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6" r:id="rId4"/>
    <p:sldMasterId id="2147483713" r:id="rId5"/>
  </p:sldMasterIdLst>
  <p:notesMasterIdLst>
    <p:notesMasterId r:id="rId148"/>
  </p:notesMasterIdLst>
  <p:handoutMasterIdLst>
    <p:handoutMasterId r:id="rId149"/>
  </p:handoutMasterIdLst>
  <p:sldIdLst>
    <p:sldId id="257" r:id="rId6"/>
    <p:sldId id="278" r:id="rId7"/>
    <p:sldId id="279" r:id="rId8"/>
    <p:sldId id="435" r:id="rId9"/>
    <p:sldId id="437" r:id="rId10"/>
    <p:sldId id="438" r:id="rId11"/>
    <p:sldId id="439" r:id="rId12"/>
    <p:sldId id="440" r:id="rId13"/>
    <p:sldId id="360" r:id="rId14"/>
    <p:sldId id="444" r:id="rId15"/>
    <p:sldId id="397" r:id="rId16"/>
    <p:sldId id="361" r:id="rId17"/>
    <p:sldId id="377" r:id="rId18"/>
    <p:sldId id="419" r:id="rId19"/>
    <p:sldId id="421" r:id="rId20"/>
    <p:sldId id="420" r:id="rId21"/>
    <p:sldId id="422" r:id="rId22"/>
    <p:sldId id="423" r:id="rId23"/>
    <p:sldId id="418" r:id="rId24"/>
    <p:sldId id="412" r:id="rId25"/>
    <p:sldId id="446" r:id="rId26"/>
    <p:sldId id="402" r:id="rId27"/>
    <p:sldId id="445" r:id="rId28"/>
    <p:sldId id="413" r:id="rId29"/>
    <p:sldId id="424" r:id="rId30"/>
    <p:sldId id="430" r:id="rId31"/>
    <p:sldId id="433" r:id="rId32"/>
    <p:sldId id="416" r:id="rId33"/>
    <p:sldId id="441" r:id="rId34"/>
    <p:sldId id="415" r:id="rId35"/>
    <p:sldId id="442" r:id="rId36"/>
    <p:sldId id="417" r:id="rId37"/>
    <p:sldId id="443" r:id="rId38"/>
    <p:sldId id="400" r:id="rId39"/>
    <p:sldId id="271" r:id="rId40"/>
    <p:sldId id="399" r:id="rId41"/>
    <p:sldId id="401" r:id="rId42"/>
    <p:sldId id="394" r:id="rId43"/>
    <p:sldId id="395" r:id="rId44"/>
    <p:sldId id="396" r:id="rId45"/>
    <p:sldId id="374" r:id="rId46"/>
    <p:sldId id="373" r:id="rId47"/>
    <p:sldId id="375" r:id="rId48"/>
    <p:sldId id="376" r:id="rId49"/>
    <p:sldId id="378" r:id="rId50"/>
    <p:sldId id="379" r:id="rId51"/>
    <p:sldId id="366" r:id="rId52"/>
    <p:sldId id="380" r:id="rId53"/>
    <p:sldId id="381" r:id="rId54"/>
    <p:sldId id="365" r:id="rId55"/>
    <p:sldId id="370" r:id="rId56"/>
    <p:sldId id="372" r:id="rId57"/>
    <p:sldId id="389" r:id="rId58"/>
    <p:sldId id="369" r:id="rId59"/>
    <p:sldId id="390" r:id="rId60"/>
    <p:sldId id="388" r:id="rId61"/>
    <p:sldId id="391" r:id="rId62"/>
    <p:sldId id="392" r:id="rId63"/>
    <p:sldId id="386" r:id="rId64"/>
    <p:sldId id="384" r:id="rId65"/>
    <p:sldId id="382" r:id="rId66"/>
    <p:sldId id="383" r:id="rId67"/>
    <p:sldId id="363" r:id="rId68"/>
    <p:sldId id="362" r:id="rId69"/>
    <p:sldId id="335" r:id="rId70"/>
    <p:sldId id="339" r:id="rId71"/>
    <p:sldId id="336" r:id="rId72"/>
    <p:sldId id="337" r:id="rId73"/>
    <p:sldId id="338" r:id="rId74"/>
    <p:sldId id="345" r:id="rId75"/>
    <p:sldId id="340" r:id="rId76"/>
    <p:sldId id="359" r:id="rId77"/>
    <p:sldId id="346" r:id="rId78"/>
    <p:sldId id="347" r:id="rId79"/>
    <p:sldId id="348" r:id="rId80"/>
    <p:sldId id="349" r:id="rId81"/>
    <p:sldId id="357" r:id="rId82"/>
    <p:sldId id="356" r:id="rId83"/>
    <p:sldId id="355" r:id="rId84"/>
    <p:sldId id="350" r:id="rId85"/>
    <p:sldId id="351" r:id="rId86"/>
    <p:sldId id="353" r:id="rId87"/>
    <p:sldId id="354" r:id="rId88"/>
    <p:sldId id="352" r:id="rId89"/>
    <p:sldId id="358" r:id="rId90"/>
    <p:sldId id="318" r:id="rId91"/>
    <p:sldId id="319" r:id="rId92"/>
    <p:sldId id="320" r:id="rId93"/>
    <p:sldId id="321" r:id="rId94"/>
    <p:sldId id="322" r:id="rId95"/>
    <p:sldId id="323" r:id="rId96"/>
    <p:sldId id="327" r:id="rId97"/>
    <p:sldId id="328" r:id="rId98"/>
    <p:sldId id="329" r:id="rId99"/>
    <p:sldId id="326" r:id="rId100"/>
    <p:sldId id="325" r:id="rId101"/>
    <p:sldId id="330" r:id="rId102"/>
    <p:sldId id="324" r:id="rId103"/>
    <p:sldId id="332" r:id="rId104"/>
    <p:sldId id="333" r:id="rId105"/>
    <p:sldId id="334" r:id="rId106"/>
    <p:sldId id="331" r:id="rId107"/>
    <p:sldId id="297" r:id="rId108"/>
    <p:sldId id="314" r:id="rId109"/>
    <p:sldId id="313" r:id="rId110"/>
    <p:sldId id="298" r:id="rId111"/>
    <p:sldId id="299" r:id="rId112"/>
    <p:sldId id="301" r:id="rId113"/>
    <p:sldId id="303" r:id="rId114"/>
    <p:sldId id="302" r:id="rId115"/>
    <p:sldId id="304" r:id="rId116"/>
    <p:sldId id="305" r:id="rId117"/>
    <p:sldId id="306" r:id="rId118"/>
    <p:sldId id="308" r:id="rId119"/>
    <p:sldId id="307" r:id="rId120"/>
    <p:sldId id="309" r:id="rId121"/>
    <p:sldId id="310" r:id="rId122"/>
    <p:sldId id="315" r:id="rId123"/>
    <p:sldId id="316" r:id="rId124"/>
    <p:sldId id="317" r:id="rId125"/>
    <p:sldId id="312" r:id="rId126"/>
    <p:sldId id="258" r:id="rId127"/>
    <p:sldId id="282" r:id="rId128"/>
    <p:sldId id="283" r:id="rId129"/>
    <p:sldId id="284" r:id="rId130"/>
    <p:sldId id="285" r:id="rId131"/>
    <p:sldId id="286" r:id="rId132"/>
    <p:sldId id="288" r:id="rId133"/>
    <p:sldId id="289" r:id="rId134"/>
    <p:sldId id="290" r:id="rId135"/>
    <p:sldId id="292" r:id="rId136"/>
    <p:sldId id="291" r:id="rId137"/>
    <p:sldId id="294" r:id="rId138"/>
    <p:sldId id="293" r:id="rId139"/>
    <p:sldId id="295" r:id="rId140"/>
    <p:sldId id="342" r:id="rId141"/>
    <p:sldId id="343" r:id="rId142"/>
    <p:sldId id="344" r:id="rId143"/>
    <p:sldId id="296" r:id="rId144"/>
    <p:sldId id="287" r:id="rId145"/>
    <p:sldId id="300" r:id="rId146"/>
    <p:sldId id="398" r:id="rId14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78276056-1D48-4F98-B1DF-F7E6E89A6587}">
          <p14:sldIdLst>
            <p14:sldId id="257"/>
            <p14:sldId id="278"/>
            <p14:sldId id="279"/>
            <p14:sldId id="435"/>
            <p14:sldId id="437"/>
            <p14:sldId id="438"/>
            <p14:sldId id="439"/>
            <p14:sldId id="440"/>
            <p14:sldId id="360"/>
            <p14:sldId id="444"/>
            <p14:sldId id="397"/>
            <p14:sldId id="361"/>
            <p14:sldId id="377"/>
            <p14:sldId id="419"/>
            <p14:sldId id="421"/>
            <p14:sldId id="420"/>
            <p14:sldId id="422"/>
            <p14:sldId id="423"/>
            <p14:sldId id="418"/>
            <p14:sldId id="412"/>
            <p14:sldId id="446"/>
            <p14:sldId id="402"/>
            <p14:sldId id="445"/>
            <p14:sldId id="413"/>
            <p14:sldId id="424"/>
            <p14:sldId id="430"/>
            <p14:sldId id="433"/>
            <p14:sldId id="416"/>
            <p14:sldId id="441"/>
            <p14:sldId id="415"/>
            <p14:sldId id="442"/>
            <p14:sldId id="417"/>
            <p14:sldId id="443"/>
            <p14:sldId id="400"/>
            <p14:sldId id="271"/>
            <p14:sldId id="399"/>
            <p14:sldId id="401"/>
            <p14:sldId id="394"/>
            <p14:sldId id="395"/>
            <p14:sldId id="396"/>
            <p14:sldId id="374"/>
            <p14:sldId id="373"/>
            <p14:sldId id="375"/>
            <p14:sldId id="376"/>
            <p14:sldId id="378"/>
            <p14:sldId id="379"/>
            <p14:sldId id="366"/>
            <p14:sldId id="380"/>
            <p14:sldId id="381"/>
            <p14:sldId id="365"/>
            <p14:sldId id="370"/>
            <p14:sldId id="372"/>
            <p14:sldId id="389"/>
            <p14:sldId id="369"/>
            <p14:sldId id="390"/>
            <p14:sldId id="388"/>
            <p14:sldId id="391"/>
            <p14:sldId id="392"/>
            <p14:sldId id="386"/>
            <p14:sldId id="384"/>
            <p14:sldId id="382"/>
            <p14:sldId id="383"/>
            <p14:sldId id="363"/>
            <p14:sldId id="362"/>
            <p14:sldId id="335"/>
            <p14:sldId id="339"/>
            <p14:sldId id="336"/>
            <p14:sldId id="337"/>
            <p14:sldId id="338"/>
            <p14:sldId id="345"/>
            <p14:sldId id="340"/>
            <p14:sldId id="359"/>
            <p14:sldId id="346"/>
            <p14:sldId id="347"/>
            <p14:sldId id="348"/>
            <p14:sldId id="349"/>
            <p14:sldId id="357"/>
            <p14:sldId id="356"/>
            <p14:sldId id="355"/>
            <p14:sldId id="350"/>
            <p14:sldId id="351"/>
            <p14:sldId id="353"/>
            <p14:sldId id="354"/>
            <p14:sldId id="352"/>
            <p14:sldId id="358"/>
            <p14:sldId id="318"/>
            <p14:sldId id="319"/>
            <p14:sldId id="320"/>
            <p14:sldId id="321"/>
            <p14:sldId id="322"/>
            <p14:sldId id="323"/>
            <p14:sldId id="327"/>
            <p14:sldId id="328"/>
            <p14:sldId id="329"/>
            <p14:sldId id="326"/>
            <p14:sldId id="325"/>
            <p14:sldId id="330"/>
            <p14:sldId id="324"/>
            <p14:sldId id="332"/>
            <p14:sldId id="333"/>
            <p14:sldId id="334"/>
            <p14:sldId id="331"/>
            <p14:sldId id="297"/>
            <p14:sldId id="314"/>
            <p14:sldId id="313"/>
            <p14:sldId id="298"/>
            <p14:sldId id="299"/>
            <p14:sldId id="301"/>
            <p14:sldId id="303"/>
            <p14:sldId id="302"/>
            <p14:sldId id="304"/>
            <p14:sldId id="305"/>
            <p14:sldId id="306"/>
            <p14:sldId id="308"/>
            <p14:sldId id="307"/>
            <p14:sldId id="309"/>
            <p14:sldId id="310"/>
            <p14:sldId id="315"/>
            <p14:sldId id="316"/>
            <p14:sldId id="317"/>
            <p14:sldId id="312"/>
            <p14:sldId id="258"/>
            <p14:sldId id="282"/>
            <p14:sldId id="283"/>
            <p14:sldId id="284"/>
            <p14:sldId id="285"/>
            <p14:sldId id="286"/>
            <p14:sldId id="288"/>
            <p14:sldId id="289"/>
            <p14:sldId id="290"/>
            <p14:sldId id="292"/>
            <p14:sldId id="291"/>
            <p14:sldId id="294"/>
            <p14:sldId id="293"/>
            <p14:sldId id="295"/>
            <p14:sldId id="342"/>
            <p14:sldId id="343"/>
            <p14:sldId id="344"/>
            <p14:sldId id="296"/>
            <p14:sldId id="287"/>
            <p14:sldId id="300"/>
            <p14:sldId id="398"/>
          </p14:sldIdLst>
        </p14:section>
      </p14:sectionLst>
    </p:ext>
    <p:ext uri="{EFAFB233-063F-42B5-8137-9DF3F51BA10A}">
      <p15:sldGuideLst xmlns:p15="http://schemas.microsoft.com/office/powerpoint/2012/main">
        <p15:guide id="1" orient="horz" pos="2160" userDrawn="1">
          <p15:clr>
            <a:srgbClr val="A4A3A4"/>
          </p15:clr>
        </p15:guide>
        <p15:guide id="2" pos="3841"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D61"/>
    <a:srgbClr val="000000"/>
    <a:srgbClr val="9558B2"/>
    <a:srgbClr val="BFBFBF"/>
    <a:srgbClr val="C2A1D3"/>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9454" autoAdjust="0"/>
    <p:restoredTop sz="94660"/>
  </p:normalViewPr>
  <p:slideViewPr>
    <p:cSldViewPr snapToGrid="0">
      <p:cViewPr>
        <p:scale>
          <a:sx n="66" d="100"/>
          <a:sy n="66" d="100"/>
        </p:scale>
        <p:origin x="24" y="6"/>
      </p:cViewPr>
      <p:guideLst>
        <p:guide orient="horz" pos="2160"/>
        <p:guide pos="3841"/>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2.xml"/><Relationship Id="rId21" Type="http://schemas.openxmlformats.org/officeDocument/2006/relationships/slide" Target="slides/slide16.xml"/><Relationship Id="rId42" Type="http://schemas.openxmlformats.org/officeDocument/2006/relationships/slide" Target="slides/slide37.xml"/><Relationship Id="rId63" Type="http://schemas.openxmlformats.org/officeDocument/2006/relationships/slide" Target="slides/slide58.xml"/><Relationship Id="rId84" Type="http://schemas.openxmlformats.org/officeDocument/2006/relationships/slide" Target="slides/slide79.xml"/><Relationship Id="rId138" Type="http://schemas.openxmlformats.org/officeDocument/2006/relationships/slide" Target="slides/slide133.xml"/><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53" Type="http://schemas.openxmlformats.org/officeDocument/2006/relationships/slide" Target="slides/slide48.xml"/><Relationship Id="rId74" Type="http://schemas.openxmlformats.org/officeDocument/2006/relationships/slide" Target="slides/slide69.xml"/><Relationship Id="rId128" Type="http://schemas.openxmlformats.org/officeDocument/2006/relationships/slide" Target="slides/slide123.xml"/><Relationship Id="rId149" Type="http://schemas.openxmlformats.org/officeDocument/2006/relationships/handoutMaster" Target="handoutMasters/handoutMaster1.xml"/><Relationship Id="rId5" Type="http://schemas.openxmlformats.org/officeDocument/2006/relationships/slideMaster" Target="slideMasters/slideMaster2.xml"/><Relationship Id="rId95" Type="http://schemas.openxmlformats.org/officeDocument/2006/relationships/slide" Target="slides/slide90.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113" Type="http://schemas.openxmlformats.org/officeDocument/2006/relationships/slide" Target="slides/slide108.xml"/><Relationship Id="rId118" Type="http://schemas.openxmlformats.org/officeDocument/2006/relationships/slide" Target="slides/slide113.xml"/><Relationship Id="rId134" Type="http://schemas.openxmlformats.org/officeDocument/2006/relationships/slide" Target="slides/slide129.xml"/><Relationship Id="rId139" Type="http://schemas.openxmlformats.org/officeDocument/2006/relationships/slide" Target="slides/slide134.xml"/><Relationship Id="rId80" Type="http://schemas.openxmlformats.org/officeDocument/2006/relationships/slide" Target="slides/slide75.xml"/><Relationship Id="rId85" Type="http://schemas.openxmlformats.org/officeDocument/2006/relationships/slide" Target="slides/slide80.xml"/><Relationship Id="rId150" Type="http://schemas.openxmlformats.org/officeDocument/2006/relationships/presProps" Target="presProps.xml"/><Relationship Id="rId12" Type="http://schemas.openxmlformats.org/officeDocument/2006/relationships/slide" Target="slides/slide7.xml"/><Relationship Id="rId17" Type="http://schemas.openxmlformats.org/officeDocument/2006/relationships/slide" Target="slides/slide12.xml"/><Relationship Id="rId33" Type="http://schemas.openxmlformats.org/officeDocument/2006/relationships/slide" Target="slides/slide28.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08" Type="http://schemas.openxmlformats.org/officeDocument/2006/relationships/slide" Target="slides/slide103.xml"/><Relationship Id="rId124" Type="http://schemas.openxmlformats.org/officeDocument/2006/relationships/slide" Target="slides/slide119.xml"/><Relationship Id="rId129" Type="http://schemas.openxmlformats.org/officeDocument/2006/relationships/slide" Target="slides/slide124.xml"/><Relationship Id="rId54" Type="http://schemas.openxmlformats.org/officeDocument/2006/relationships/slide" Target="slides/slide49.xml"/><Relationship Id="rId70" Type="http://schemas.openxmlformats.org/officeDocument/2006/relationships/slide" Target="slides/slide65.xml"/><Relationship Id="rId75" Type="http://schemas.openxmlformats.org/officeDocument/2006/relationships/slide" Target="slides/slide70.xml"/><Relationship Id="rId91" Type="http://schemas.openxmlformats.org/officeDocument/2006/relationships/slide" Target="slides/slide86.xml"/><Relationship Id="rId96" Type="http://schemas.openxmlformats.org/officeDocument/2006/relationships/slide" Target="slides/slide91.xml"/><Relationship Id="rId140" Type="http://schemas.openxmlformats.org/officeDocument/2006/relationships/slide" Target="slides/slide135.xml"/><Relationship Id="rId145" Type="http://schemas.openxmlformats.org/officeDocument/2006/relationships/slide" Target="slides/slide140.xml"/><Relationship Id="rId1" Type="http://schemas.openxmlformats.org/officeDocument/2006/relationships/customXml" Target="../customXml/item1.xml"/><Relationship Id="rId6" Type="http://schemas.openxmlformats.org/officeDocument/2006/relationships/slide" Target="slides/slide1.xml"/><Relationship Id="rId23" Type="http://schemas.openxmlformats.org/officeDocument/2006/relationships/slide" Target="slides/slide18.xml"/><Relationship Id="rId28" Type="http://schemas.openxmlformats.org/officeDocument/2006/relationships/slide" Target="slides/slide23.xml"/><Relationship Id="rId49" Type="http://schemas.openxmlformats.org/officeDocument/2006/relationships/slide" Target="slides/slide44.xml"/><Relationship Id="rId114" Type="http://schemas.openxmlformats.org/officeDocument/2006/relationships/slide" Target="slides/slide109.xml"/><Relationship Id="rId119" Type="http://schemas.openxmlformats.org/officeDocument/2006/relationships/slide" Target="slides/slide114.xml"/><Relationship Id="rId44" Type="http://schemas.openxmlformats.org/officeDocument/2006/relationships/slide" Target="slides/slide39.xml"/><Relationship Id="rId60" Type="http://schemas.openxmlformats.org/officeDocument/2006/relationships/slide" Target="slides/slide55.xml"/><Relationship Id="rId65" Type="http://schemas.openxmlformats.org/officeDocument/2006/relationships/slide" Target="slides/slide60.xml"/><Relationship Id="rId81" Type="http://schemas.openxmlformats.org/officeDocument/2006/relationships/slide" Target="slides/slide76.xml"/><Relationship Id="rId86" Type="http://schemas.openxmlformats.org/officeDocument/2006/relationships/slide" Target="slides/slide81.xml"/><Relationship Id="rId130" Type="http://schemas.openxmlformats.org/officeDocument/2006/relationships/slide" Target="slides/slide125.xml"/><Relationship Id="rId135" Type="http://schemas.openxmlformats.org/officeDocument/2006/relationships/slide" Target="slides/slide130.xml"/><Relationship Id="rId151" Type="http://schemas.openxmlformats.org/officeDocument/2006/relationships/viewProps" Target="viewProps.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slide" Target="slides/slide10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120" Type="http://schemas.openxmlformats.org/officeDocument/2006/relationships/slide" Target="slides/slide115.xml"/><Relationship Id="rId125" Type="http://schemas.openxmlformats.org/officeDocument/2006/relationships/slide" Target="slides/slide120.xml"/><Relationship Id="rId141" Type="http://schemas.openxmlformats.org/officeDocument/2006/relationships/slide" Target="slides/slide136.xml"/><Relationship Id="rId146" Type="http://schemas.openxmlformats.org/officeDocument/2006/relationships/slide" Target="slides/slide141.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15" Type="http://schemas.openxmlformats.org/officeDocument/2006/relationships/slide" Target="slides/slide110.xml"/><Relationship Id="rId131" Type="http://schemas.openxmlformats.org/officeDocument/2006/relationships/slide" Target="slides/slide126.xml"/><Relationship Id="rId136" Type="http://schemas.openxmlformats.org/officeDocument/2006/relationships/slide" Target="slides/slide131.xml"/><Relationship Id="rId61" Type="http://schemas.openxmlformats.org/officeDocument/2006/relationships/slide" Target="slides/slide56.xml"/><Relationship Id="rId82" Type="http://schemas.openxmlformats.org/officeDocument/2006/relationships/slide" Target="slides/slide77.xml"/><Relationship Id="rId152" Type="http://schemas.openxmlformats.org/officeDocument/2006/relationships/theme" Target="theme/theme1.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126" Type="http://schemas.openxmlformats.org/officeDocument/2006/relationships/slide" Target="slides/slide121.xml"/><Relationship Id="rId147" Type="http://schemas.openxmlformats.org/officeDocument/2006/relationships/slide" Target="slides/slide142.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121" Type="http://schemas.openxmlformats.org/officeDocument/2006/relationships/slide" Target="slides/slide116.xml"/><Relationship Id="rId142" Type="http://schemas.openxmlformats.org/officeDocument/2006/relationships/slide" Target="slides/slide137.xml"/><Relationship Id="rId3" Type="http://schemas.openxmlformats.org/officeDocument/2006/relationships/customXml" Target="../customXml/item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116" Type="http://schemas.openxmlformats.org/officeDocument/2006/relationships/slide" Target="slides/slide111.xml"/><Relationship Id="rId137" Type="http://schemas.openxmlformats.org/officeDocument/2006/relationships/slide" Target="slides/slide132.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88" Type="http://schemas.openxmlformats.org/officeDocument/2006/relationships/slide" Target="slides/slide83.xml"/><Relationship Id="rId111" Type="http://schemas.openxmlformats.org/officeDocument/2006/relationships/slide" Target="slides/slide106.xml"/><Relationship Id="rId132" Type="http://schemas.openxmlformats.org/officeDocument/2006/relationships/slide" Target="slides/slide127.xml"/><Relationship Id="rId153" Type="http://schemas.openxmlformats.org/officeDocument/2006/relationships/tableStyles" Target="tableStyles.xml"/><Relationship Id="rId15" Type="http://schemas.openxmlformats.org/officeDocument/2006/relationships/slide" Target="slides/slide10.xml"/><Relationship Id="rId36" Type="http://schemas.openxmlformats.org/officeDocument/2006/relationships/slide" Target="slides/slide31.xml"/><Relationship Id="rId57" Type="http://schemas.openxmlformats.org/officeDocument/2006/relationships/slide" Target="slides/slide52.xml"/><Relationship Id="rId106" Type="http://schemas.openxmlformats.org/officeDocument/2006/relationships/slide" Target="slides/slide101.xml"/><Relationship Id="rId127" Type="http://schemas.openxmlformats.org/officeDocument/2006/relationships/slide" Target="slides/slide122.xml"/><Relationship Id="rId10" Type="http://schemas.openxmlformats.org/officeDocument/2006/relationships/slide" Target="slides/slide5.xml"/><Relationship Id="rId31" Type="http://schemas.openxmlformats.org/officeDocument/2006/relationships/slide" Target="slides/slide26.xml"/><Relationship Id="rId52" Type="http://schemas.openxmlformats.org/officeDocument/2006/relationships/slide" Target="slides/slide47.xml"/><Relationship Id="rId73" Type="http://schemas.openxmlformats.org/officeDocument/2006/relationships/slide" Target="slides/slide68.xml"/><Relationship Id="rId78" Type="http://schemas.openxmlformats.org/officeDocument/2006/relationships/slide" Target="slides/slide73.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122" Type="http://schemas.openxmlformats.org/officeDocument/2006/relationships/slide" Target="slides/slide117.xml"/><Relationship Id="rId143" Type="http://schemas.openxmlformats.org/officeDocument/2006/relationships/slide" Target="slides/slide138.xml"/><Relationship Id="rId148"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47" Type="http://schemas.openxmlformats.org/officeDocument/2006/relationships/slide" Target="slides/slide42.xml"/><Relationship Id="rId68" Type="http://schemas.openxmlformats.org/officeDocument/2006/relationships/slide" Target="slides/slide63.xml"/><Relationship Id="rId89" Type="http://schemas.openxmlformats.org/officeDocument/2006/relationships/slide" Target="slides/slide84.xml"/><Relationship Id="rId112" Type="http://schemas.openxmlformats.org/officeDocument/2006/relationships/slide" Target="slides/slide107.xml"/><Relationship Id="rId133" Type="http://schemas.openxmlformats.org/officeDocument/2006/relationships/slide" Target="slides/slide128.xml"/><Relationship Id="rId154" Type="http://schemas.microsoft.com/office/2016/11/relationships/changesInfo" Target="changesInfos/changesInfo1.xml"/><Relationship Id="rId16" Type="http://schemas.openxmlformats.org/officeDocument/2006/relationships/slide" Target="slides/slide11.xml"/><Relationship Id="rId37" Type="http://schemas.openxmlformats.org/officeDocument/2006/relationships/slide" Target="slides/slide32.xml"/><Relationship Id="rId58" Type="http://schemas.openxmlformats.org/officeDocument/2006/relationships/slide" Target="slides/slide53.xml"/><Relationship Id="rId79" Type="http://schemas.openxmlformats.org/officeDocument/2006/relationships/slide" Target="slides/slide74.xml"/><Relationship Id="rId102" Type="http://schemas.openxmlformats.org/officeDocument/2006/relationships/slide" Target="slides/slide97.xml"/><Relationship Id="rId123" Type="http://schemas.openxmlformats.org/officeDocument/2006/relationships/slide" Target="slides/slide118.xml"/><Relationship Id="rId144" Type="http://schemas.openxmlformats.org/officeDocument/2006/relationships/slide" Target="slides/slide139.xml"/><Relationship Id="rId90" Type="http://schemas.openxmlformats.org/officeDocument/2006/relationships/slide" Target="slides/slide8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ha, Aryan Ritwajeet" userId="2aad577e-539b-449b-83a6-8d411f484b4d" providerId="ADAL" clId="{49408841-B2F4-4D1B-91E9-399D964EDA3B}"/>
    <pc:docChg chg="undo redo custSel addSld delSld modSld sldOrd addSection delSection modSection">
      <pc:chgData name="Jha, Aryan Ritwajeet" userId="2aad577e-539b-449b-83a6-8d411f484b4d" providerId="ADAL" clId="{49408841-B2F4-4D1B-91E9-399D964EDA3B}" dt="2023-10-10T01:08:14.697" v="23739" actId="20577"/>
      <pc:docMkLst>
        <pc:docMk/>
      </pc:docMkLst>
      <pc:sldChg chg="modSp mod">
        <pc:chgData name="Jha, Aryan Ritwajeet" userId="2aad577e-539b-449b-83a6-8d411f484b4d" providerId="ADAL" clId="{49408841-B2F4-4D1B-91E9-399D964EDA3B}" dt="2023-06-08T17:48:26.015" v="9" actId="1076"/>
        <pc:sldMkLst>
          <pc:docMk/>
          <pc:sldMk cId="2215898345" sldId="258"/>
        </pc:sldMkLst>
        <pc:spChg chg="mod">
          <ac:chgData name="Jha, Aryan Ritwajeet" userId="2aad577e-539b-449b-83a6-8d411f484b4d" providerId="ADAL" clId="{49408841-B2F4-4D1B-91E9-399D964EDA3B}" dt="2023-06-08T17:48:26.015" v="9" actId="1076"/>
          <ac:spMkLst>
            <pc:docMk/>
            <pc:sldMk cId="2215898345" sldId="258"/>
            <ac:spMk id="6" creationId="{FB333CAB-5ADD-D86F-AF45-EAB2EED3D45B}"/>
          </ac:spMkLst>
        </pc:spChg>
      </pc:sldChg>
      <pc:sldChg chg="modSp mod">
        <pc:chgData name="Jha, Aryan Ritwajeet" userId="2aad577e-539b-449b-83a6-8d411f484b4d" providerId="ADAL" clId="{49408841-B2F4-4D1B-91E9-399D964EDA3B}" dt="2023-07-12T00:57:18.965" v="8624" actId="20577"/>
        <pc:sldMkLst>
          <pc:docMk/>
          <pc:sldMk cId="2023634528" sldId="287"/>
        </pc:sldMkLst>
        <pc:spChg chg="mod">
          <ac:chgData name="Jha, Aryan Ritwajeet" userId="2aad577e-539b-449b-83a6-8d411f484b4d" providerId="ADAL" clId="{49408841-B2F4-4D1B-91E9-399D964EDA3B}" dt="2023-07-12T00:57:18.965" v="8624" actId="20577"/>
          <ac:spMkLst>
            <pc:docMk/>
            <pc:sldMk cId="2023634528" sldId="287"/>
            <ac:spMk id="3" creationId="{1E746B68-8B8A-22C0-9957-1D01E835E282}"/>
          </ac:spMkLst>
        </pc:spChg>
      </pc:sldChg>
      <pc:sldChg chg="addSp delSp modSp mod">
        <pc:chgData name="Jha, Aryan Ritwajeet" userId="2aad577e-539b-449b-83a6-8d411f484b4d" providerId="ADAL" clId="{49408841-B2F4-4D1B-91E9-399D964EDA3B}" dt="2023-06-08T17:51:39.796" v="60" actId="1076"/>
        <pc:sldMkLst>
          <pc:docMk/>
          <pc:sldMk cId="1593768973" sldId="297"/>
        </pc:sldMkLst>
        <pc:spChg chg="mod">
          <ac:chgData name="Jha, Aryan Ritwajeet" userId="2aad577e-539b-449b-83a6-8d411f484b4d" providerId="ADAL" clId="{49408841-B2F4-4D1B-91E9-399D964EDA3B}" dt="2023-06-08T17:50:17.803" v="19" actId="1076"/>
          <ac:spMkLst>
            <pc:docMk/>
            <pc:sldMk cId="1593768973" sldId="297"/>
            <ac:spMk id="2" creationId="{45DF1785-83CB-4F7A-820B-C600AC43B067}"/>
          </ac:spMkLst>
        </pc:spChg>
        <pc:spChg chg="del">
          <ac:chgData name="Jha, Aryan Ritwajeet" userId="2aad577e-539b-449b-83a6-8d411f484b4d" providerId="ADAL" clId="{49408841-B2F4-4D1B-91E9-399D964EDA3B}" dt="2023-06-08T17:50:06.609" v="18" actId="478"/>
          <ac:spMkLst>
            <pc:docMk/>
            <pc:sldMk cId="1593768973" sldId="297"/>
            <ac:spMk id="3" creationId="{54CE4A4E-4F0A-4A57-07B2-2D7E8CBED98A}"/>
          </ac:spMkLst>
        </pc:spChg>
        <pc:spChg chg="mod">
          <ac:chgData name="Jha, Aryan Ritwajeet" userId="2aad577e-539b-449b-83a6-8d411f484b4d" providerId="ADAL" clId="{49408841-B2F4-4D1B-91E9-399D964EDA3B}" dt="2023-06-08T17:50:17.803" v="19" actId="1076"/>
          <ac:spMkLst>
            <pc:docMk/>
            <pc:sldMk cId="1593768973" sldId="297"/>
            <ac:spMk id="5" creationId="{CF0FD868-0A00-0958-9612-D576320029A2}"/>
          </ac:spMkLst>
        </pc:spChg>
        <pc:spChg chg="mod">
          <ac:chgData name="Jha, Aryan Ritwajeet" userId="2aad577e-539b-449b-83a6-8d411f484b4d" providerId="ADAL" clId="{49408841-B2F4-4D1B-91E9-399D964EDA3B}" dt="2023-06-08T17:50:17.803" v="19" actId="1076"/>
          <ac:spMkLst>
            <pc:docMk/>
            <pc:sldMk cId="1593768973" sldId="297"/>
            <ac:spMk id="6" creationId="{FB333CAB-5ADD-D86F-AF45-EAB2EED3D45B}"/>
          </ac:spMkLst>
        </pc:spChg>
        <pc:spChg chg="del">
          <ac:chgData name="Jha, Aryan Ritwajeet" userId="2aad577e-539b-449b-83a6-8d411f484b4d" providerId="ADAL" clId="{49408841-B2F4-4D1B-91E9-399D964EDA3B}" dt="2023-06-08T17:50:06.609" v="18" actId="478"/>
          <ac:spMkLst>
            <pc:docMk/>
            <pc:sldMk cId="1593768973" sldId="297"/>
            <ac:spMk id="7" creationId="{A2DED524-45D5-DC85-C0DA-028FBD970E1F}"/>
          </ac:spMkLst>
        </pc:spChg>
        <pc:spChg chg="add del mod">
          <ac:chgData name="Jha, Aryan Ritwajeet" userId="2aad577e-539b-449b-83a6-8d411f484b4d" providerId="ADAL" clId="{49408841-B2F4-4D1B-91E9-399D964EDA3B}" dt="2023-06-08T17:49:24.733" v="15" actId="478"/>
          <ac:spMkLst>
            <pc:docMk/>
            <pc:sldMk cId="1593768973" sldId="297"/>
            <ac:spMk id="8" creationId="{400D8CA7-7439-3395-B644-F993775E0867}"/>
          </ac:spMkLst>
        </pc:spChg>
        <pc:spChg chg="add mod">
          <ac:chgData name="Jha, Aryan Ritwajeet" userId="2aad577e-539b-449b-83a6-8d411f484b4d" providerId="ADAL" clId="{49408841-B2F4-4D1B-91E9-399D964EDA3B}" dt="2023-06-08T17:49:57.858" v="17" actId="1076"/>
          <ac:spMkLst>
            <pc:docMk/>
            <pc:sldMk cId="1593768973" sldId="297"/>
            <ac:spMk id="10" creationId="{2A693CAC-15FE-94C2-CA15-E8B86457C894}"/>
          </ac:spMkLst>
        </pc:spChg>
        <pc:spChg chg="add mod">
          <ac:chgData name="Jha, Aryan Ritwajeet" userId="2aad577e-539b-449b-83a6-8d411f484b4d" providerId="ADAL" clId="{49408841-B2F4-4D1B-91E9-399D964EDA3B}" dt="2023-06-08T17:49:57.858" v="17" actId="1076"/>
          <ac:spMkLst>
            <pc:docMk/>
            <pc:sldMk cId="1593768973" sldId="297"/>
            <ac:spMk id="11" creationId="{4219BEC2-ACFE-FB05-60F2-D515BBB50A12}"/>
          </ac:spMkLst>
        </pc:spChg>
        <pc:spChg chg="add mod">
          <ac:chgData name="Jha, Aryan Ritwajeet" userId="2aad577e-539b-449b-83a6-8d411f484b4d" providerId="ADAL" clId="{49408841-B2F4-4D1B-91E9-399D964EDA3B}" dt="2023-06-08T17:50:20.735" v="20" actId="1076"/>
          <ac:spMkLst>
            <pc:docMk/>
            <pc:sldMk cId="1593768973" sldId="297"/>
            <ac:spMk id="12" creationId="{F5E0D70C-65C3-9EA0-42CC-270D85A1B203}"/>
          </ac:spMkLst>
        </pc:spChg>
        <pc:spChg chg="add mod">
          <ac:chgData name="Jha, Aryan Ritwajeet" userId="2aad577e-539b-449b-83a6-8d411f484b4d" providerId="ADAL" clId="{49408841-B2F4-4D1B-91E9-399D964EDA3B}" dt="2023-06-08T17:51:39.796" v="60" actId="1076"/>
          <ac:spMkLst>
            <pc:docMk/>
            <pc:sldMk cId="1593768973" sldId="297"/>
            <ac:spMk id="14" creationId="{5F0A456C-341D-2B62-48CF-EB8B26CB0D50}"/>
          </ac:spMkLst>
        </pc:spChg>
        <pc:cxnChg chg="del">
          <ac:chgData name="Jha, Aryan Ritwajeet" userId="2aad577e-539b-449b-83a6-8d411f484b4d" providerId="ADAL" clId="{49408841-B2F4-4D1B-91E9-399D964EDA3B}" dt="2023-06-08T17:50:06.609" v="18" actId="478"/>
          <ac:cxnSpMkLst>
            <pc:docMk/>
            <pc:sldMk cId="1593768973" sldId="297"/>
            <ac:cxnSpMk id="9" creationId="{09E2C2EA-CA0F-7418-6264-E0C918F10F77}"/>
          </ac:cxnSpMkLst>
        </pc:cxnChg>
        <pc:cxnChg chg="del">
          <ac:chgData name="Jha, Aryan Ritwajeet" userId="2aad577e-539b-449b-83a6-8d411f484b4d" providerId="ADAL" clId="{49408841-B2F4-4D1B-91E9-399D964EDA3B}" dt="2023-06-08T17:50:06.609" v="18" actId="478"/>
          <ac:cxnSpMkLst>
            <pc:docMk/>
            <pc:sldMk cId="1593768973" sldId="297"/>
            <ac:cxnSpMk id="13" creationId="{DE6DC399-63BA-2B63-5D63-22924541F2D2}"/>
          </ac:cxnSpMkLst>
        </pc:cxnChg>
      </pc:sldChg>
      <pc:sldChg chg="modSp mod">
        <pc:chgData name="Jha, Aryan Ritwajeet" userId="2aad577e-539b-449b-83a6-8d411f484b4d" providerId="ADAL" clId="{49408841-B2F4-4D1B-91E9-399D964EDA3B}" dt="2023-07-12T00:57:14.445" v="8623" actId="20577"/>
        <pc:sldMkLst>
          <pc:docMk/>
          <pc:sldMk cId="229957225" sldId="300"/>
        </pc:sldMkLst>
        <pc:spChg chg="mod">
          <ac:chgData name="Jha, Aryan Ritwajeet" userId="2aad577e-539b-449b-83a6-8d411f484b4d" providerId="ADAL" clId="{49408841-B2F4-4D1B-91E9-399D964EDA3B}" dt="2023-07-12T00:57:14.445" v="8623" actId="20577"/>
          <ac:spMkLst>
            <pc:docMk/>
            <pc:sldMk cId="229957225" sldId="300"/>
            <ac:spMk id="3" creationId="{1E746B68-8B8A-22C0-9957-1D01E835E282}"/>
          </ac:spMkLst>
        </pc:spChg>
      </pc:sldChg>
      <pc:sldChg chg="ord">
        <pc:chgData name="Jha, Aryan Ritwajeet" userId="2aad577e-539b-449b-83a6-8d411f484b4d" providerId="ADAL" clId="{49408841-B2F4-4D1B-91E9-399D964EDA3B}" dt="2023-06-09T17:37:24.919" v="1978"/>
        <pc:sldMkLst>
          <pc:docMk/>
          <pc:sldMk cId="413814135" sldId="307"/>
        </pc:sldMkLst>
      </pc:sldChg>
      <pc:sldChg chg="addSp modSp mod">
        <pc:chgData name="Jha, Aryan Ritwajeet" userId="2aad577e-539b-449b-83a6-8d411f484b4d" providerId="ADAL" clId="{49408841-B2F4-4D1B-91E9-399D964EDA3B}" dt="2023-06-08T18:27:00.570" v="766" actId="1076"/>
        <pc:sldMkLst>
          <pc:docMk/>
          <pc:sldMk cId="3035661430" sldId="308"/>
        </pc:sldMkLst>
        <pc:picChg chg="add mod">
          <ac:chgData name="Jha, Aryan Ritwajeet" userId="2aad577e-539b-449b-83a6-8d411f484b4d" providerId="ADAL" clId="{49408841-B2F4-4D1B-91E9-399D964EDA3B}" dt="2023-06-08T18:27:00.570" v="766" actId="1076"/>
          <ac:picMkLst>
            <pc:docMk/>
            <pc:sldMk cId="3035661430" sldId="308"/>
            <ac:picMk id="6" creationId="{B01D6338-F8E6-2337-6C89-B6B3C1F57915}"/>
          </ac:picMkLst>
        </pc:picChg>
      </pc:sldChg>
      <pc:sldChg chg="ord">
        <pc:chgData name="Jha, Aryan Ritwajeet" userId="2aad577e-539b-449b-83a6-8d411f484b4d" providerId="ADAL" clId="{49408841-B2F4-4D1B-91E9-399D964EDA3B}" dt="2023-06-09T17:37:29.775" v="1980"/>
        <pc:sldMkLst>
          <pc:docMk/>
          <pc:sldMk cId="1541462066" sldId="309"/>
        </pc:sldMkLst>
      </pc:sldChg>
      <pc:sldChg chg="modSp mod ord">
        <pc:chgData name="Jha, Aryan Ritwajeet" userId="2aad577e-539b-449b-83a6-8d411f484b4d" providerId="ADAL" clId="{49408841-B2F4-4D1B-91E9-399D964EDA3B}" dt="2023-06-09T17:37:35.072" v="1982"/>
        <pc:sldMkLst>
          <pc:docMk/>
          <pc:sldMk cId="2228071327" sldId="310"/>
        </pc:sldMkLst>
        <pc:spChg chg="mod">
          <ac:chgData name="Jha, Aryan Ritwajeet" userId="2aad577e-539b-449b-83a6-8d411f484b4d" providerId="ADAL" clId="{49408841-B2F4-4D1B-91E9-399D964EDA3B}" dt="2023-06-08T17:39:59.830" v="7" actId="20577"/>
          <ac:spMkLst>
            <pc:docMk/>
            <pc:sldMk cId="2228071327" sldId="310"/>
            <ac:spMk id="4" creationId="{D5B1AC77-B126-AD1C-0477-647E13017E62}"/>
          </ac:spMkLst>
        </pc:spChg>
      </pc:sldChg>
      <pc:sldChg chg="del">
        <pc:chgData name="Jha, Aryan Ritwajeet" userId="2aad577e-539b-449b-83a6-8d411f484b4d" providerId="ADAL" clId="{49408841-B2F4-4D1B-91E9-399D964EDA3B}" dt="2023-06-09T17:37:48.550" v="1983" actId="47"/>
        <pc:sldMkLst>
          <pc:docMk/>
          <pc:sldMk cId="3723122547" sldId="311"/>
        </pc:sldMkLst>
      </pc:sldChg>
      <pc:sldChg chg="addSp modSp mod">
        <pc:chgData name="Jha, Aryan Ritwajeet" userId="2aad577e-539b-449b-83a6-8d411f484b4d" providerId="ADAL" clId="{49408841-B2F4-4D1B-91E9-399D964EDA3B}" dt="2023-06-09T17:38:36.510" v="2033" actId="208"/>
        <pc:sldMkLst>
          <pc:docMk/>
          <pc:sldMk cId="2928120412" sldId="312"/>
        </pc:sldMkLst>
        <pc:spChg chg="mod">
          <ac:chgData name="Jha, Aryan Ritwajeet" userId="2aad577e-539b-449b-83a6-8d411f484b4d" providerId="ADAL" clId="{49408841-B2F4-4D1B-91E9-399D964EDA3B}" dt="2023-06-09T17:38:31.633" v="2030" actId="20577"/>
          <ac:spMkLst>
            <pc:docMk/>
            <pc:sldMk cId="2928120412" sldId="312"/>
            <ac:spMk id="5" creationId="{A7871E5A-0287-4D8C-9EA5-11A103CBF7B5}"/>
          </ac:spMkLst>
        </pc:spChg>
        <pc:picChg chg="add mod">
          <ac:chgData name="Jha, Aryan Ritwajeet" userId="2aad577e-539b-449b-83a6-8d411f484b4d" providerId="ADAL" clId="{49408841-B2F4-4D1B-91E9-399D964EDA3B}" dt="2023-06-09T17:38:36.510" v="2033" actId="208"/>
          <ac:picMkLst>
            <pc:docMk/>
            <pc:sldMk cId="2928120412" sldId="312"/>
            <ac:picMk id="7" creationId="{CF58364B-AE7C-F0E9-02C8-CF10FD8C0FCD}"/>
          </ac:picMkLst>
        </pc:picChg>
      </pc:sldChg>
      <pc:sldChg chg="add">
        <pc:chgData name="Jha, Aryan Ritwajeet" userId="2aad577e-539b-449b-83a6-8d411f484b4d" providerId="ADAL" clId="{49408841-B2F4-4D1B-91E9-399D964EDA3B}" dt="2023-06-08T17:48:08.883" v="8" actId="2890"/>
        <pc:sldMkLst>
          <pc:docMk/>
          <pc:sldMk cId="1668791584" sldId="313"/>
        </pc:sldMkLst>
      </pc:sldChg>
      <pc:sldChg chg="addSp delSp modSp add mod">
        <pc:chgData name="Jha, Aryan Ritwajeet" userId="2aad577e-539b-449b-83a6-8d411f484b4d" providerId="ADAL" clId="{49408841-B2F4-4D1B-91E9-399D964EDA3B}" dt="2023-06-09T17:35:52.301" v="1974" actId="20577"/>
        <pc:sldMkLst>
          <pc:docMk/>
          <pc:sldMk cId="1422830936" sldId="314"/>
        </pc:sldMkLst>
        <pc:spChg chg="mod">
          <ac:chgData name="Jha, Aryan Ritwajeet" userId="2aad577e-539b-449b-83a6-8d411f484b4d" providerId="ADAL" clId="{49408841-B2F4-4D1B-91E9-399D964EDA3B}" dt="2023-06-09T17:30:01.196" v="1352" actId="1076"/>
          <ac:spMkLst>
            <pc:docMk/>
            <pc:sldMk cId="1422830936" sldId="314"/>
            <ac:spMk id="2" creationId="{45DF1785-83CB-4F7A-820B-C600AC43B067}"/>
          </ac:spMkLst>
        </pc:spChg>
        <pc:spChg chg="add mod">
          <ac:chgData name="Jha, Aryan Ritwajeet" userId="2aad577e-539b-449b-83a6-8d411f484b4d" providerId="ADAL" clId="{49408841-B2F4-4D1B-91E9-399D964EDA3B}" dt="2023-06-09T17:35:52.301" v="1974" actId="20577"/>
          <ac:spMkLst>
            <pc:docMk/>
            <pc:sldMk cId="1422830936" sldId="314"/>
            <ac:spMk id="3" creationId="{50F7FF7C-F556-8488-89D9-254CDE3C8DF1}"/>
          </ac:spMkLst>
        </pc:spChg>
        <pc:spChg chg="add mod">
          <ac:chgData name="Jha, Aryan Ritwajeet" userId="2aad577e-539b-449b-83a6-8d411f484b4d" providerId="ADAL" clId="{49408841-B2F4-4D1B-91E9-399D964EDA3B}" dt="2023-06-09T17:34:40.156" v="1745" actId="14100"/>
          <ac:spMkLst>
            <pc:docMk/>
            <pc:sldMk cId="1422830936" sldId="314"/>
            <ac:spMk id="4" creationId="{8A1BD07B-B041-B533-7F65-FD4A690C5499}"/>
          </ac:spMkLst>
        </pc:spChg>
        <pc:spChg chg="del">
          <ac:chgData name="Jha, Aryan Ritwajeet" userId="2aad577e-539b-449b-83a6-8d411f484b4d" providerId="ADAL" clId="{49408841-B2F4-4D1B-91E9-399D964EDA3B}" dt="2023-06-08T17:52:05.376" v="65" actId="478"/>
          <ac:spMkLst>
            <pc:docMk/>
            <pc:sldMk cId="1422830936" sldId="314"/>
            <ac:spMk id="5" creationId="{CF0FD868-0A00-0958-9612-D576320029A2}"/>
          </ac:spMkLst>
        </pc:spChg>
        <pc:spChg chg="del">
          <ac:chgData name="Jha, Aryan Ritwajeet" userId="2aad577e-539b-449b-83a6-8d411f484b4d" providerId="ADAL" clId="{49408841-B2F4-4D1B-91E9-399D964EDA3B}" dt="2023-06-08T17:52:01.779" v="62" actId="478"/>
          <ac:spMkLst>
            <pc:docMk/>
            <pc:sldMk cId="1422830936" sldId="314"/>
            <ac:spMk id="6" creationId="{FB333CAB-5ADD-D86F-AF45-EAB2EED3D45B}"/>
          </ac:spMkLst>
        </pc:spChg>
        <pc:spChg chg="mod">
          <ac:chgData name="Jha, Aryan Ritwajeet" userId="2aad577e-539b-449b-83a6-8d411f484b4d" providerId="ADAL" clId="{49408841-B2F4-4D1B-91E9-399D964EDA3B}" dt="2023-06-09T17:29:59.026" v="1351" actId="1076"/>
          <ac:spMkLst>
            <pc:docMk/>
            <pc:sldMk cId="1422830936" sldId="314"/>
            <ac:spMk id="10" creationId="{2A693CAC-15FE-94C2-CA15-E8B86457C894}"/>
          </ac:spMkLst>
        </pc:spChg>
        <pc:spChg chg="del">
          <ac:chgData name="Jha, Aryan Ritwajeet" userId="2aad577e-539b-449b-83a6-8d411f484b4d" providerId="ADAL" clId="{49408841-B2F4-4D1B-91E9-399D964EDA3B}" dt="2023-06-08T17:52:04.132" v="64" actId="478"/>
          <ac:spMkLst>
            <pc:docMk/>
            <pc:sldMk cId="1422830936" sldId="314"/>
            <ac:spMk id="11" creationId="{4219BEC2-ACFE-FB05-60F2-D515BBB50A12}"/>
          </ac:spMkLst>
        </pc:spChg>
        <pc:spChg chg="del">
          <ac:chgData name="Jha, Aryan Ritwajeet" userId="2aad577e-539b-449b-83a6-8d411f484b4d" providerId="ADAL" clId="{49408841-B2F4-4D1B-91E9-399D964EDA3B}" dt="2023-06-08T17:52:02.930" v="63" actId="478"/>
          <ac:spMkLst>
            <pc:docMk/>
            <pc:sldMk cId="1422830936" sldId="314"/>
            <ac:spMk id="12" creationId="{F5E0D70C-65C3-9EA0-42CC-270D85A1B203}"/>
          </ac:spMkLst>
        </pc:spChg>
        <pc:spChg chg="mod">
          <ac:chgData name="Jha, Aryan Ritwajeet" userId="2aad577e-539b-449b-83a6-8d411f484b4d" providerId="ADAL" clId="{49408841-B2F4-4D1B-91E9-399D964EDA3B}" dt="2023-06-09T17:30:02.886" v="1353" actId="1076"/>
          <ac:spMkLst>
            <pc:docMk/>
            <pc:sldMk cId="1422830936" sldId="314"/>
            <ac:spMk id="14" creationId="{5F0A456C-341D-2B62-48CF-EB8B26CB0D50}"/>
          </ac:spMkLst>
        </pc:spChg>
      </pc:sldChg>
      <pc:sldChg chg="addSp delSp modSp add mod">
        <pc:chgData name="Jha, Aryan Ritwajeet" userId="2aad577e-539b-449b-83a6-8d411f484b4d" providerId="ADAL" clId="{49408841-B2F4-4D1B-91E9-399D964EDA3B}" dt="2023-06-08T18:33:01.778" v="1001" actId="20577"/>
        <pc:sldMkLst>
          <pc:docMk/>
          <pc:sldMk cId="952344951" sldId="315"/>
        </pc:sldMkLst>
        <pc:spChg chg="mod">
          <ac:chgData name="Jha, Aryan Ritwajeet" userId="2aad577e-539b-449b-83a6-8d411f484b4d" providerId="ADAL" clId="{49408841-B2F4-4D1B-91E9-399D964EDA3B}" dt="2023-06-08T18:33:01.778" v="1001" actId="20577"/>
          <ac:spMkLst>
            <pc:docMk/>
            <pc:sldMk cId="952344951" sldId="315"/>
            <ac:spMk id="4" creationId="{D5B1AC77-B126-AD1C-0477-647E13017E62}"/>
          </ac:spMkLst>
        </pc:spChg>
        <pc:picChg chg="del">
          <ac:chgData name="Jha, Aryan Ritwajeet" userId="2aad577e-539b-449b-83a6-8d411f484b4d" providerId="ADAL" clId="{49408841-B2F4-4D1B-91E9-399D964EDA3B}" dt="2023-06-08T18:29:41.937" v="768" actId="478"/>
          <ac:picMkLst>
            <pc:docMk/>
            <pc:sldMk cId="952344951" sldId="315"/>
            <ac:picMk id="6" creationId="{B01D6338-F8E6-2337-6C89-B6B3C1F57915}"/>
          </ac:picMkLst>
        </pc:picChg>
        <pc:picChg chg="add mod">
          <ac:chgData name="Jha, Aryan Ritwajeet" userId="2aad577e-539b-449b-83a6-8d411f484b4d" providerId="ADAL" clId="{49408841-B2F4-4D1B-91E9-399D964EDA3B}" dt="2023-06-08T18:32:40.274" v="937" actId="1076"/>
          <ac:picMkLst>
            <pc:docMk/>
            <pc:sldMk cId="952344951" sldId="315"/>
            <ac:picMk id="7" creationId="{2951EF31-E0E0-3807-159C-CC327B3C3D1F}"/>
          </ac:picMkLst>
        </pc:picChg>
      </pc:sldChg>
      <pc:sldChg chg="addSp delSp modSp add mod">
        <pc:chgData name="Jha, Aryan Ritwajeet" userId="2aad577e-539b-449b-83a6-8d411f484b4d" providerId="ADAL" clId="{49408841-B2F4-4D1B-91E9-399D964EDA3B}" dt="2023-06-08T18:34:09.406" v="1020" actId="478"/>
        <pc:sldMkLst>
          <pc:docMk/>
          <pc:sldMk cId="2661227567" sldId="316"/>
        </pc:sldMkLst>
        <pc:picChg chg="add mod">
          <ac:chgData name="Jha, Aryan Ritwajeet" userId="2aad577e-539b-449b-83a6-8d411f484b4d" providerId="ADAL" clId="{49408841-B2F4-4D1B-91E9-399D964EDA3B}" dt="2023-06-08T18:33:45.137" v="1014" actId="14100"/>
          <ac:picMkLst>
            <pc:docMk/>
            <pc:sldMk cId="2661227567" sldId="316"/>
            <ac:picMk id="6" creationId="{06ED3368-5930-9904-4E7B-9F1192606F1D}"/>
          </ac:picMkLst>
        </pc:picChg>
        <pc:picChg chg="del">
          <ac:chgData name="Jha, Aryan Ritwajeet" userId="2aad577e-539b-449b-83a6-8d411f484b4d" providerId="ADAL" clId="{49408841-B2F4-4D1B-91E9-399D964EDA3B}" dt="2023-06-08T18:33:15.645" v="1003" actId="478"/>
          <ac:picMkLst>
            <pc:docMk/>
            <pc:sldMk cId="2661227567" sldId="316"/>
            <ac:picMk id="7" creationId="{2951EF31-E0E0-3807-159C-CC327B3C3D1F}"/>
          </ac:picMkLst>
        </pc:picChg>
        <pc:picChg chg="add mod">
          <ac:chgData name="Jha, Aryan Ritwajeet" userId="2aad577e-539b-449b-83a6-8d411f484b4d" providerId="ADAL" clId="{49408841-B2F4-4D1B-91E9-399D964EDA3B}" dt="2023-06-08T18:33:36.863" v="1008" actId="1076"/>
          <ac:picMkLst>
            <pc:docMk/>
            <pc:sldMk cId="2661227567" sldId="316"/>
            <ac:picMk id="8" creationId="{08D9FCF9-8DDD-26DA-B808-FF9FD0DB5EB9}"/>
          </ac:picMkLst>
        </pc:picChg>
        <pc:picChg chg="add del mod">
          <ac:chgData name="Jha, Aryan Ritwajeet" userId="2aad577e-539b-449b-83a6-8d411f484b4d" providerId="ADAL" clId="{49408841-B2F4-4D1B-91E9-399D964EDA3B}" dt="2023-06-08T18:34:09.406" v="1020" actId="478"/>
          <ac:picMkLst>
            <pc:docMk/>
            <pc:sldMk cId="2661227567" sldId="316"/>
            <ac:picMk id="10" creationId="{3B55C0E2-331A-34B6-17D5-D1338D8D924E}"/>
          </ac:picMkLst>
        </pc:picChg>
      </pc:sldChg>
      <pc:sldChg chg="delSp modSp add mod">
        <pc:chgData name="Jha, Aryan Ritwajeet" userId="2aad577e-539b-449b-83a6-8d411f484b4d" providerId="ADAL" clId="{49408841-B2F4-4D1B-91E9-399D964EDA3B}" dt="2023-06-09T17:36:58.562" v="1976" actId="1076"/>
        <pc:sldMkLst>
          <pc:docMk/>
          <pc:sldMk cId="344268118" sldId="317"/>
        </pc:sldMkLst>
        <pc:spChg chg="mod">
          <ac:chgData name="Jha, Aryan Ritwajeet" userId="2aad577e-539b-449b-83a6-8d411f484b4d" providerId="ADAL" clId="{49408841-B2F4-4D1B-91E9-399D964EDA3B}" dt="2023-06-08T18:36:52.783" v="1169" actId="20577"/>
          <ac:spMkLst>
            <pc:docMk/>
            <pc:sldMk cId="344268118" sldId="317"/>
            <ac:spMk id="4" creationId="{D5B1AC77-B126-AD1C-0477-647E13017E62}"/>
          </ac:spMkLst>
        </pc:spChg>
        <pc:picChg chg="del">
          <ac:chgData name="Jha, Aryan Ritwajeet" userId="2aad577e-539b-449b-83a6-8d411f484b4d" providerId="ADAL" clId="{49408841-B2F4-4D1B-91E9-399D964EDA3B}" dt="2023-06-08T18:34:11.208" v="1021" actId="478"/>
          <ac:picMkLst>
            <pc:docMk/>
            <pc:sldMk cId="344268118" sldId="317"/>
            <ac:picMk id="6" creationId="{06ED3368-5930-9904-4E7B-9F1192606F1D}"/>
          </ac:picMkLst>
        </pc:picChg>
        <pc:picChg chg="mod">
          <ac:chgData name="Jha, Aryan Ritwajeet" userId="2aad577e-539b-449b-83a6-8d411f484b4d" providerId="ADAL" clId="{49408841-B2F4-4D1B-91E9-399D964EDA3B}" dt="2023-06-09T17:36:58.562" v="1976" actId="1076"/>
          <ac:picMkLst>
            <pc:docMk/>
            <pc:sldMk cId="344268118" sldId="317"/>
            <ac:picMk id="8" creationId="{08D9FCF9-8DDD-26DA-B808-FF9FD0DB5EB9}"/>
          </ac:picMkLst>
        </pc:picChg>
        <pc:picChg chg="mod">
          <ac:chgData name="Jha, Aryan Ritwajeet" userId="2aad577e-539b-449b-83a6-8d411f484b4d" providerId="ADAL" clId="{49408841-B2F4-4D1B-91E9-399D964EDA3B}" dt="2023-06-08T18:36:10.747" v="1029" actId="1076"/>
          <ac:picMkLst>
            <pc:docMk/>
            <pc:sldMk cId="344268118" sldId="317"/>
            <ac:picMk id="10" creationId="{3B55C0E2-331A-34B6-17D5-D1338D8D924E}"/>
          </ac:picMkLst>
        </pc:picChg>
      </pc:sldChg>
      <pc:sldChg chg="addSp delSp modSp add mod ord">
        <pc:chgData name="Jha, Aryan Ritwajeet" userId="2aad577e-539b-449b-83a6-8d411f484b4d" providerId="ADAL" clId="{49408841-B2F4-4D1B-91E9-399D964EDA3B}" dt="2023-06-21T18:12:44.333" v="3717" actId="20577"/>
        <pc:sldMkLst>
          <pc:docMk/>
          <pc:sldMk cId="376705895" sldId="318"/>
        </pc:sldMkLst>
        <pc:spChg chg="mod">
          <ac:chgData name="Jha, Aryan Ritwajeet" userId="2aad577e-539b-449b-83a6-8d411f484b4d" providerId="ADAL" clId="{49408841-B2F4-4D1B-91E9-399D964EDA3B}" dt="2023-06-12T02:42:12.679" v="2263" actId="208"/>
          <ac:spMkLst>
            <pc:docMk/>
            <pc:sldMk cId="376705895" sldId="318"/>
            <ac:spMk id="2" creationId="{45DF1785-83CB-4F7A-820B-C600AC43B067}"/>
          </ac:spMkLst>
        </pc:spChg>
        <pc:spChg chg="mod">
          <ac:chgData name="Jha, Aryan Ritwajeet" userId="2aad577e-539b-449b-83a6-8d411f484b4d" providerId="ADAL" clId="{49408841-B2F4-4D1B-91E9-399D964EDA3B}" dt="2023-06-12T02:42:12.679" v="2263" actId="208"/>
          <ac:spMkLst>
            <pc:docMk/>
            <pc:sldMk cId="376705895" sldId="318"/>
            <ac:spMk id="3" creationId="{54CE4A4E-4F0A-4A57-07B2-2D7E8CBED98A}"/>
          </ac:spMkLst>
        </pc:spChg>
        <pc:spChg chg="add mod">
          <ac:chgData name="Jha, Aryan Ritwajeet" userId="2aad577e-539b-449b-83a6-8d411f484b4d" providerId="ADAL" clId="{49408841-B2F4-4D1B-91E9-399D964EDA3B}" dt="2023-06-21T18:12:44.333" v="3717" actId="20577"/>
          <ac:spMkLst>
            <pc:docMk/>
            <pc:sldMk cId="376705895" sldId="318"/>
            <ac:spMk id="4" creationId="{27F1764F-CC50-BF35-A605-4A8A0A1406CB}"/>
          </ac:spMkLst>
        </pc:spChg>
        <pc:spChg chg="del">
          <ac:chgData name="Jha, Aryan Ritwajeet" userId="2aad577e-539b-449b-83a6-8d411f484b4d" providerId="ADAL" clId="{49408841-B2F4-4D1B-91E9-399D964EDA3B}" dt="2023-06-12T01:58:30.816" v="2255" actId="478"/>
          <ac:spMkLst>
            <pc:docMk/>
            <pc:sldMk cId="376705895" sldId="318"/>
            <ac:spMk id="4" creationId="{887F690A-7D87-BB6B-CC58-AEFD5893A9B5}"/>
          </ac:spMkLst>
        </pc:spChg>
        <pc:spChg chg="mod">
          <ac:chgData name="Jha, Aryan Ritwajeet" userId="2aad577e-539b-449b-83a6-8d411f484b4d" providerId="ADAL" clId="{49408841-B2F4-4D1B-91E9-399D964EDA3B}" dt="2023-06-12T02:42:12.679" v="2263" actId="208"/>
          <ac:spMkLst>
            <pc:docMk/>
            <pc:sldMk cId="376705895" sldId="318"/>
            <ac:spMk id="5" creationId="{CF0FD868-0A00-0958-9612-D576320029A2}"/>
          </ac:spMkLst>
        </pc:spChg>
        <pc:spChg chg="mod">
          <ac:chgData name="Jha, Aryan Ritwajeet" userId="2aad577e-539b-449b-83a6-8d411f484b4d" providerId="ADAL" clId="{49408841-B2F4-4D1B-91E9-399D964EDA3B}" dt="2023-06-12T02:42:12.679" v="2263" actId="208"/>
          <ac:spMkLst>
            <pc:docMk/>
            <pc:sldMk cId="376705895" sldId="318"/>
            <ac:spMk id="6" creationId="{FB333CAB-5ADD-D86F-AF45-EAB2EED3D45B}"/>
          </ac:spMkLst>
        </pc:spChg>
        <pc:spChg chg="mod">
          <ac:chgData name="Jha, Aryan Ritwajeet" userId="2aad577e-539b-449b-83a6-8d411f484b4d" providerId="ADAL" clId="{49408841-B2F4-4D1B-91E9-399D964EDA3B}" dt="2023-06-12T02:42:12.679" v="2263" actId="208"/>
          <ac:spMkLst>
            <pc:docMk/>
            <pc:sldMk cId="376705895" sldId="318"/>
            <ac:spMk id="7" creationId="{A2DED524-45D5-DC85-C0DA-028FBD970E1F}"/>
          </ac:spMkLst>
        </pc:spChg>
        <pc:cxnChg chg="del">
          <ac:chgData name="Jha, Aryan Ritwajeet" userId="2aad577e-539b-449b-83a6-8d411f484b4d" providerId="ADAL" clId="{49408841-B2F4-4D1B-91E9-399D964EDA3B}" dt="2023-06-12T01:58:33.133" v="2256" actId="478"/>
          <ac:cxnSpMkLst>
            <pc:docMk/>
            <pc:sldMk cId="376705895" sldId="318"/>
            <ac:cxnSpMk id="11" creationId="{028B3E19-B169-BEA8-941F-EF06AA784A19}"/>
          </ac:cxnSpMkLst>
        </pc:cxnChg>
      </pc:sldChg>
      <pc:sldChg chg="add del ord">
        <pc:chgData name="Jha, Aryan Ritwajeet" userId="2aad577e-539b-449b-83a6-8d411f484b4d" providerId="ADAL" clId="{49408841-B2F4-4D1B-91E9-399D964EDA3B}" dt="2023-06-12T01:56:05.158" v="2037" actId="47"/>
        <pc:sldMkLst>
          <pc:docMk/>
          <pc:sldMk cId="719614159" sldId="318"/>
        </pc:sldMkLst>
      </pc:sldChg>
      <pc:sldChg chg="addSp delSp modSp add mod">
        <pc:chgData name="Jha, Aryan Ritwajeet" userId="2aad577e-539b-449b-83a6-8d411f484b4d" providerId="ADAL" clId="{49408841-B2F4-4D1B-91E9-399D964EDA3B}" dt="2023-06-12T03:51:52.766" v="2625" actId="20577"/>
        <pc:sldMkLst>
          <pc:docMk/>
          <pc:sldMk cId="2751198561" sldId="319"/>
        </pc:sldMkLst>
        <pc:spChg chg="mod">
          <ac:chgData name="Jha, Aryan Ritwajeet" userId="2aad577e-539b-449b-83a6-8d411f484b4d" providerId="ADAL" clId="{49408841-B2F4-4D1B-91E9-399D964EDA3B}" dt="2023-06-12T03:35:09.183" v="2272" actId="1076"/>
          <ac:spMkLst>
            <pc:docMk/>
            <pc:sldMk cId="2751198561" sldId="319"/>
            <ac:spMk id="2" creationId="{45DF1785-83CB-4F7A-820B-C600AC43B067}"/>
          </ac:spMkLst>
        </pc:spChg>
        <pc:spChg chg="del">
          <ac:chgData name="Jha, Aryan Ritwajeet" userId="2aad577e-539b-449b-83a6-8d411f484b4d" providerId="ADAL" clId="{49408841-B2F4-4D1B-91E9-399D964EDA3B}" dt="2023-06-12T03:35:02.831" v="2266" actId="478"/>
          <ac:spMkLst>
            <pc:docMk/>
            <pc:sldMk cId="2751198561" sldId="319"/>
            <ac:spMk id="3" creationId="{54CE4A4E-4F0A-4A57-07B2-2D7E8CBED98A}"/>
          </ac:spMkLst>
        </pc:spChg>
        <pc:spChg chg="add mod">
          <ac:chgData name="Jha, Aryan Ritwajeet" userId="2aad577e-539b-449b-83a6-8d411f484b4d" providerId="ADAL" clId="{49408841-B2F4-4D1B-91E9-399D964EDA3B}" dt="2023-06-12T03:51:52.766" v="2625" actId="20577"/>
          <ac:spMkLst>
            <pc:docMk/>
            <pc:sldMk cId="2751198561" sldId="319"/>
            <ac:spMk id="4" creationId="{66FA94DA-B1D5-F9D7-A3D6-CD79D713F9E1}"/>
          </ac:spMkLst>
        </pc:spChg>
        <pc:spChg chg="del">
          <ac:chgData name="Jha, Aryan Ritwajeet" userId="2aad577e-539b-449b-83a6-8d411f484b4d" providerId="ADAL" clId="{49408841-B2F4-4D1B-91E9-399D964EDA3B}" dt="2023-06-12T03:35:01.991" v="2265" actId="478"/>
          <ac:spMkLst>
            <pc:docMk/>
            <pc:sldMk cId="2751198561" sldId="319"/>
            <ac:spMk id="5" creationId="{CF0FD868-0A00-0958-9612-D576320029A2}"/>
          </ac:spMkLst>
        </pc:spChg>
        <pc:spChg chg="del">
          <ac:chgData name="Jha, Aryan Ritwajeet" userId="2aad577e-539b-449b-83a6-8d411f484b4d" providerId="ADAL" clId="{49408841-B2F4-4D1B-91E9-399D964EDA3B}" dt="2023-06-12T03:35:06.991" v="2271" actId="478"/>
          <ac:spMkLst>
            <pc:docMk/>
            <pc:sldMk cId="2751198561" sldId="319"/>
            <ac:spMk id="6" creationId="{FB333CAB-5ADD-D86F-AF45-EAB2EED3D45B}"/>
          </ac:spMkLst>
        </pc:spChg>
        <pc:spChg chg="del">
          <ac:chgData name="Jha, Aryan Ritwajeet" userId="2aad577e-539b-449b-83a6-8d411f484b4d" providerId="ADAL" clId="{49408841-B2F4-4D1B-91E9-399D964EDA3B}" dt="2023-06-12T03:35:05.011" v="2269" actId="478"/>
          <ac:spMkLst>
            <pc:docMk/>
            <pc:sldMk cId="2751198561" sldId="319"/>
            <ac:spMk id="7" creationId="{A2DED524-45D5-DC85-C0DA-028FBD970E1F}"/>
          </ac:spMkLst>
        </pc:spChg>
        <pc:cxnChg chg="del mod">
          <ac:chgData name="Jha, Aryan Ritwajeet" userId="2aad577e-539b-449b-83a6-8d411f484b4d" providerId="ADAL" clId="{49408841-B2F4-4D1B-91E9-399D964EDA3B}" dt="2023-06-12T03:35:03.684" v="2268" actId="478"/>
          <ac:cxnSpMkLst>
            <pc:docMk/>
            <pc:sldMk cId="2751198561" sldId="319"/>
            <ac:cxnSpMk id="9" creationId="{09E2C2EA-CA0F-7418-6264-E0C918F10F77}"/>
          </ac:cxnSpMkLst>
        </pc:cxnChg>
        <pc:cxnChg chg="del">
          <ac:chgData name="Jha, Aryan Ritwajeet" userId="2aad577e-539b-449b-83a6-8d411f484b4d" providerId="ADAL" clId="{49408841-B2F4-4D1B-91E9-399D964EDA3B}" dt="2023-06-12T03:35:06.006" v="2270" actId="478"/>
          <ac:cxnSpMkLst>
            <pc:docMk/>
            <pc:sldMk cId="2751198561" sldId="319"/>
            <ac:cxnSpMk id="13" creationId="{DE6DC399-63BA-2B63-5D63-22924541F2D2}"/>
          </ac:cxnSpMkLst>
        </pc:cxnChg>
      </pc:sldChg>
      <pc:sldChg chg="addSp delSp modSp add mod">
        <pc:chgData name="Jha, Aryan Ritwajeet" userId="2aad577e-539b-449b-83a6-8d411f484b4d" providerId="ADAL" clId="{49408841-B2F4-4D1B-91E9-399D964EDA3B}" dt="2023-06-21T18:06:04.574" v="3477" actId="478"/>
        <pc:sldMkLst>
          <pc:docMk/>
          <pc:sldMk cId="1173539549" sldId="320"/>
        </pc:sldMkLst>
        <pc:spChg chg="add mod">
          <ac:chgData name="Jha, Aryan Ritwajeet" userId="2aad577e-539b-449b-83a6-8d411f484b4d" providerId="ADAL" clId="{49408841-B2F4-4D1B-91E9-399D964EDA3B}" dt="2023-06-21T17:58:35.624" v="2905" actId="1076"/>
          <ac:spMkLst>
            <pc:docMk/>
            <pc:sldMk cId="1173539549" sldId="320"/>
            <ac:spMk id="3" creationId="{F7BA4EC8-190C-68CD-20E5-6E905AAE5162}"/>
          </ac:spMkLst>
        </pc:spChg>
        <pc:spChg chg="mod">
          <ac:chgData name="Jha, Aryan Ritwajeet" userId="2aad577e-539b-449b-83a6-8d411f484b4d" providerId="ADAL" clId="{49408841-B2F4-4D1B-91E9-399D964EDA3B}" dt="2023-06-21T17:56:02.131" v="2660" actId="20577"/>
          <ac:spMkLst>
            <pc:docMk/>
            <pc:sldMk cId="1173539549" sldId="320"/>
            <ac:spMk id="4" creationId="{66FA94DA-B1D5-F9D7-A3D6-CD79D713F9E1}"/>
          </ac:spMkLst>
        </pc:spChg>
        <pc:spChg chg="add del mod">
          <ac:chgData name="Jha, Aryan Ritwajeet" userId="2aad577e-539b-449b-83a6-8d411f484b4d" providerId="ADAL" clId="{49408841-B2F4-4D1B-91E9-399D964EDA3B}" dt="2023-06-21T18:06:04.574" v="3477" actId="478"/>
          <ac:spMkLst>
            <pc:docMk/>
            <pc:sldMk cId="1173539549" sldId="320"/>
            <ac:spMk id="5" creationId="{6037C233-0EA0-5A83-D22D-15C9C8DA32E4}"/>
          </ac:spMkLst>
        </pc:spChg>
        <pc:picChg chg="add mod">
          <ac:chgData name="Jha, Aryan Ritwajeet" userId="2aad577e-539b-449b-83a6-8d411f484b4d" providerId="ADAL" clId="{49408841-B2F4-4D1B-91E9-399D964EDA3B}" dt="2023-06-21T17:58:59.134" v="2911" actId="208"/>
          <ac:picMkLst>
            <pc:docMk/>
            <pc:sldMk cId="1173539549" sldId="320"/>
            <ac:picMk id="7" creationId="{1036E9A6-CA8D-6C2A-226E-22E5B89FA39C}"/>
          </ac:picMkLst>
        </pc:picChg>
      </pc:sldChg>
      <pc:sldChg chg="delSp modSp add mod">
        <pc:chgData name="Jha, Aryan Ritwajeet" userId="2aad577e-539b-449b-83a6-8d411f484b4d" providerId="ADAL" clId="{49408841-B2F4-4D1B-91E9-399D964EDA3B}" dt="2023-06-21T18:07:02.638" v="3610" actId="20577"/>
        <pc:sldMkLst>
          <pc:docMk/>
          <pc:sldMk cId="558340037" sldId="321"/>
        </pc:sldMkLst>
        <pc:spChg chg="mod">
          <ac:chgData name="Jha, Aryan Ritwajeet" userId="2aad577e-539b-449b-83a6-8d411f484b4d" providerId="ADAL" clId="{49408841-B2F4-4D1B-91E9-399D964EDA3B}" dt="2023-06-21T18:05:52.417" v="3473" actId="1582"/>
          <ac:spMkLst>
            <pc:docMk/>
            <pc:sldMk cId="558340037" sldId="321"/>
            <ac:spMk id="2" creationId="{45DF1785-83CB-4F7A-820B-C600AC43B067}"/>
          </ac:spMkLst>
        </pc:spChg>
        <pc:spChg chg="del">
          <ac:chgData name="Jha, Aryan Ritwajeet" userId="2aad577e-539b-449b-83a6-8d411f484b4d" providerId="ADAL" clId="{49408841-B2F4-4D1B-91E9-399D964EDA3B}" dt="2023-06-21T18:05:25.453" v="3459" actId="478"/>
          <ac:spMkLst>
            <pc:docMk/>
            <pc:sldMk cId="558340037" sldId="321"/>
            <ac:spMk id="3" creationId="{F7BA4EC8-190C-68CD-20E5-6E905AAE5162}"/>
          </ac:spMkLst>
        </pc:spChg>
        <pc:spChg chg="mod">
          <ac:chgData name="Jha, Aryan Ritwajeet" userId="2aad577e-539b-449b-83a6-8d411f484b4d" providerId="ADAL" clId="{49408841-B2F4-4D1B-91E9-399D964EDA3B}" dt="2023-06-21T18:05:57.370" v="3474" actId="1076"/>
          <ac:spMkLst>
            <pc:docMk/>
            <pc:sldMk cId="558340037" sldId="321"/>
            <ac:spMk id="4" creationId="{66FA94DA-B1D5-F9D7-A3D6-CD79D713F9E1}"/>
          </ac:spMkLst>
        </pc:spChg>
        <pc:spChg chg="mod">
          <ac:chgData name="Jha, Aryan Ritwajeet" userId="2aad577e-539b-449b-83a6-8d411f484b4d" providerId="ADAL" clId="{49408841-B2F4-4D1B-91E9-399D964EDA3B}" dt="2023-06-21T18:07:02.638" v="3610" actId="20577"/>
          <ac:spMkLst>
            <pc:docMk/>
            <pc:sldMk cId="558340037" sldId="321"/>
            <ac:spMk id="5" creationId="{6037C233-0EA0-5A83-D22D-15C9C8DA32E4}"/>
          </ac:spMkLst>
        </pc:spChg>
        <pc:picChg chg="mod">
          <ac:chgData name="Jha, Aryan Ritwajeet" userId="2aad577e-539b-449b-83a6-8d411f484b4d" providerId="ADAL" clId="{49408841-B2F4-4D1B-91E9-399D964EDA3B}" dt="2023-06-21T18:05:58.702" v="3475" actId="1076"/>
          <ac:picMkLst>
            <pc:docMk/>
            <pc:sldMk cId="558340037" sldId="321"/>
            <ac:picMk id="7" creationId="{1036E9A6-CA8D-6C2A-226E-22E5B89FA39C}"/>
          </ac:picMkLst>
        </pc:picChg>
      </pc:sldChg>
      <pc:sldChg chg="addSp delSp modSp add mod">
        <pc:chgData name="Jha, Aryan Ritwajeet" userId="2aad577e-539b-449b-83a6-8d411f484b4d" providerId="ADAL" clId="{49408841-B2F4-4D1B-91E9-399D964EDA3B}" dt="2023-06-21T19:23:37.213" v="3768" actId="207"/>
        <pc:sldMkLst>
          <pc:docMk/>
          <pc:sldMk cId="3070427713" sldId="322"/>
        </pc:sldMkLst>
        <pc:spChg chg="del">
          <ac:chgData name="Jha, Aryan Ritwajeet" userId="2aad577e-539b-449b-83a6-8d411f484b4d" providerId="ADAL" clId="{49408841-B2F4-4D1B-91E9-399D964EDA3B}" dt="2023-06-21T18:08:08.143" v="3612" actId="478"/>
          <ac:spMkLst>
            <pc:docMk/>
            <pc:sldMk cId="3070427713" sldId="322"/>
            <ac:spMk id="5" creationId="{6037C233-0EA0-5A83-D22D-15C9C8DA32E4}"/>
          </ac:spMkLst>
        </pc:spChg>
        <pc:spChg chg="add mod">
          <ac:chgData name="Jha, Aryan Ritwajeet" userId="2aad577e-539b-449b-83a6-8d411f484b4d" providerId="ADAL" clId="{49408841-B2F4-4D1B-91E9-399D964EDA3B}" dt="2023-06-21T19:23:37.213" v="3768" actId="207"/>
          <ac:spMkLst>
            <pc:docMk/>
            <pc:sldMk cId="3070427713" sldId="322"/>
            <ac:spMk id="13" creationId="{F072F859-0B1C-A39C-1C2E-095A5562AFCB}"/>
          </ac:spMkLst>
        </pc:spChg>
        <pc:grpChg chg="add mod">
          <ac:chgData name="Jha, Aryan Ritwajeet" userId="2aad577e-539b-449b-83a6-8d411f484b4d" providerId="ADAL" clId="{49408841-B2F4-4D1B-91E9-399D964EDA3B}" dt="2023-06-21T18:09:35.696" v="3635" actId="1076"/>
          <ac:grpSpMkLst>
            <pc:docMk/>
            <pc:sldMk cId="3070427713" sldId="322"/>
            <ac:grpSpMk id="12" creationId="{B4AB40D6-6F63-A633-01A7-A85C59703FAB}"/>
          </ac:grpSpMkLst>
        </pc:grpChg>
        <pc:picChg chg="add mod">
          <ac:chgData name="Jha, Aryan Ritwajeet" userId="2aad577e-539b-449b-83a6-8d411f484b4d" providerId="ADAL" clId="{49408841-B2F4-4D1B-91E9-399D964EDA3B}" dt="2023-06-21T18:08:21.429" v="3619" actId="208"/>
          <ac:picMkLst>
            <pc:docMk/>
            <pc:sldMk cId="3070427713" sldId="322"/>
            <ac:picMk id="6" creationId="{11FF624E-02DC-2632-3766-BEA734F66F1A}"/>
          </ac:picMkLst>
        </pc:picChg>
        <pc:picChg chg="mod">
          <ac:chgData name="Jha, Aryan Ritwajeet" userId="2aad577e-539b-449b-83a6-8d411f484b4d" providerId="ADAL" clId="{49408841-B2F4-4D1B-91E9-399D964EDA3B}" dt="2023-06-21T19:21:38.858" v="3718" actId="1076"/>
          <ac:picMkLst>
            <pc:docMk/>
            <pc:sldMk cId="3070427713" sldId="322"/>
            <ac:picMk id="7" creationId="{1036E9A6-CA8D-6C2A-226E-22E5B89FA39C}"/>
          </ac:picMkLst>
        </pc:picChg>
        <pc:picChg chg="add mod">
          <ac:chgData name="Jha, Aryan Ritwajeet" userId="2aad577e-539b-449b-83a6-8d411f484b4d" providerId="ADAL" clId="{49408841-B2F4-4D1B-91E9-399D964EDA3B}" dt="2023-06-21T18:09:27.077" v="3633" actId="208"/>
          <ac:picMkLst>
            <pc:docMk/>
            <pc:sldMk cId="3070427713" sldId="322"/>
            <ac:picMk id="9" creationId="{4C13106A-AC0F-FA98-1604-1F18722D26EB}"/>
          </ac:picMkLst>
        </pc:picChg>
        <pc:picChg chg="add mod">
          <ac:chgData name="Jha, Aryan Ritwajeet" userId="2aad577e-539b-449b-83a6-8d411f484b4d" providerId="ADAL" clId="{49408841-B2F4-4D1B-91E9-399D964EDA3B}" dt="2023-06-21T18:09:27.077" v="3633" actId="208"/>
          <ac:picMkLst>
            <pc:docMk/>
            <pc:sldMk cId="3070427713" sldId="322"/>
            <ac:picMk id="11" creationId="{B7E2BB84-1FA3-A701-0D01-167A01031F3A}"/>
          </ac:picMkLst>
        </pc:picChg>
        <pc:cxnChg chg="add mod">
          <ac:chgData name="Jha, Aryan Ritwajeet" userId="2aad577e-539b-449b-83a6-8d411f484b4d" providerId="ADAL" clId="{49408841-B2F4-4D1B-91E9-399D964EDA3B}" dt="2023-06-21T19:22:38.616" v="3723" actId="1582"/>
          <ac:cxnSpMkLst>
            <pc:docMk/>
            <pc:sldMk cId="3070427713" sldId="322"/>
            <ac:cxnSpMk id="5" creationId="{79F0CAD6-B19F-7374-4D83-07B2195D53FF}"/>
          </ac:cxnSpMkLst>
        </pc:cxnChg>
        <pc:cxnChg chg="add mod">
          <ac:chgData name="Jha, Aryan Ritwajeet" userId="2aad577e-539b-449b-83a6-8d411f484b4d" providerId="ADAL" clId="{49408841-B2F4-4D1B-91E9-399D964EDA3B}" dt="2023-06-21T19:22:38.616" v="3723" actId="1582"/>
          <ac:cxnSpMkLst>
            <pc:docMk/>
            <pc:sldMk cId="3070427713" sldId="322"/>
            <ac:cxnSpMk id="10" creationId="{8DD44AAD-F559-5A5C-4EBE-3A6A65D8BC3C}"/>
          </ac:cxnSpMkLst>
        </pc:cxnChg>
      </pc:sldChg>
      <pc:sldChg chg="addSp delSp modSp add mod">
        <pc:chgData name="Jha, Aryan Ritwajeet" userId="2aad577e-539b-449b-83a6-8d411f484b4d" providerId="ADAL" clId="{49408841-B2F4-4D1B-91E9-399D964EDA3B}" dt="2023-06-21T20:23:49.195" v="5180" actId="20577"/>
        <pc:sldMkLst>
          <pc:docMk/>
          <pc:sldMk cId="3581743487" sldId="323"/>
        </pc:sldMkLst>
        <pc:spChg chg="mod">
          <ac:chgData name="Jha, Aryan Ritwajeet" userId="2aad577e-539b-449b-83a6-8d411f484b4d" providerId="ADAL" clId="{49408841-B2F4-4D1B-91E9-399D964EDA3B}" dt="2023-06-21T20:23:49.195" v="5180" actId="20577"/>
          <ac:spMkLst>
            <pc:docMk/>
            <pc:sldMk cId="3581743487" sldId="323"/>
            <ac:spMk id="4" creationId="{66FA94DA-B1D5-F9D7-A3D6-CD79D713F9E1}"/>
          </ac:spMkLst>
        </pc:spChg>
        <pc:spChg chg="mod">
          <ac:chgData name="Jha, Aryan Ritwajeet" userId="2aad577e-539b-449b-83a6-8d411f484b4d" providerId="ADAL" clId="{49408841-B2F4-4D1B-91E9-399D964EDA3B}" dt="2023-06-21T20:10:50.782" v="5143" actId="20577"/>
          <ac:spMkLst>
            <pc:docMk/>
            <pc:sldMk cId="3581743487" sldId="323"/>
            <ac:spMk id="13" creationId="{F072F859-0B1C-A39C-1C2E-095A5562AFCB}"/>
          </ac:spMkLst>
        </pc:spChg>
        <pc:grpChg chg="del">
          <ac:chgData name="Jha, Aryan Ritwajeet" userId="2aad577e-539b-449b-83a6-8d411f484b4d" providerId="ADAL" clId="{49408841-B2F4-4D1B-91E9-399D964EDA3B}" dt="2023-06-21T20:06:54.539" v="4699" actId="478"/>
          <ac:grpSpMkLst>
            <pc:docMk/>
            <pc:sldMk cId="3581743487" sldId="323"/>
            <ac:grpSpMk id="12" creationId="{B4AB40D6-6F63-A633-01A7-A85C59703FAB}"/>
          </ac:grpSpMkLst>
        </pc:grpChg>
        <pc:grpChg chg="add mod">
          <ac:chgData name="Jha, Aryan Ritwajeet" userId="2aad577e-539b-449b-83a6-8d411f484b4d" providerId="ADAL" clId="{49408841-B2F4-4D1B-91E9-399D964EDA3B}" dt="2023-06-21T20:22:59.539" v="5166" actId="164"/>
          <ac:grpSpMkLst>
            <pc:docMk/>
            <pc:sldMk cId="3581743487" sldId="323"/>
            <ac:grpSpMk id="20" creationId="{314A5FAE-F7CA-9678-D67D-1EB5B0F3840D}"/>
          </ac:grpSpMkLst>
        </pc:grpChg>
        <pc:picChg chg="del">
          <ac:chgData name="Jha, Aryan Ritwajeet" userId="2aad577e-539b-449b-83a6-8d411f484b4d" providerId="ADAL" clId="{49408841-B2F4-4D1B-91E9-399D964EDA3B}" dt="2023-06-21T20:06:54.082" v="4698" actId="478"/>
          <ac:picMkLst>
            <pc:docMk/>
            <pc:sldMk cId="3581743487" sldId="323"/>
            <ac:picMk id="6" creationId="{11FF624E-02DC-2632-3766-BEA734F66F1A}"/>
          </ac:picMkLst>
        </pc:picChg>
        <pc:picChg chg="del mod">
          <ac:chgData name="Jha, Aryan Ritwajeet" userId="2aad577e-539b-449b-83a6-8d411f484b4d" providerId="ADAL" clId="{49408841-B2F4-4D1B-91E9-399D964EDA3B}" dt="2023-06-21T20:07:02.640" v="4703" actId="478"/>
          <ac:picMkLst>
            <pc:docMk/>
            <pc:sldMk cId="3581743487" sldId="323"/>
            <ac:picMk id="7" creationId="{1036E9A6-CA8D-6C2A-226E-22E5B89FA39C}"/>
          </ac:picMkLst>
        </pc:picChg>
        <pc:picChg chg="add mod">
          <ac:chgData name="Jha, Aryan Ritwajeet" userId="2aad577e-539b-449b-83a6-8d411f484b4d" providerId="ADAL" clId="{49408841-B2F4-4D1B-91E9-399D964EDA3B}" dt="2023-06-21T20:08:49.098" v="4944" actId="208"/>
          <ac:picMkLst>
            <pc:docMk/>
            <pc:sldMk cId="3581743487" sldId="323"/>
            <ac:picMk id="8" creationId="{B5439B0E-F261-858C-AD4F-97062630B3EA}"/>
          </ac:picMkLst>
        </pc:picChg>
        <pc:picChg chg="add mod">
          <ac:chgData name="Jha, Aryan Ritwajeet" userId="2aad577e-539b-449b-83a6-8d411f484b4d" providerId="ADAL" clId="{49408841-B2F4-4D1B-91E9-399D964EDA3B}" dt="2023-06-21T20:23:01.077" v="5167" actId="208"/>
          <ac:picMkLst>
            <pc:docMk/>
            <pc:sldMk cId="3581743487" sldId="323"/>
            <ac:picMk id="15" creationId="{02DC926A-3E91-7D60-B279-C989BD32FF66}"/>
          </ac:picMkLst>
        </pc:picChg>
        <pc:picChg chg="add mod">
          <ac:chgData name="Jha, Aryan Ritwajeet" userId="2aad577e-539b-449b-83a6-8d411f484b4d" providerId="ADAL" clId="{49408841-B2F4-4D1B-91E9-399D964EDA3B}" dt="2023-06-21T20:23:01.077" v="5167" actId="208"/>
          <ac:picMkLst>
            <pc:docMk/>
            <pc:sldMk cId="3581743487" sldId="323"/>
            <ac:picMk id="17" creationId="{AFFBD95D-3319-E142-62A9-436B971625E8}"/>
          </ac:picMkLst>
        </pc:picChg>
        <pc:picChg chg="add mod">
          <ac:chgData name="Jha, Aryan Ritwajeet" userId="2aad577e-539b-449b-83a6-8d411f484b4d" providerId="ADAL" clId="{49408841-B2F4-4D1B-91E9-399D964EDA3B}" dt="2023-06-21T20:23:01.077" v="5167" actId="208"/>
          <ac:picMkLst>
            <pc:docMk/>
            <pc:sldMk cId="3581743487" sldId="323"/>
            <ac:picMk id="19" creationId="{58B91A39-DF51-4200-C237-2BFBA4F0A47B}"/>
          </ac:picMkLst>
        </pc:picChg>
        <pc:cxnChg chg="del">
          <ac:chgData name="Jha, Aryan Ritwajeet" userId="2aad577e-539b-449b-83a6-8d411f484b4d" providerId="ADAL" clId="{49408841-B2F4-4D1B-91E9-399D964EDA3B}" dt="2023-06-21T20:06:57.489" v="4701" actId="478"/>
          <ac:cxnSpMkLst>
            <pc:docMk/>
            <pc:sldMk cId="3581743487" sldId="323"/>
            <ac:cxnSpMk id="5" creationId="{79F0CAD6-B19F-7374-4D83-07B2195D53FF}"/>
          </ac:cxnSpMkLst>
        </pc:cxnChg>
        <pc:cxnChg chg="del">
          <ac:chgData name="Jha, Aryan Ritwajeet" userId="2aad577e-539b-449b-83a6-8d411f484b4d" providerId="ADAL" clId="{49408841-B2F4-4D1B-91E9-399D964EDA3B}" dt="2023-06-21T20:06:56.428" v="4700" actId="478"/>
          <ac:cxnSpMkLst>
            <pc:docMk/>
            <pc:sldMk cId="3581743487" sldId="323"/>
            <ac:cxnSpMk id="10" creationId="{8DD44AAD-F559-5A5C-4EBE-3A6A65D8BC3C}"/>
          </ac:cxnSpMkLst>
        </pc:cxnChg>
      </pc:sldChg>
      <pc:sldChg chg="addSp delSp modSp add mod">
        <pc:chgData name="Jha, Aryan Ritwajeet" userId="2aad577e-539b-449b-83a6-8d411f484b4d" providerId="ADAL" clId="{49408841-B2F4-4D1B-91E9-399D964EDA3B}" dt="2023-06-21T19:47:42.978" v="4391" actId="20577"/>
        <pc:sldMkLst>
          <pc:docMk/>
          <pc:sldMk cId="850811810" sldId="324"/>
        </pc:sldMkLst>
        <pc:spChg chg="mod">
          <ac:chgData name="Jha, Aryan Ritwajeet" userId="2aad577e-539b-449b-83a6-8d411f484b4d" providerId="ADAL" clId="{49408841-B2F4-4D1B-91E9-399D964EDA3B}" dt="2023-06-21T19:36:53.437" v="3812" actId="20577"/>
          <ac:spMkLst>
            <pc:docMk/>
            <pc:sldMk cId="850811810" sldId="324"/>
            <ac:spMk id="4" creationId="{66FA94DA-B1D5-F9D7-A3D6-CD79D713F9E1}"/>
          </ac:spMkLst>
        </pc:spChg>
        <pc:spChg chg="mod">
          <ac:chgData name="Jha, Aryan Ritwajeet" userId="2aad577e-539b-449b-83a6-8d411f484b4d" providerId="ADAL" clId="{49408841-B2F4-4D1B-91E9-399D964EDA3B}" dt="2023-06-21T19:47:42.978" v="4391" actId="20577"/>
          <ac:spMkLst>
            <pc:docMk/>
            <pc:sldMk cId="850811810" sldId="324"/>
            <ac:spMk id="13" creationId="{F072F859-0B1C-A39C-1C2E-095A5562AFCB}"/>
          </ac:spMkLst>
        </pc:spChg>
        <pc:grpChg chg="del">
          <ac:chgData name="Jha, Aryan Ritwajeet" userId="2aad577e-539b-449b-83a6-8d411f484b4d" providerId="ADAL" clId="{49408841-B2F4-4D1B-91E9-399D964EDA3B}" dt="2023-06-21T19:35:15.767" v="3772" actId="478"/>
          <ac:grpSpMkLst>
            <pc:docMk/>
            <pc:sldMk cId="850811810" sldId="324"/>
            <ac:grpSpMk id="12" creationId="{B4AB40D6-6F63-A633-01A7-A85C59703FAB}"/>
          </ac:grpSpMkLst>
        </pc:grpChg>
        <pc:picChg chg="del">
          <ac:chgData name="Jha, Aryan Ritwajeet" userId="2aad577e-539b-449b-83a6-8d411f484b4d" providerId="ADAL" clId="{49408841-B2F4-4D1B-91E9-399D964EDA3B}" dt="2023-06-21T19:35:15.387" v="3771" actId="478"/>
          <ac:picMkLst>
            <pc:docMk/>
            <pc:sldMk cId="850811810" sldId="324"/>
            <ac:picMk id="6" creationId="{11FF624E-02DC-2632-3766-BEA734F66F1A}"/>
          </ac:picMkLst>
        </pc:picChg>
        <pc:picChg chg="del">
          <ac:chgData name="Jha, Aryan Ritwajeet" userId="2aad577e-539b-449b-83a6-8d411f484b4d" providerId="ADAL" clId="{49408841-B2F4-4D1B-91E9-399D964EDA3B}" dt="2023-06-21T19:35:16.267" v="3773" actId="478"/>
          <ac:picMkLst>
            <pc:docMk/>
            <pc:sldMk cId="850811810" sldId="324"/>
            <ac:picMk id="7" creationId="{1036E9A6-CA8D-6C2A-226E-22E5B89FA39C}"/>
          </ac:picMkLst>
        </pc:picChg>
        <pc:picChg chg="add mod">
          <ac:chgData name="Jha, Aryan Ritwajeet" userId="2aad577e-539b-449b-83a6-8d411f484b4d" providerId="ADAL" clId="{49408841-B2F4-4D1B-91E9-399D964EDA3B}" dt="2023-06-21T19:39:45.507" v="3868" actId="208"/>
          <ac:picMkLst>
            <pc:docMk/>
            <pc:sldMk cId="850811810" sldId="324"/>
            <ac:picMk id="8" creationId="{40DB476D-DC55-EE2A-A85E-3E8F3CA72567}"/>
          </ac:picMkLst>
        </pc:picChg>
        <pc:cxnChg chg="del">
          <ac:chgData name="Jha, Aryan Ritwajeet" userId="2aad577e-539b-449b-83a6-8d411f484b4d" providerId="ADAL" clId="{49408841-B2F4-4D1B-91E9-399D964EDA3B}" dt="2023-06-21T19:35:20.517" v="3774" actId="478"/>
          <ac:cxnSpMkLst>
            <pc:docMk/>
            <pc:sldMk cId="850811810" sldId="324"/>
            <ac:cxnSpMk id="5" creationId="{79F0CAD6-B19F-7374-4D83-07B2195D53FF}"/>
          </ac:cxnSpMkLst>
        </pc:cxnChg>
        <pc:cxnChg chg="del">
          <ac:chgData name="Jha, Aryan Ritwajeet" userId="2aad577e-539b-449b-83a6-8d411f484b4d" providerId="ADAL" clId="{49408841-B2F4-4D1B-91E9-399D964EDA3B}" dt="2023-06-21T19:35:21.087" v="3775" actId="478"/>
          <ac:cxnSpMkLst>
            <pc:docMk/>
            <pc:sldMk cId="850811810" sldId="324"/>
            <ac:cxnSpMk id="10" creationId="{8DD44AAD-F559-5A5C-4EBE-3A6A65D8BC3C}"/>
          </ac:cxnSpMkLst>
        </pc:cxnChg>
      </pc:sldChg>
      <pc:sldChg chg="addSp delSp modSp add mod ord">
        <pc:chgData name="Jha, Aryan Ritwajeet" userId="2aad577e-539b-449b-83a6-8d411f484b4d" providerId="ADAL" clId="{49408841-B2F4-4D1B-91E9-399D964EDA3B}" dt="2023-06-21T19:56:45.368" v="4696" actId="1076"/>
        <pc:sldMkLst>
          <pc:docMk/>
          <pc:sldMk cId="1398360404" sldId="325"/>
        </pc:sldMkLst>
        <pc:spChg chg="mod">
          <ac:chgData name="Jha, Aryan Ritwajeet" userId="2aad577e-539b-449b-83a6-8d411f484b4d" providerId="ADAL" clId="{49408841-B2F4-4D1B-91E9-399D964EDA3B}" dt="2023-06-21T19:48:49.917" v="4448" actId="20577"/>
          <ac:spMkLst>
            <pc:docMk/>
            <pc:sldMk cId="1398360404" sldId="325"/>
            <ac:spMk id="4" creationId="{66FA94DA-B1D5-F9D7-A3D6-CD79D713F9E1}"/>
          </ac:spMkLst>
        </pc:spChg>
        <pc:spChg chg="mod">
          <ac:chgData name="Jha, Aryan Ritwajeet" userId="2aad577e-539b-449b-83a6-8d411f484b4d" providerId="ADAL" clId="{49408841-B2F4-4D1B-91E9-399D964EDA3B}" dt="2023-06-21T19:56:45.368" v="4696" actId="1076"/>
          <ac:spMkLst>
            <pc:docMk/>
            <pc:sldMk cId="1398360404" sldId="325"/>
            <ac:spMk id="13" creationId="{F072F859-0B1C-A39C-1C2E-095A5562AFCB}"/>
          </ac:spMkLst>
        </pc:spChg>
        <pc:grpChg chg="add mod">
          <ac:chgData name="Jha, Aryan Ritwajeet" userId="2aad577e-539b-449b-83a6-8d411f484b4d" providerId="ADAL" clId="{49408841-B2F4-4D1B-91E9-399D964EDA3B}" dt="2023-06-21T19:55:45.418" v="4554" actId="164"/>
          <ac:grpSpMkLst>
            <pc:docMk/>
            <pc:sldMk cId="1398360404" sldId="325"/>
            <ac:grpSpMk id="11" creationId="{4A02DD74-9A39-67B5-A9F2-BE070B33A6F8}"/>
          </ac:grpSpMkLst>
        </pc:grpChg>
        <pc:picChg chg="add mod">
          <ac:chgData name="Jha, Aryan Ritwajeet" userId="2aad577e-539b-449b-83a6-8d411f484b4d" providerId="ADAL" clId="{49408841-B2F4-4D1B-91E9-399D964EDA3B}" dt="2023-06-21T19:55:47.208" v="4555" actId="208"/>
          <ac:picMkLst>
            <pc:docMk/>
            <pc:sldMk cId="1398360404" sldId="325"/>
            <ac:picMk id="5" creationId="{C96888BF-A378-1823-9F9C-DBF31E5D5E98}"/>
          </ac:picMkLst>
        </pc:picChg>
        <pc:picChg chg="add mod">
          <ac:chgData name="Jha, Aryan Ritwajeet" userId="2aad577e-539b-449b-83a6-8d411f484b4d" providerId="ADAL" clId="{49408841-B2F4-4D1B-91E9-399D964EDA3B}" dt="2023-06-21T19:55:47.208" v="4555" actId="208"/>
          <ac:picMkLst>
            <pc:docMk/>
            <pc:sldMk cId="1398360404" sldId="325"/>
            <ac:picMk id="7" creationId="{E1894638-F545-4017-1645-5E2E210E696A}"/>
          </ac:picMkLst>
        </pc:picChg>
        <pc:picChg chg="del">
          <ac:chgData name="Jha, Aryan Ritwajeet" userId="2aad577e-539b-449b-83a6-8d411f484b4d" providerId="ADAL" clId="{49408841-B2F4-4D1B-91E9-399D964EDA3B}" dt="2023-06-21T19:48:54.968" v="4449" actId="478"/>
          <ac:picMkLst>
            <pc:docMk/>
            <pc:sldMk cId="1398360404" sldId="325"/>
            <ac:picMk id="8" creationId="{40DB476D-DC55-EE2A-A85E-3E8F3CA72567}"/>
          </ac:picMkLst>
        </pc:picChg>
        <pc:picChg chg="add mod">
          <ac:chgData name="Jha, Aryan Ritwajeet" userId="2aad577e-539b-449b-83a6-8d411f484b4d" providerId="ADAL" clId="{49408841-B2F4-4D1B-91E9-399D964EDA3B}" dt="2023-06-21T19:55:49.208" v="4556" actId="208"/>
          <ac:picMkLst>
            <pc:docMk/>
            <pc:sldMk cId="1398360404" sldId="325"/>
            <ac:picMk id="10" creationId="{A4CC240E-9085-8316-F5CC-D76B0BBC9865}"/>
          </ac:picMkLst>
        </pc:picChg>
      </pc:sldChg>
      <pc:sldChg chg="addSp delSp modSp add mod ord">
        <pc:chgData name="Jha, Aryan Ritwajeet" userId="2aad577e-539b-449b-83a6-8d411f484b4d" providerId="ADAL" clId="{49408841-B2F4-4D1B-91E9-399D964EDA3B}" dt="2023-06-21T19:59:25.358" v="4697" actId="208"/>
        <pc:sldMkLst>
          <pc:docMk/>
          <pc:sldMk cId="3867357448" sldId="326"/>
        </pc:sldMkLst>
        <pc:spChg chg="mod">
          <ac:chgData name="Jha, Aryan Ritwajeet" userId="2aad577e-539b-449b-83a6-8d411f484b4d" providerId="ADAL" clId="{49408841-B2F4-4D1B-91E9-399D964EDA3B}" dt="2023-06-21T19:52:31.518" v="4548" actId="14100"/>
          <ac:spMkLst>
            <pc:docMk/>
            <pc:sldMk cId="3867357448" sldId="326"/>
            <ac:spMk id="13" creationId="{F072F859-0B1C-A39C-1C2E-095A5562AFCB}"/>
          </ac:spMkLst>
        </pc:spChg>
        <pc:picChg chg="del">
          <ac:chgData name="Jha, Aryan Ritwajeet" userId="2aad577e-539b-449b-83a6-8d411f484b4d" providerId="ADAL" clId="{49408841-B2F4-4D1B-91E9-399D964EDA3B}" dt="2023-06-21T19:50:21.831" v="4470" actId="478"/>
          <ac:picMkLst>
            <pc:docMk/>
            <pc:sldMk cId="3867357448" sldId="326"/>
            <ac:picMk id="5" creationId="{C96888BF-A378-1823-9F9C-DBF31E5D5E98}"/>
          </ac:picMkLst>
        </pc:picChg>
        <pc:picChg chg="add mod">
          <ac:chgData name="Jha, Aryan Ritwajeet" userId="2aad577e-539b-449b-83a6-8d411f484b4d" providerId="ADAL" clId="{49408841-B2F4-4D1B-91E9-399D964EDA3B}" dt="2023-06-21T19:59:25.358" v="4697" actId="208"/>
          <ac:picMkLst>
            <pc:docMk/>
            <pc:sldMk cId="3867357448" sldId="326"/>
            <ac:picMk id="6" creationId="{9817959A-7548-B075-4020-AD0618B5DD42}"/>
          </ac:picMkLst>
        </pc:picChg>
        <pc:picChg chg="del">
          <ac:chgData name="Jha, Aryan Ritwajeet" userId="2aad577e-539b-449b-83a6-8d411f484b4d" providerId="ADAL" clId="{49408841-B2F4-4D1B-91E9-399D964EDA3B}" dt="2023-06-21T19:50:22.273" v="4471" actId="478"/>
          <ac:picMkLst>
            <pc:docMk/>
            <pc:sldMk cId="3867357448" sldId="326"/>
            <ac:picMk id="7" creationId="{E1894638-F545-4017-1645-5E2E210E696A}"/>
          </ac:picMkLst>
        </pc:picChg>
      </pc:sldChg>
      <pc:sldChg chg="delSp modSp add mod">
        <pc:chgData name="Jha, Aryan Ritwajeet" userId="2aad577e-539b-449b-83a6-8d411f484b4d" providerId="ADAL" clId="{49408841-B2F4-4D1B-91E9-399D964EDA3B}" dt="2023-06-21T20:42:39.445" v="6356" actId="20577"/>
        <pc:sldMkLst>
          <pc:docMk/>
          <pc:sldMk cId="3608727776" sldId="327"/>
        </pc:sldMkLst>
        <pc:spChg chg="mod">
          <ac:chgData name="Jha, Aryan Ritwajeet" userId="2aad577e-539b-449b-83a6-8d411f484b4d" providerId="ADAL" clId="{49408841-B2F4-4D1B-91E9-399D964EDA3B}" dt="2023-06-21T20:42:39.445" v="6356" actId="20577"/>
          <ac:spMkLst>
            <pc:docMk/>
            <pc:sldMk cId="3608727776" sldId="327"/>
            <ac:spMk id="4" creationId="{66FA94DA-B1D5-F9D7-A3D6-CD79D713F9E1}"/>
          </ac:spMkLst>
        </pc:spChg>
        <pc:spChg chg="mod">
          <ac:chgData name="Jha, Aryan Ritwajeet" userId="2aad577e-539b-449b-83a6-8d411f484b4d" providerId="ADAL" clId="{49408841-B2F4-4D1B-91E9-399D964EDA3B}" dt="2023-06-21T20:35:32.445" v="5820" actId="1076"/>
          <ac:spMkLst>
            <pc:docMk/>
            <pc:sldMk cId="3608727776" sldId="327"/>
            <ac:spMk id="13" creationId="{F072F859-0B1C-A39C-1C2E-095A5562AFCB}"/>
          </ac:spMkLst>
        </pc:spChg>
        <pc:grpChg chg="mod">
          <ac:chgData name="Jha, Aryan Ritwajeet" userId="2aad577e-539b-449b-83a6-8d411f484b4d" providerId="ADAL" clId="{49408841-B2F4-4D1B-91E9-399D964EDA3B}" dt="2023-06-21T20:24:07.939" v="5183" actId="1076"/>
          <ac:grpSpMkLst>
            <pc:docMk/>
            <pc:sldMk cId="3608727776" sldId="327"/>
            <ac:grpSpMk id="20" creationId="{314A5FAE-F7CA-9678-D67D-1EB5B0F3840D}"/>
          </ac:grpSpMkLst>
        </pc:grpChg>
        <pc:picChg chg="del">
          <ac:chgData name="Jha, Aryan Ritwajeet" userId="2aad577e-539b-449b-83a6-8d411f484b4d" providerId="ADAL" clId="{49408841-B2F4-4D1B-91E9-399D964EDA3B}" dt="2023-06-21T20:24:03.973" v="5182" actId="478"/>
          <ac:picMkLst>
            <pc:docMk/>
            <pc:sldMk cId="3608727776" sldId="327"/>
            <ac:picMk id="8" creationId="{B5439B0E-F261-858C-AD4F-97062630B3EA}"/>
          </ac:picMkLst>
        </pc:picChg>
      </pc:sldChg>
      <pc:sldChg chg="addSp delSp modSp add mod">
        <pc:chgData name="Jha, Aryan Ritwajeet" userId="2aad577e-539b-449b-83a6-8d411f484b4d" providerId="ADAL" clId="{49408841-B2F4-4D1B-91E9-399D964EDA3B}" dt="2023-06-21T20:47:25.104" v="6476" actId="1076"/>
        <pc:sldMkLst>
          <pc:docMk/>
          <pc:sldMk cId="4027958348" sldId="328"/>
        </pc:sldMkLst>
        <pc:spChg chg="mod">
          <ac:chgData name="Jha, Aryan Ritwajeet" userId="2aad577e-539b-449b-83a6-8d411f484b4d" providerId="ADAL" clId="{49408841-B2F4-4D1B-91E9-399D964EDA3B}" dt="2023-06-21T20:42:31.690" v="6347" actId="20577"/>
          <ac:spMkLst>
            <pc:docMk/>
            <pc:sldMk cId="4027958348" sldId="328"/>
            <ac:spMk id="4" creationId="{66FA94DA-B1D5-F9D7-A3D6-CD79D713F9E1}"/>
          </ac:spMkLst>
        </pc:spChg>
        <pc:spChg chg="mod">
          <ac:chgData name="Jha, Aryan Ritwajeet" userId="2aad577e-539b-449b-83a6-8d411f484b4d" providerId="ADAL" clId="{49408841-B2F4-4D1B-91E9-399D964EDA3B}" dt="2023-06-21T20:47:25.104" v="6476" actId="1076"/>
          <ac:spMkLst>
            <pc:docMk/>
            <pc:sldMk cId="4027958348" sldId="328"/>
            <ac:spMk id="13" creationId="{F072F859-0B1C-A39C-1C2E-095A5562AFCB}"/>
          </ac:spMkLst>
        </pc:spChg>
        <pc:grpChg chg="del mod">
          <ac:chgData name="Jha, Aryan Ritwajeet" userId="2aad577e-539b-449b-83a6-8d411f484b4d" providerId="ADAL" clId="{49408841-B2F4-4D1B-91E9-399D964EDA3B}" dt="2023-06-21T20:38:24.081" v="5887" actId="478"/>
          <ac:grpSpMkLst>
            <pc:docMk/>
            <pc:sldMk cId="4027958348" sldId="328"/>
            <ac:grpSpMk id="20" creationId="{314A5FAE-F7CA-9678-D67D-1EB5B0F3840D}"/>
          </ac:grpSpMkLst>
        </pc:grpChg>
        <pc:picChg chg="add mod">
          <ac:chgData name="Jha, Aryan Ritwajeet" userId="2aad577e-539b-449b-83a6-8d411f484b4d" providerId="ADAL" clId="{49408841-B2F4-4D1B-91E9-399D964EDA3B}" dt="2023-06-21T20:38:41.210" v="5894" actId="208"/>
          <ac:picMkLst>
            <pc:docMk/>
            <pc:sldMk cId="4027958348" sldId="328"/>
            <ac:picMk id="5" creationId="{3FA0E0D4-C152-C354-27C7-D73C28C57105}"/>
          </ac:picMkLst>
        </pc:picChg>
        <pc:picChg chg="add mod">
          <ac:chgData name="Jha, Aryan Ritwajeet" userId="2aad577e-539b-449b-83a6-8d411f484b4d" providerId="ADAL" clId="{49408841-B2F4-4D1B-91E9-399D964EDA3B}" dt="2023-06-21T20:44:37.260" v="6361" actId="208"/>
          <ac:picMkLst>
            <pc:docMk/>
            <pc:sldMk cId="4027958348" sldId="328"/>
            <ac:picMk id="7" creationId="{C41100D4-9A83-7BBC-6CAD-11B13695F9A1}"/>
          </ac:picMkLst>
        </pc:picChg>
        <pc:picChg chg="add mod">
          <ac:chgData name="Jha, Aryan Ritwajeet" userId="2aad577e-539b-449b-83a6-8d411f484b4d" providerId="ADAL" clId="{49408841-B2F4-4D1B-91E9-399D964EDA3B}" dt="2023-06-21T20:46:54.172" v="6432" actId="208"/>
          <ac:picMkLst>
            <pc:docMk/>
            <pc:sldMk cId="4027958348" sldId="328"/>
            <ac:picMk id="9" creationId="{9515B024-D5F8-2A4E-01FB-032F845D56BE}"/>
          </ac:picMkLst>
        </pc:picChg>
      </pc:sldChg>
      <pc:sldChg chg="delSp add del mod ord">
        <pc:chgData name="Jha, Aryan Ritwajeet" userId="2aad577e-539b-449b-83a6-8d411f484b4d" providerId="ADAL" clId="{49408841-B2F4-4D1B-91E9-399D964EDA3B}" dt="2023-06-21T20:48:16.030" v="6481" actId="47"/>
        <pc:sldMkLst>
          <pc:docMk/>
          <pc:sldMk cId="2810301015" sldId="329"/>
        </pc:sldMkLst>
        <pc:grpChg chg="del">
          <ac:chgData name="Jha, Aryan Ritwajeet" userId="2aad577e-539b-449b-83a6-8d411f484b4d" providerId="ADAL" clId="{49408841-B2F4-4D1B-91E9-399D964EDA3B}" dt="2023-06-21T20:47:40.370" v="6480" actId="478"/>
          <ac:grpSpMkLst>
            <pc:docMk/>
            <pc:sldMk cId="2810301015" sldId="329"/>
            <ac:grpSpMk id="20" creationId="{314A5FAE-F7CA-9678-D67D-1EB5B0F3840D}"/>
          </ac:grpSpMkLst>
        </pc:grpChg>
      </pc:sldChg>
      <pc:sldChg chg="addSp delSp modSp add mod">
        <pc:chgData name="Jha, Aryan Ritwajeet" userId="2aad577e-539b-449b-83a6-8d411f484b4d" providerId="ADAL" clId="{49408841-B2F4-4D1B-91E9-399D964EDA3B}" dt="2023-06-21T20:58:12.412" v="6812" actId="20577"/>
        <pc:sldMkLst>
          <pc:docMk/>
          <pc:sldMk cId="3859479226" sldId="329"/>
        </pc:sldMkLst>
        <pc:spChg chg="mod">
          <ac:chgData name="Jha, Aryan Ritwajeet" userId="2aad577e-539b-449b-83a6-8d411f484b4d" providerId="ADAL" clId="{49408841-B2F4-4D1B-91E9-399D964EDA3B}" dt="2023-06-21T20:48:32.461" v="6506" actId="20577"/>
          <ac:spMkLst>
            <pc:docMk/>
            <pc:sldMk cId="3859479226" sldId="329"/>
            <ac:spMk id="4" creationId="{66FA94DA-B1D5-F9D7-A3D6-CD79D713F9E1}"/>
          </ac:spMkLst>
        </pc:spChg>
        <pc:spChg chg="mod">
          <ac:chgData name="Jha, Aryan Ritwajeet" userId="2aad577e-539b-449b-83a6-8d411f484b4d" providerId="ADAL" clId="{49408841-B2F4-4D1B-91E9-399D964EDA3B}" dt="2023-06-21T20:58:12.412" v="6812" actId="20577"/>
          <ac:spMkLst>
            <pc:docMk/>
            <pc:sldMk cId="3859479226" sldId="329"/>
            <ac:spMk id="13" creationId="{F072F859-0B1C-A39C-1C2E-095A5562AFCB}"/>
          </ac:spMkLst>
        </pc:spChg>
        <pc:picChg chg="add mod">
          <ac:chgData name="Jha, Aryan Ritwajeet" userId="2aad577e-539b-449b-83a6-8d411f484b4d" providerId="ADAL" clId="{49408841-B2F4-4D1B-91E9-399D964EDA3B}" dt="2023-06-21T20:54:27.940" v="6631" actId="1076"/>
          <ac:picMkLst>
            <pc:docMk/>
            <pc:sldMk cId="3859479226" sldId="329"/>
            <ac:picMk id="6" creationId="{00EF6843-4409-CCAB-BA26-A970B805E5EF}"/>
          </ac:picMkLst>
        </pc:picChg>
        <pc:picChg chg="del">
          <ac:chgData name="Jha, Aryan Ritwajeet" userId="2aad577e-539b-449b-83a6-8d411f484b4d" providerId="ADAL" clId="{49408841-B2F4-4D1B-91E9-399D964EDA3B}" dt="2023-06-21T20:48:48.031" v="6508" actId="478"/>
          <ac:picMkLst>
            <pc:docMk/>
            <pc:sldMk cId="3859479226" sldId="329"/>
            <ac:picMk id="7" creationId="{C41100D4-9A83-7BBC-6CAD-11B13695F9A1}"/>
          </ac:picMkLst>
        </pc:picChg>
        <pc:picChg chg="del mod">
          <ac:chgData name="Jha, Aryan Ritwajeet" userId="2aad577e-539b-449b-83a6-8d411f484b4d" providerId="ADAL" clId="{49408841-B2F4-4D1B-91E9-399D964EDA3B}" dt="2023-06-21T20:54:48.731" v="6634" actId="478"/>
          <ac:picMkLst>
            <pc:docMk/>
            <pc:sldMk cId="3859479226" sldId="329"/>
            <ac:picMk id="9" creationId="{9515B024-D5F8-2A4E-01FB-032F845D56BE}"/>
          </ac:picMkLst>
        </pc:picChg>
        <pc:picChg chg="add mod">
          <ac:chgData name="Jha, Aryan Ritwajeet" userId="2aad577e-539b-449b-83a6-8d411f484b4d" providerId="ADAL" clId="{49408841-B2F4-4D1B-91E9-399D964EDA3B}" dt="2023-06-21T20:55:15.662" v="6639" actId="208"/>
          <ac:picMkLst>
            <pc:docMk/>
            <pc:sldMk cId="3859479226" sldId="329"/>
            <ac:picMk id="10" creationId="{8352AA23-851E-6E61-A87C-BAB615101CDD}"/>
          </ac:picMkLst>
        </pc:picChg>
      </pc:sldChg>
      <pc:sldChg chg="addSp delSp modSp add mod">
        <pc:chgData name="Jha, Aryan Ritwajeet" userId="2aad577e-539b-449b-83a6-8d411f484b4d" providerId="ADAL" clId="{49408841-B2F4-4D1B-91E9-399D964EDA3B}" dt="2023-06-21T21:13:36.074" v="7655" actId="20577"/>
        <pc:sldMkLst>
          <pc:docMk/>
          <pc:sldMk cId="3525285966" sldId="330"/>
        </pc:sldMkLst>
        <pc:spChg chg="mod">
          <ac:chgData name="Jha, Aryan Ritwajeet" userId="2aad577e-539b-449b-83a6-8d411f484b4d" providerId="ADAL" clId="{49408841-B2F4-4D1B-91E9-399D964EDA3B}" dt="2023-06-21T21:13:36.074" v="7655" actId="20577"/>
          <ac:spMkLst>
            <pc:docMk/>
            <pc:sldMk cId="3525285966" sldId="330"/>
            <ac:spMk id="13" creationId="{F072F859-0B1C-A39C-1C2E-095A5562AFCB}"/>
          </ac:spMkLst>
        </pc:spChg>
        <pc:picChg chg="add mod">
          <ac:chgData name="Jha, Aryan Ritwajeet" userId="2aad577e-539b-449b-83a6-8d411f484b4d" providerId="ADAL" clId="{49408841-B2F4-4D1B-91E9-399D964EDA3B}" dt="2023-06-21T21:11:27.675" v="7349" actId="1076"/>
          <ac:picMkLst>
            <pc:docMk/>
            <pc:sldMk cId="3525285966" sldId="330"/>
            <ac:picMk id="6" creationId="{2BB56D82-7D69-F2C6-DDDE-74ACD4983558}"/>
          </ac:picMkLst>
        </pc:picChg>
        <pc:picChg chg="del">
          <ac:chgData name="Jha, Aryan Ritwajeet" userId="2aad577e-539b-449b-83a6-8d411f484b4d" providerId="ADAL" clId="{49408841-B2F4-4D1B-91E9-399D964EDA3B}" dt="2023-06-21T21:04:17.841" v="6821" actId="478"/>
          <ac:picMkLst>
            <pc:docMk/>
            <pc:sldMk cId="3525285966" sldId="330"/>
            <ac:picMk id="10" creationId="{A4CC240E-9085-8316-F5CC-D76B0BBC9865}"/>
          </ac:picMkLst>
        </pc:picChg>
      </pc:sldChg>
      <pc:sldChg chg="addSp delSp modSp add mod">
        <pc:chgData name="Jha, Aryan Ritwajeet" userId="2aad577e-539b-449b-83a6-8d411f484b4d" providerId="ADAL" clId="{49408841-B2F4-4D1B-91E9-399D964EDA3B}" dt="2023-06-21T21:22:54.275" v="7906" actId="20577"/>
        <pc:sldMkLst>
          <pc:docMk/>
          <pc:sldMk cId="2057863818" sldId="331"/>
        </pc:sldMkLst>
        <pc:spChg chg="mod">
          <ac:chgData name="Jha, Aryan Ritwajeet" userId="2aad577e-539b-449b-83a6-8d411f484b4d" providerId="ADAL" clId="{49408841-B2F4-4D1B-91E9-399D964EDA3B}" dt="2023-06-21T21:20:49.995" v="7738" actId="20577"/>
          <ac:spMkLst>
            <pc:docMk/>
            <pc:sldMk cId="2057863818" sldId="331"/>
            <ac:spMk id="4" creationId="{66FA94DA-B1D5-F9D7-A3D6-CD79D713F9E1}"/>
          </ac:spMkLst>
        </pc:spChg>
        <pc:spChg chg="mod">
          <ac:chgData name="Jha, Aryan Ritwajeet" userId="2aad577e-539b-449b-83a6-8d411f484b4d" providerId="ADAL" clId="{49408841-B2F4-4D1B-91E9-399D964EDA3B}" dt="2023-06-21T21:22:54.275" v="7906" actId="20577"/>
          <ac:spMkLst>
            <pc:docMk/>
            <pc:sldMk cId="2057863818" sldId="331"/>
            <ac:spMk id="13" creationId="{F072F859-0B1C-A39C-1C2E-095A5562AFCB}"/>
          </ac:spMkLst>
        </pc:spChg>
        <pc:picChg chg="add mod">
          <ac:chgData name="Jha, Aryan Ritwajeet" userId="2aad577e-539b-449b-83a6-8d411f484b4d" providerId="ADAL" clId="{49408841-B2F4-4D1B-91E9-399D964EDA3B}" dt="2023-06-21T21:21:26.325" v="7744" actId="208"/>
          <ac:picMkLst>
            <pc:docMk/>
            <pc:sldMk cId="2057863818" sldId="331"/>
            <ac:picMk id="5" creationId="{E5E46CC4-4DC5-777C-A4FC-5DC5384D3CE0}"/>
          </ac:picMkLst>
        </pc:picChg>
        <pc:picChg chg="del">
          <ac:chgData name="Jha, Aryan Ritwajeet" userId="2aad577e-539b-449b-83a6-8d411f484b4d" providerId="ADAL" clId="{49408841-B2F4-4D1B-91E9-399D964EDA3B}" dt="2023-06-21T21:20:54.795" v="7739" actId="478"/>
          <ac:picMkLst>
            <pc:docMk/>
            <pc:sldMk cId="2057863818" sldId="331"/>
            <ac:picMk id="8" creationId="{40DB476D-DC55-EE2A-A85E-3E8F3CA72567}"/>
          </ac:picMkLst>
        </pc:picChg>
      </pc:sldChg>
      <pc:sldChg chg="addSp modSp add mod">
        <pc:chgData name="Jha, Aryan Ritwajeet" userId="2aad577e-539b-449b-83a6-8d411f484b4d" providerId="ADAL" clId="{49408841-B2F4-4D1B-91E9-399D964EDA3B}" dt="2023-06-21T21:23:42.275" v="7913" actId="1076"/>
        <pc:sldMkLst>
          <pc:docMk/>
          <pc:sldMk cId="2734114033" sldId="332"/>
        </pc:sldMkLst>
        <pc:picChg chg="add mod">
          <ac:chgData name="Jha, Aryan Ritwajeet" userId="2aad577e-539b-449b-83a6-8d411f484b4d" providerId="ADAL" clId="{49408841-B2F4-4D1B-91E9-399D964EDA3B}" dt="2023-06-21T21:23:42.275" v="7913" actId="1076"/>
          <ac:picMkLst>
            <pc:docMk/>
            <pc:sldMk cId="2734114033" sldId="332"/>
            <ac:picMk id="5" creationId="{61A75226-E70A-E161-4383-9FF0578990E4}"/>
          </ac:picMkLst>
        </pc:picChg>
        <pc:picChg chg="mod">
          <ac:chgData name="Jha, Aryan Ritwajeet" userId="2aad577e-539b-449b-83a6-8d411f484b4d" providerId="ADAL" clId="{49408841-B2F4-4D1B-91E9-399D964EDA3B}" dt="2023-06-21T21:23:36.725" v="7909" actId="1076"/>
          <ac:picMkLst>
            <pc:docMk/>
            <pc:sldMk cId="2734114033" sldId="332"/>
            <ac:picMk id="8" creationId="{40DB476D-DC55-EE2A-A85E-3E8F3CA72567}"/>
          </ac:picMkLst>
        </pc:picChg>
      </pc:sldChg>
      <pc:sldChg chg="addSp delSp modSp add mod">
        <pc:chgData name="Jha, Aryan Ritwajeet" userId="2aad577e-539b-449b-83a6-8d411f484b4d" providerId="ADAL" clId="{49408841-B2F4-4D1B-91E9-399D964EDA3B}" dt="2023-06-21T21:30:02.465" v="7959" actId="1076"/>
        <pc:sldMkLst>
          <pc:docMk/>
          <pc:sldMk cId="1019712569" sldId="333"/>
        </pc:sldMkLst>
        <pc:spChg chg="mod">
          <ac:chgData name="Jha, Aryan Ritwajeet" userId="2aad577e-539b-449b-83a6-8d411f484b4d" providerId="ADAL" clId="{49408841-B2F4-4D1B-91E9-399D964EDA3B}" dt="2023-06-21T21:28:06.503" v="7942" actId="20577"/>
          <ac:spMkLst>
            <pc:docMk/>
            <pc:sldMk cId="1019712569" sldId="333"/>
            <ac:spMk id="4" creationId="{66FA94DA-B1D5-F9D7-A3D6-CD79D713F9E1}"/>
          </ac:spMkLst>
        </pc:spChg>
        <pc:spChg chg="mod">
          <ac:chgData name="Jha, Aryan Ritwajeet" userId="2aad577e-539b-449b-83a6-8d411f484b4d" providerId="ADAL" clId="{49408841-B2F4-4D1B-91E9-399D964EDA3B}" dt="2023-06-21T21:29:10.746" v="7943" actId="20577"/>
          <ac:spMkLst>
            <pc:docMk/>
            <pc:sldMk cId="1019712569" sldId="333"/>
            <ac:spMk id="13" creationId="{F072F859-0B1C-A39C-1C2E-095A5562AFCB}"/>
          </ac:spMkLst>
        </pc:spChg>
        <pc:picChg chg="del">
          <ac:chgData name="Jha, Aryan Ritwajeet" userId="2aad577e-539b-449b-83a6-8d411f484b4d" providerId="ADAL" clId="{49408841-B2F4-4D1B-91E9-399D964EDA3B}" dt="2023-06-21T21:29:12.876" v="7945" actId="478"/>
          <ac:picMkLst>
            <pc:docMk/>
            <pc:sldMk cId="1019712569" sldId="333"/>
            <ac:picMk id="5" creationId="{61A75226-E70A-E161-4383-9FF0578990E4}"/>
          </ac:picMkLst>
        </pc:picChg>
        <pc:picChg chg="add mod">
          <ac:chgData name="Jha, Aryan Ritwajeet" userId="2aad577e-539b-449b-83a6-8d411f484b4d" providerId="ADAL" clId="{49408841-B2F4-4D1B-91E9-399D964EDA3B}" dt="2023-06-21T21:29:22.276" v="7951" actId="1076"/>
          <ac:picMkLst>
            <pc:docMk/>
            <pc:sldMk cId="1019712569" sldId="333"/>
            <ac:picMk id="6" creationId="{FCFE3460-55D5-B7F8-CFA4-58F109BAFA04}"/>
          </ac:picMkLst>
        </pc:picChg>
        <pc:picChg chg="del">
          <ac:chgData name="Jha, Aryan Ritwajeet" userId="2aad577e-539b-449b-83a6-8d411f484b4d" providerId="ADAL" clId="{49408841-B2F4-4D1B-91E9-399D964EDA3B}" dt="2023-06-21T21:29:12.110" v="7944" actId="478"/>
          <ac:picMkLst>
            <pc:docMk/>
            <pc:sldMk cId="1019712569" sldId="333"/>
            <ac:picMk id="8" creationId="{40DB476D-DC55-EE2A-A85E-3E8F3CA72567}"/>
          </ac:picMkLst>
        </pc:picChg>
        <pc:picChg chg="add mod">
          <ac:chgData name="Jha, Aryan Ritwajeet" userId="2aad577e-539b-449b-83a6-8d411f484b4d" providerId="ADAL" clId="{49408841-B2F4-4D1B-91E9-399D964EDA3B}" dt="2023-06-21T21:29:40.430" v="7955" actId="1076"/>
          <ac:picMkLst>
            <pc:docMk/>
            <pc:sldMk cId="1019712569" sldId="333"/>
            <ac:picMk id="9" creationId="{A127E5E3-F227-5DF1-2CB0-5575459A31EE}"/>
          </ac:picMkLst>
        </pc:picChg>
        <pc:picChg chg="add mod">
          <ac:chgData name="Jha, Aryan Ritwajeet" userId="2aad577e-539b-449b-83a6-8d411f484b4d" providerId="ADAL" clId="{49408841-B2F4-4D1B-91E9-399D964EDA3B}" dt="2023-06-21T21:30:02.465" v="7959" actId="1076"/>
          <ac:picMkLst>
            <pc:docMk/>
            <pc:sldMk cId="1019712569" sldId="333"/>
            <ac:picMk id="11" creationId="{76CC82B2-AA02-1122-5C32-80A9BA519D55}"/>
          </ac:picMkLst>
        </pc:picChg>
      </pc:sldChg>
      <pc:sldChg chg="addSp delSp modSp add mod">
        <pc:chgData name="Jha, Aryan Ritwajeet" userId="2aad577e-539b-449b-83a6-8d411f484b4d" providerId="ADAL" clId="{49408841-B2F4-4D1B-91E9-399D964EDA3B}" dt="2023-06-21T21:32:01.942" v="8085" actId="1076"/>
        <pc:sldMkLst>
          <pc:docMk/>
          <pc:sldMk cId="327558015" sldId="334"/>
        </pc:sldMkLst>
        <pc:spChg chg="mod">
          <ac:chgData name="Jha, Aryan Ritwajeet" userId="2aad577e-539b-449b-83a6-8d411f484b4d" providerId="ADAL" clId="{49408841-B2F4-4D1B-91E9-399D964EDA3B}" dt="2023-06-21T21:32:01.942" v="8085" actId="1076"/>
          <ac:spMkLst>
            <pc:docMk/>
            <pc:sldMk cId="327558015" sldId="334"/>
            <ac:spMk id="13" creationId="{F072F859-0B1C-A39C-1C2E-095A5562AFCB}"/>
          </ac:spMkLst>
        </pc:spChg>
        <pc:picChg chg="add mod">
          <ac:chgData name="Jha, Aryan Ritwajeet" userId="2aad577e-539b-449b-83a6-8d411f484b4d" providerId="ADAL" clId="{49408841-B2F4-4D1B-91E9-399D964EDA3B}" dt="2023-06-21T21:31:04.105" v="7971" actId="1076"/>
          <ac:picMkLst>
            <pc:docMk/>
            <pc:sldMk cId="327558015" sldId="334"/>
            <ac:picMk id="5" creationId="{89A037DE-6C79-94EE-E4A6-1FB33AF49C26}"/>
          </ac:picMkLst>
        </pc:picChg>
        <pc:picChg chg="mod">
          <ac:chgData name="Jha, Aryan Ritwajeet" userId="2aad577e-539b-449b-83a6-8d411f484b4d" providerId="ADAL" clId="{49408841-B2F4-4D1B-91E9-399D964EDA3B}" dt="2023-06-21T21:31:03.363" v="7970" actId="1076"/>
          <ac:picMkLst>
            <pc:docMk/>
            <pc:sldMk cId="327558015" sldId="334"/>
            <ac:picMk id="6" creationId="{FCFE3460-55D5-B7F8-CFA4-58F109BAFA04}"/>
          </ac:picMkLst>
        </pc:picChg>
        <pc:picChg chg="del">
          <ac:chgData name="Jha, Aryan Ritwajeet" userId="2aad577e-539b-449b-83a6-8d411f484b4d" providerId="ADAL" clId="{49408841-B2F4-4D1B-91E9-399D964EDA3B}" dt="2023-06-21T21:30:43.810" v="7962" actId="478"/>
          <ac:picMkLst>
            <pc:docMk/>
            <pc:sldMk cId="327558015" sldId="334"/>
            <ac:picMk id="9" creationId="{A127E5E3-F227-5DF1-2CB0-5575459A31EE}"/>
          </ac:picMkLst>
        </pc:picChg>
        <pc:picChg chg="del">
          <ac:chgData name="Jha, Aryan Ritwajeet" userId="2aad577e-539b-449b-83a6-8d411f484b4d" providerId="ADAL" clId="{49408841-B2F4-4D1B-91E9-399D964EDA3B}" dt="2023-06-21T21:30:42.676" v="7961" actId="478"/>
          <ac:picMkLst>
            <pc:docMk/>
            <pc:sldMk cId="327558015" sldId="334"/>
            <ac:picMk id="11" creationId="{76CC82B2-AA02-1122-5C32-80A9BA519D55}"/>
          </ac:picMkLst>
        </pc:picChg>
      </pc:sldChg>
      <pc:sldChg chg="addSp delSp modSp new mod setBg">
        <pc:chgData name="Jha, Aryan Ritwajeet" userId="2aad577e-539b-449b-83a6-8d411f484b4d" providerId="ADAL" clId="{49408841-B2F4-4D1B-91E9-399D964EDA3B}" dt="2023-07-12T20:35:57.180" v="12127" actId="1582"/>
        <pc:sldMkLst>
          <pc:docMk/>
          <pc:sldMk cId="2561648844" sldId="335"/>
        </pc:sldMkLst>
        <pc:spChg chg="mod">
          <ac:chgData name="Jha, Aryan Ritwajeet" userId="2aad577e-539b-449b-83a6-8d411f484b4d" providerId="ADAL" clId="{49408841-B2F4-4D1B-91E9-399D964EDA3B}" dt="2023-07-12T00:21:54.914" v="8161" actId="26606"/>
          <ac:spMkLst>
            <pc:docMk/>
            <pc:sldMk cId="2561648844" sldId="335"/>
            <ac:spMk id="2" creationId="{49B468E6-F4DA-5542-6098-733916110612}"/>
          </ac:spMkLst>
        </pc:spChg>
        <pc:spChg chg="del mod">
          <ac:chgData name="Jha, Aryan Ritwajeet" userId="2aad577e-539b-449b-83a6-8d411f484b4d" providerId="ADAL" clId="{49408841-B2F4-4D1B-91E9-399D964EDA3B}" dt="2023-07-12T00:20:29.056" v="8136" actId="26606"/>
          <ac:spMkLst>
            <pc:docMk/>
            <pc:sldMk cId="2561648844" sldId="335"/>
            <ac:spMk id="3" creationId="{90334E25-18D2-3656-10BC-41589A34970B}"/>
          </ac:spMkLst>
        </pc:spChg>
        <pc:spChg chg="add mod">
          <ac:chgData name="Jha, Aryan Ritwajeet" userId="2aad577e-539b-449b-83a6-8d411f484b4d" providerId="ADAL" clId="{49408841-B2F4-4D1B-91E9-399D964EDA3B}" dt="2023-07-12T00:30:28.324" v="8397" actId="208"/>
          <ac:spMkLst>
            <pc:docMk/>
            <pc:sldMk cId="2561648844" sldId="335"/>
            <ac:spMk id="6" creationId="{993D0E55-28C8-C62B-315A-A76FE2FD6449}"/>
          </ac:spMkLst>
        </pc:spChg>
        <pc:spChg chg="add mod">
          <ac:chgData name="Jha, Aryan Ritwajeet" userId="2aad577e-539b-449b-83a6-8d411f484b4d" providerId="ADAL" clId="{49408841-B2F4-4D1B-91E9-399D964EDA3B}" dt="2023-07-12T20:35:37.340" v="12124" actId="208"/>
          <ac:spMkLst>
            <pc:docMk/>
            <pc:sldMk cId="2561648844" sldId="335"/>
            <ac:spMk id="7" creationId="{CB0BE568-20E3-ADDA-1F9A-AED85BF2ED2A}"/>
          </ac:spMkLst>
        </pc:spChg>
        <pc:spChg chg="add del">
          <ac:chgData name="Jha, Aryan Ritwajeet" userId="2aad577e-539b-449b-83a6-8d411f484b4d" providerId="ADAL" clId="{49408841-B2F4-4D1B-91E9-399D964EDA3B}" dt="2023-07-12T00:20:46.103" v="8145" actId="26606"/>
          <ac:spMkLst>
            <pc:docMk/>
            <pc:sldMk cId="2561648844" sldId="335"/>
            <ac:spMk id="10" creationId="{D4771268-CB57-404A-9271-370EB28F6090}"/>
          </ac:spMkLst>
        </pc:spChg>
        <pc:spChg chg="add del">
          <ac:chgData name="Jha, Aryan Ritwajeet" userId="2aad577e-539b-449b-83a6-8d411f484b4d" providerId="ADAL" clId="{49408841-B2F4-4D1B-91E9-399D964EDA3B}" dt="2023-07-12T00:20:44.633" v="8142" actId="26606"/>
          <ac:spMkLst>
            <pc:docMk/>
            <pc:sldMk cId="2561648844" sldId="335"/>
            <ac:spMk id="15" creationId="{1A95671B-3CC6-4792-9114-B74FAEA224E6}"/>
          </ac:spMkLst>
        </pc:spChg>
        <pc:spChg chg="add del">
          <ac:chgData name="Jha, Aryan Ritwajeet" userId="2aad577e-539b-449b-83a6-8d411f484b4d" providerId="ADAL" clId="{49408841-B2F4-4D1B-91E9-399D964EDA3B}" dt="2023-07-12T00:20:46.094" v="8144" actId="26606"/>
          <ac:spMkLst>
            <pc:docMk/>
            <pc:sldMk cId="2561648844" sldId="335"/>
            <ac:spMk id="17" creationId="{535742DD-1B16-4E9D-B715-0D74B4574A68}"/>
          </ac:spMkLst>
        </pc:spChg>
        <pc:spChg chg="add del">
          <ac:chgData name="Jha, Aryan Ritwajeet" userId="2aad577e-539b-449b-83a6-8d411f484b4d" providerId="ADAL" clId="{49408841-B2F4-4D1B-91E9-399D964EDA3B}" dt="2023-07-12T00:20:46.094" v="8144" actId="26606"/>
          <ac:spMkLst>
            <pc:docMk/>
            <pc:sldMk cId="2561648844" sldId="335"/>
            <ac:spMk id="18" creationId="{A8908DB7-C3A6-4FCB-9820-CEE02B398C4A}"/>
          </ac:spMkLst>
        </pc:spChg>
        <pc:spChg chg="add del">
          <ac:chgData name="Jha, Aryan Ritwajeet" userId="2aad577e-539b-449b-83a6-8d411f484b4d" providerId="ADAL" clId="{49408841-B2F4-4D1B-91E9-399D964EDA3B}" dt="2023-07-12T00:21:54.914" v="8161" actId="26606"/>
          <ac:spMkLst>
            <pc:docMk/>
            <pc:sldMk cId="2561648844" sldId="335"/>
            <ac:spMk id="19" creationId="{441CF7D6-A660-431A-B0BB-140A0D5556B6}"/>
          </ac:spMkLst>
        </pc:spChg>
        <pc:spChg chg="add del">
          <ac:chgData name="Jha, Aryan Ritwajeet" userId="2aad577e-539b-449b-83a6-8d411f484b4d" providerId="ADAL" clId="{49408841-B2F4-4D1B-91E9-399D964EDA3B}" dt="2023-07-12T00:21:54.914" v="8161" actId="26606"/>
          <ac:spMkLst>
            <pc:docMk/>
            <pc:sldMk cId="2561648844" sldId="335"/>
            <ac:spMk id="20" creationId="{2550BE34-C2B8-49B8-8519-67A8CAD51AE9}"/>
          </ac:spMkLst>
        </pc:spChg>
        <pc:spChg chg="add del">
          <ac:chgData name="Jha, Aryan Ritwajeet" userId="2aad577e-539b-449b-83a6-8d411f484b4d" providerId="ADAL" clId="{49408841-B2F4-4D1B-91E9-399D964EDA3B}" dt="2023-07-12T00:21:54.914" v="8161" actId="26606"/>
          <ac:spMkLst>
            <pc:docMk/>
            <pc:sldMk cId="2561648844" sldId="335"/>
            <ac:spMk id="21" creationId="{0570A85B-3810-4F95-97B0-CBF4CCDB381C}"/>
          </ac:spMkLst>
        </pc:spChg>
        <pc:spChg chg="add del">
          <ac:chgData name="Jha, Aryan Ritwajeet" userId="2aad577e-539b-449b-83a6-8d411f484b4d" providerId="ADAL" clId="{49408841-B2F4-4D1B-91E9-399D964EDA3B}" dt="2023-07-12T00:21:54.914" v="8161" actId="26606"/>
          <ac:spMkLst>
            <pc:docMk/>
            <pc:sldMk cId="2561648844" sldId="335"/>
            <ac:spMk id="22" creationId="{A7457DD9-5A45-400A-AB4B-4B4EDECA25F1}"/>
          </ac:spMkLst>
        </pc:spChg>
        <pc:spChg chg="add mod">
          <ac:chgData name="Jha, Aryan Ritwajeet" userId="2aad577e-539b-449b-83a6-8d411f484b4d" providerId="ADAL" clId="{49408841-B2F4-4D1B-91E9-399D964EDA3B}" dt="2023-07-12T00:34:19.344" v="8526" actId="208"/>
          <ac:spMkLst>
            <pc:docMk/>
            <pc:sldMk cId="2561648844" sldId="335"/>
            <ac:spMk id="25" creationId="{1A57F294-7580-E8B9-8064-D8070CE825A5}"/>
          </ac:spMkLst>
        </pc:spChg>
        <pc:spChg chg="add mod ord">
          <ac:chgData name="Jha, Aryan Ritwajeet" userId="2aad577e-539b-449b-83a6-8d411f484b4d" providerId="ADAL" clId="{49408841-B2F4-4D1B-91E9-399D964EDA3B}" dt="2023-07-12T00:34:16.914" v="8525" actId="208"/>
          <ac:spMkLst>
            <pc:docMk/>
            <pc:sldMk cId="2561648844" sldId="335"/>
            <ac:spMk id="26" creationId="{2B175FD5-A62E-C570-61F2-BC1FF7BCAAF8}"/>
          </ac:spMkLst>
        </pc:spChg>
        <pc:spChg chg="add del">
          <ac:chgData name="Jha, Aryan Ritwajeet" userId="2aad577e-539b-449b-83a6-8d411f484b4d" providerId="ADAL" clId="{49408841-B2F4-4D1B-91E9-399D964EDA3B}" dt="2023-07-12T00:21:47.828" v="8148" actId="26606"/>
          <ac:spMkLst>
            <pc:docMk/>
            <pc:sldMk cId="2561648844" sldId="335"/>
            <ac:spMk id="27" creationId="{2550BE34-C2B8-49B8-8519-67A8CAD51AE9}"/>
          </ac:spMkLst>
        </pc:spChg>
        <pc:spChg chg="add del">
          <ac:chgData name="Jha, Aryan Ritwajeet" userId="2aad577e-539b-449b-83a6-8d411f484b4d" providerId="ADAL" clId="{49408841-B2F4-4D1B-91E9-399D964EDA3B}" dt="2023-07-12T00:21:47.828" v="8148" actId="26606"/>
          <ac:spMkLst>
            <pc:docMk/>
            <pc:sldMk cId="2561648844" sldId="335"/>
            <ac:spMk id="29" creationId="{A7457DD9-5A45-400A-AB4B-4B4EDECA25F1}"/>
          </ac:spMkLst>
        </pc:spChg>
        <pc:spChg chg="add del">
          <ac:chgData name="Jha, Aryan Ritwajeet" userId="2aad577e-539b-449b-83a6-8d411f484b4d" providerId="ADAL" clId="{49408841-B2F4-4D1B-91E9-399D964EDA3B}" dt="2023-07-12T00:21:47.828" v="8148" actId="26606"/>
          <ac:spMkLst>
            <pc:docMk/>
            <pc:sldMk cId="2561648844" sldId="335"/>
            <ac:spMk id="31" creationId="{441CF7D6-A660-431A-B0BB-140A0D5556B6}"/>
          </ac:spMkLst>
        </pc:spChg>
        <pc:spChg chg="add mod">
          <ac:chgData name="Jha, Aryan Ritwajeet" userId="2aad577e-539b-449b-83a6-8d411f484b4d" providerId="ADAL" clId="{49408841-B2F4-4D1B-91E9-399D964EDA3B}" dt="2023-07-12T00:30:23.604" v="8396" actId="1582"/>
          <ac:spMkLst>
            <pc:docMk/>
            <pc:sldMk cId="2561648844" sldId="335"/>
            <ac:spMk id="32" creationId="{3D4C88DF-9C82-3CE8-8DBB-5D3BC012F956}"/>
          </ac:spMkLst>
        </pc:spChg>
        <pc:spChg chg="add del">
          <ac:chgData name="Jha, Aryan Ritwajeet" userId="2aad577e-539b-449b-83a6-8d411f484b4d" providerId="ADAL" clId="{49408841-B2F4-4D1B-91E9-399D964EDA3B}" dt="2023-07-12T00:21:47.828" v="8148" actId="26606"/>
          <ac:spMkLst>
            <pc:docMk/>
            <pc:sldMk cId="2561648844" sldId="335"/>
            <ac:spMk id="33" creationId="{0570A85B-3810-4F95-97B0-CBF4CCDB381C}"/>
          </ac:spMkLst>
        </pc:spChg>
        <pc:spChg chg="add del">
          <ac:chgData name="Jha, Aryan Ritwajeet" userId="2aad577e-539b-449b-83a6-8d411f484b4d" providerId="ADAL" clId="{49408841-B2F4-4D1B-91E9-399D964EDA3B}" dt="2023-07-12T00:21:49.001" v="8150" actId="26606"/>
          <ac:spMkLst>
            <pc:docMk/>
            <pc:sldMk cId="2561648844" sldId="335"/>
            <ac:spMk id="35" creationId="{1A95671B-3CC6-4792-9114-B74FAEA224E6}"/>
          </ac:spMkLst>
        </pc:spChg>
        <pc:spChg chg="add del">
          <ac:chgData name="Jha, Aryan Ritwajeet" userId="2aad577e-539b-449b-83a6-8d411f484b4d" providerId="ADAL" clId="{49408841-B2F4-4D1B-91E9-399D964EDA3B}" dt="2023-07-12T00:21:49.706" v="8152" actId="26606"/>
          <ac:spMkLst>
            <pc:docMk/>
            <pc:sldMk cId="2561648844" sldId="335"/>
            <ac:spMk id="37" creationId="{2B97F24A-32CE-4C1C-A50D-3016B394DCFB}"/>
          </ac:spMkLst>
        </pc:spChg>
        <pc:spChg chg="add del">
          <ac:chgData name="Jha, Aryan Ritwajeet" userId="2aad577e-539b-449b-83a6-8d411f484b4d" providerId="ADAL" clId="{49408841-B2F4-4D1B-91E9-399D964EDA3B}" dt="2023-07-12T00:21:49.706" v="8152" actId="26606"/>
          <ac:spMkLst>
            <pc:docMk/>
            <pc:sldMk cId="2561648844" sldId="335"/>
            <ac:spMk id="38" creationId="{CD8B4F24-440B-49E9-B85D-733523DC064B}"/>
          </ac:spMkLst>
        </pc:spChg>
        <pc:spChg chg="add del">
          <ac:chgData name="Jha, Aryan Ritwajeet" userId="2aad577e-539b-449b-83a6-8d411f484b4d" providerId="ADAL" clId="{49408841-B2F4-4D1B-91E9-399D964EDA3B}" dt="2023-07-12T00:21:50.494" v="8154" actId="26606"/>
          <ac:spMkLst>
            <pc:docMk/>
            <pc:sldMk cId="2561648844" sldId="335"/>
            <ac:spMk id="40" creationId="{32AEEBC8-9D30-42EF-95F2-386C2653FBF0}"/>
          </ac:spMkLst>
        </pc:spChg>
        <pc:spChg chg="add del">
          <ac:chgData name="Jha, Aryan Ritwajeet" userId="2aad577e-539b-449b-83a6-8d411f484b4d" providerId="ADAL" clId="{49408841-B2F4-4D1B-91E9-399D964EDA3B}" dt="2023-07-12T00:21:50.494" v="8154" actId="26606"/>
          <ac:spMkLst>
            <pc:docMk/>
            <pc:sldMk cId="2561648844" sldId="335"/>
            <ac:spMk id="41" creationId="{3529E97A-97C3-40EA-8A04-5C02398D568F}"/>
          </ac:spMkLst>
        </pc:spChg>
        <pc:spChg chg="add del">
          <ac:chgData name="Jha, Aryan Ritwajeet" userId="2aad577e-539b-449b-83a6-8d411f484b4d" providerId="ADAL" clId="{49408841-B2F4-4D1B-91E9-399D964EDA3B}" dt="2023-07-12T00:21:50.494" v="8154" actId="26606"/>
          <ac:spMkLst>
            <pc:docMk/>
            <pc:sldMk cId="2561648844" sldId="335"/>
            <ac:spMk id="42" creationId="{59FA8C2E-A5A7-4490-927A-7CD58343EDBB}"/>
          </ac:spMkLst>
        </pc:spChg>
        <pc:spChg chg="add del">
          <ac:chgData name="Jha, Aryan Ritwajeet" userId="2aad577e-539b-449b-83a6-8d411f484b4d" providerId="ADAL" clId="{49408841-B2F4-4D1B-91E9-399D964EDA3B}" dt="2023-07-12T00:21:51.324" v="8156" actId="26606"/>
          <ac:spMkLst>
            <pc:docMk/>
            <pc:sldMk cId="2561648844" sldId="335"/>
            <ac:spMk id="44" creationId="{32AEEBC8-9D30-42EF-95F2-386C2653FBF0}"/>
          </ac:spMkLst>
        </pc:spChg>
        <pc:spChg chg="add del">
          <ac:chgData name="Jha, Aryan Ritwajeet" userId="2aad577e-539b-449b-83a6-8d411f484b4d" providerId="ADAL" clId="{49408841-B2F4-4D1B-91E9-399D964EDA3B}" dt="2023-07-12T00:21:51.324" v="8156" actId="26606"/>
          <ac:spMkLst>
            <pc:docMk/>
            <pc:sldMk cId="2561648844" sldId="335"/>
            <ac:spMk id="45" creationId="{2E92FA66-67D7-4CB4-94D3-E643A9AD4757}"/>
          </ac:spMkLst>
        </pc:spChg>
        <pc:spChg chg="add del">
          <ac:chgData name="Jha, Aryan Ritwajeet" userId="2aad577e-539b-449b-83a6-8d411f484b4d" providerId="ADAL" clId="{49408841-B2F4-4D1B-91E9-399D964EDA3B}" dt="2023-07-12T00:21:51.964" v="8158" actId="26606"/>
          <ac:spMkLst>
            <pc:docMk/>
            <pc:sldMk cId="2561648844" sldId="335"/>
            <ac:spMk id="47" creationId="{2B97F24A-32CE-4C1C-A50D-3016B394DCFB}"/>
          </ac:spMkLst>
        </pc:spChg>
        <pc:spChg chg="add del">
          <ac:chgData name="Jha, Aryan Ritwajeet" userId="2aad577e-539b-449b-83a6-8d411f484b4d" providerId="ADAL" clId="{49408841-B2F4-4D1B-91E9-399D964EDA3B}" dt="2023-07-12T00:21:51.964" v="8158" actId="26606"/>
          <ac:spMkLst>
            <pc:docMk/>
            <pc:sldMk cId="2561648844" sldId="335"/>
            <ac:spMk id="48" creationId="{CD8B4F24-440B-49E9-B85D-733523DC064B}"/>
          </ac:spMkLst>
        </pc:spChg>
        <pc:spChg chg="add del">
          <ac:chgData name="Jha, Aryan Ritwajeet" userId="2aad577e-539b-449b-83a6-8d411f484b4d" providerId="ADAL" clId="{49408841-B2F4-4D1B-91E9-399D964EDA3B}" dt="2023-07-12T00:21:54.904" v="8160" actId="26606"/>
          <ac:spMkLst>
            <pc:docMk/>
            <pc:sldMk cId="2561648844" sldId="335"/>
            <ac:spMk id="50" creationId="{32AEEBC8-9D30-42EF-95F2-386C2653FBF0}"/>
          </ac:spMkLst>
        </pc:spChg>
        <pc:spChg chg="add del">
          <ac:chgData name="Jha, Aryan Ritwajeet" userId="2aad577e-539b-449b-83a6-8d411f484b4d" providerId="ADAL" clId="{49408841-B2F4-4D1B-91E9-399D964EDA3B}" dt="2023-07-12T00:21:54.904" v="8160" actId="26606"/>
          <ac:spMkLst>
            <pc:docMk/>
            <pc:sldMk cId="2561648844" sldId="335"/>
            <ac:spMk id="51" creationId="{3529E97A-97C3-40EA-8A04-5C02398D568F}"/>
          </ac:spMkLst>
        </pc:spChg>
        <pc:spChg chg="add del">
          <ac:chgData name="Jha, Aryan Ritwajeet" userId="2aad577e-539b-449b-83a6-8d411f484b4d" providerId="ADAL" clId="{49408841-B2F4-4D1B-91E9-399D964EDA3B}" dt="2023-07-12T00:21:54.904" v="8160" actId="26606"/>
          <ac:spMkLst>
            <pc:docMk/>
            <pc:sldMk cId="2561648844" sldId="335"/>
            <ac:spMk id="52" creationId="{59FA8C2E-A5A7-4490-927A-7CD58343EDBB}"/>
          </ac:spMkLst>
        </pc:spChg>
        <pc:spChg chg="add">
          <ac:chgData name="Jha, Aryan Ritwajeet" userId="2aad577e-539b-449b-83a6-8d411f484b4d" providerId="ADAL" clId="{49408841-B2F4-4D1B-91E9-399D964EDA3B}" dt="2023-07-12T00:21:54.914" v="8161" actId="26606"/>
          <ac:spMkLst>
            <pc:docMk/>
            <pc:sldMk cId="2561648844" sldId="335"/>
            <ac:spMk id="54" creationId="{2B97F24A-32CE-4C1C-A50D-3016B394DCFB}"/>
          </ac:spMkLst>
        </pc:spChg>
        <pc:spChg chg="add">
          <ac:chgData name="Jha, Aryan Ritwajeet" userId="2aad577e-539b-449b-83a6-8d411f484b4d" providerId="ADAL" clId="{49408841-B2F4-4D1B-91E9-399D964EDA3B}" dt="2023-07-12T00:21:54.914" v="8161" actId="26606"/>
          <ac:spMkLst>
            <pc:docMk/>
            <pc:sldMk cId="2561648844" sldId="335"/>
            <ac:spMk id="55" creationId="{CD8B4F24-440B-49E9-B85D-733523DC064B}"/>
          </ac:spMkLst>
        </pc:spChg>
        <pc:grpChg chg="add mod">
          <ac:chgData name="Jha, Aryan Ritwajeet" userId="2aad577e-539b-449b-83a6-8d411f484b4d" providerId="ADAL" clId="{49408841-B2F4-4D1B-91E9-399D964EDA3B}" dt="2023-07-12T18:44:07.110" v="9514" actId="1076"/>
          <ac:grpSpMkLst>
            <pc:docMk/>
            <pc:sldMk cId="2561648844" sldId="335"/>
            <ac:grpSpMk id="12" creationId="{00080FB3-8F3E-85E6-6C64-7E5AF8580A58}"/>
          </ac:grpSpMkLst>
        </pc:grpChg>
        <pc:picChg chg="add mod ord">
          <ac:chgData name="Jha, Aryan Ritwajeet" userId="2aad577e-539b-449b-83a6-8d411f484b4d" providerId="ADAL" clId="{49408841-B2F4-4D1B-91E9-399D964EDA3B}" dt="2023-07-12T00:30:35.394" v="8398" actId="208"/>
          <ac:picMkLst>
            <pc:docMk/>
            <pc:sldMk cId="2561648844" sldId="335"/>
            <ac:picMk id="5" creationId="{01D6C29C-2370-F074-8EE0-F030C00C7742}"/>
          </ac:picMkLst>
        </pc:picChg>
        <pc:picChg chg="add mod">
          <ac:chgData name="Jha, Aryan Ritwajeet" userId="2aad577e-539b-449b-83a6-8d411f484b4d" providerId="ADAL" clId="{49408841-B2F4-4D1B-91E9-399D964EDA3B}" dt="2023-07-12T00:30:35.394" v="8398" actId="208"/>
          <ac:picMkLst>
            <pc:docMk/>
            <pc:sldMk cId="2561648844" sldId="335"/>
            <ac:picMk id="8" creationId="{E0CC8BCD-36D7-9463-8D20-7DDECB49B318}"/>
          </ac:picMkLst>
        </pc:picChg>
        <pc:picChg chg="add mod">
          <ac:chgData name="Jha, Aryan Ritwajeet" userId="2aad577e-539b-449b-83a6-8d411f484b4d" providerId="ADAL" clId="{49408841-B2F4-4D1B-91E9-399D964EDA3B}" dt="2023-07-12T00:30:35.394" v="8398" actId="208"/>
          <ac:picMkLst>
            <pc:docMk/>
            <pc:sldMk cId="2561648844" sldId="335"/>
            <ac:picMk id="11" creationId="{0C7878BD-3FED-2ABF-45F3-7E306609AB46}"/>
          </ac:picMkLst>
        </pc:picChg>
        <pc:picChg chg="add mod">
          <ac:chgData name="Jha, Aryan Ritwajeet" userId="2aad577e-539b-449b-83a6-8d411f484b4d" providerId="ADAL" clId="{49408841-B2F4-4D1B-91E9-399D964EDA3B}" dt="2023-07-12T00:30:35.394" v="8398" actId="208"/>
          <ac:picMkLst>
            <pc:docMk/>
            <pc:sldMk cId="2561648844" sldId="335"/>
            <ac:picMk id="14" creationId="{CF9E4F23-9671-5259-EB67-9169DDE690EA}"/>
          </ac:picMkLst>
        </pc:picChg>
        <pc:cxnChg chg="add mod">
          <ac:chgData name="Jha, Aryan Ritwajeet" userId="2aad577e-539b-449b-83a6-8d411f484b4d" providerId="ADAL" clId="{49408841-B2F4-4D1B-91E9-399D964EDA3B}" dt="2023-07-12T20:35:57.180" v="12127" actId="1582"/>
          <ac:cxnSpMkLst>
            <pc:docMk/>
            <pc:sldMk cId="2561648844" sldId="335"/>
            <ac:cxnSpMk id="4" creationId="{28D27B5F-247E-3B38-7949-23BF152C27B3}"/>
          </ac:cxnSpMkLst>
        </pc:cxnChg>
        <pc:cxnChg chg="add del">
          <ac:chgData name="Jha, Aryan Ritwajeet" userId="2aad577e-539b-449b-83a6-8d411f484b4d" providerId="ADAL" clId="{49408841-B2F4-4D1B-91E9-399D964EDA3B}" dt="2023-07-12T00:25:09.304" v="8179" actId="11529"/>
          <ac:cxnSpMkLst>
            <pc:docMk/>
            <pc:sldMk cId="2561648844" sldId="335"/>
            <ac:cxnSpMk id="16" creationId="{B56A45FF-842E-AAE2-E44C-75FFFE487B4E}"/>
          </ac:cxnSpMkLst>
        </pc:cxnChg>
        <pc:cxnChg chg="add mod">
          <ac:chgData name="Jha, Aryan Ritwajeet" userId="2aad577e-539b-449b-83a6-8d411f484b4d" providerId="ADAL" clId="{49408841-B2F4-4D1B-91E9-399D964EDA3B}" dt="2023-07-12T00:34:06.674" v="8524" actId="20577"/>
          <ac:cxnSpMkLst>
            <pc:docMk/>
            <pc:sldMk cId="2561648844" sldId="335"/>
            <ac:cxnSpMk id="24" creationId="{EB3351FB-48C6-A234-0327-4F908757A172}"/>
          </ac:cxnSpMkLst>
        </pc:cxnChg>
        <pc:cxnChg chg="add mod">
          <ac:chgData name="Jha, Aryan Ritwajeet" userId="2aad577e-539b-449b-83a6-8d411f484b4d" providerId="ADAL" clId="{49408841-B2F4-4D1B-91E9-399D964EDA3B}" dt="2023-07-12T00:32:32.194" v="8438" actId="208"/>
          <ac:cxnSpMkLst>
            <pc:docMk/>
            <pc:sldMk cId="2561648844" sldId="335"/>
            <ac:cxnSpMk id="30" creationId="{03097A19-80AF-0DDF-C17B-171ECA733088}"/>
          </ac:cxnSpMkLst>
        </pc:cxnChg>
        <pc:cxnChg chg="add mod">
          <ac:chgData name="Jha, Aryan Ritwajeet" userId="2aad577e-539b-449b-83a6-8d411f484b4d" providerId="ADAL" clId="{49408841-B2F4-4D1B-91E9-399D964EDA3B}" dt="2023-07-12T00:32:32.194" v="8438" actId="208"/>
          <ac:cxnSpMkLst>
            <pc:docMk/>
            <pc:sldMk cId="2561648844" sldId="335"/>
            <ac:cxnSpMk id="36" creationId="{2BDEFCA6-257C-484A-0271-32609DD99FE3}"/>
          </ac:cxnSpMkLst>
        </pc:cxnChg>
        <pc:cxnChg chg="add del">
          <ac:chgData name="Jha, Aryan Ritwajeet" userId="2aad577e-539b-449b-83a6-8d411f484b4d" providerId="ADAL" clId="{49408841-B2F4-4D1B-91E9-399D964EDA3B}" dt="2023-07-12T00:29:27.926" v="8389" actId="11529"/>
          <ac:cxnSpMkLst>
            <pc:docMk/>
            <pc:sldMk cId="2561648844" sldId="335"/>
            <ac:cxnSpMk id="43" creationId="{69F98075-F422-6E46-E58E-2011B4DF6031}"/>
          </ac:cxnSpMkLst>
        </pc:cxnChg>
        <pc:cxnChg chg="add mod">
          <ac:chgData name="Jha, Aryan Ritwajeet" userId="2aad577e-539b-449b-83a6-8d411f484b4d" providerId="ADAL" clId="{49408841-B2F4-4D1B-91E9-399D964EDA3B}" dt="2023-07-12T00:32:32.194" v="8438" actId="208"/>
          <ac:cxnSpMkLst>
            <pc:docMk/>
            <pc:sldMk cId="2561648844" sldId="335"/>
            <ac:cxnSpMk id="49" creationId="{47B37B12-7083-9253-EA29-143C026CAEEC}"/>
          </ac:cxnSpMkLst>
        </pc:cxnChg>
        <pc:cxnChg chg="add mod">
          <ac:chgData name="Jha, Aryan Ritwajeet" userId="2aad577e-539b-449b-83a6-8d411f484b4d" providerId="ADAL" clId="{49408841-B2F4-4D1B-91E9-399D964EDA3B}" dt="2023-07-12T00:32:32.194" v="8438" actId="208"/>
          <ac:cxnSpMkLst>
            <pc:docMk/>
            <pc:sldMk cId="2561648844" sldId="335"/>
            <ac:cxnSpMk id="56" creationId="{505CB10D-28B5-B80D-7280-76A996A7E29A}"/>
          </ac:cxnSpMkLst>
        </pc:cxnChg>
      </pc:sldChg>
      <pc:sldChg chg="addSp delSp modSp new mod setBg">
        <pc:chgData name="Jha, Aryan Ritwajeet" userId="2aad577e-539b-449b-83a6-8d411f484b4d" providerId="ADAL" clId="{49408841-B2F4-4D1B-91E9-399D964EDA3B}" dt="2023-07-12T18:51:06.151" v="9526" actId="14100"/>
        <pc:sldMkLst>
          <pc:docMk/>
          <pc:sldMk cId="1083868590" sldId="336"/>
        </pc:sldMkLst>
        <pc:spChg chg="mod ord">
          <ac:chgData name="Jha, Aryan Ritwajeet" userId="2aad577e-539b-449b-83a6-8d411f484b4d" providerId="ADAL" clId="{49408841-B2F4-4D1B-91E9-399D964EDA3B}" dt="2023-07-12T01:06:42.926" v="8675" actId="1076"/>
          <ac:spMkLst>
            <pc:docMk/>
            <pc:sldMk cId="1083868590" sldId="336"/>
            <ac:spMk id="2" creationId="{177F810F-410D-C888-4B4A-087B3E00B399}"/>
          </ac:spMkLst>
        </pc:spChg>
        <pc:spChg chg="del">
          <ac:chgData name="Jha, Aryan Ritwajeet" userId="2aad577e-539b-449b-83a6-8d411f484b4d" providerId="ADAL" clId="{49408841-B2F4-4D1B-91E9-399D964EDA3B}" dt="2023-07-12T00:40:35.070" v="8531" actId="22"/>
          <ac:spMkLst>
            <pc:docMk/>
            <pc:sldMk cId="1083868590" sldId="336"/>
            <ac:spMk id="3" creationId="{2657DEA1-3CE0-392F-A236-011BE9A1C02D}"/>
          </ac:spMkLst>
        </pc:spChg>
        <pc:spChg chg="add mod ord">
          <ac:chgData name="Jha, Aryan Ritwajeet" userId="2aad577e-539b-449b-83a6-8d411f484b4d" providerId="ADAL" clId="{49408841-B2F4-4D1B-91E9-399D964EDA3B}" dt="2023-07-12T18:30:04.034" v="9030" actId="1076"/>
          <ac:spMkLst>
            <pc:docMk/>
            <pc:sldMk cId="1083868590" sldId="336"/>
            <ac:spMk id="4" creationId="{C1242663-B6E5-ABE3-9294-EB6B180ECF42}"/>
          </ac:spMkLst>
        </pc:spChg>
        <pc:spChg chg="add mod">
          <ac:chgData name="Jha, Aryan Ritwajeet" userId="2aad577e-539b-449b-83a6-8d411f484b4d" providerId="ADAL" clId="{49408841-B2F4-4D1B-91E9-399D964EDA3B}" dt="2023-07-12T18:30:18.734" v="9035" actId="14100"/>
          <ac:spMkLst>
            <pc:docMk/>
            <pc:sldMk cId="1083868590" sldId="336"/>
            <ac:spMk id="7" creationId="{A3709D2A-1B2C-3434-1A4F-CEA4FF0D00BA}"/>
          </ac:spMkLst>
        </pc:spChg>
        <pc:spChg chg="add del">
          <ac:chgData name="Jha, Aryan Ritwajeet" userId="2aad577e-539b-449b-83a6-8d411f484b4d" providerId="ADAL" clId="{49408841-B2F4-4D1B-91E9-399D964EDA3B}" dt="2023-07-12T00:40:43.245" v="8535" actId="26606"/>
          <ac:spMkLst>
            <pc:docMk/>
            <pc:sldMk cId="1083868590" sldId="336"/>
            <ac:spMk id="11" creationId="{2B97F24A-32CE-4C1C-A50D-3016B394DCFB}"/>
          </ac:spMkLst>
        </pc:spChg>
        <pc:spChg chg="add del">
          <ac:chgData name="Jha, Aryan Ritwajeet" userId="2aad577e-539b-449b-83a6-8d411f484b4d" providerId="ADAL" clId="{49408841-B2F4-4D1B-91E9-399D964EDA3B}" dt="2023-07-12T00:40:43.245" v="8535" actId="26606"/>
          <ac:spMkLst>
            <pc:docMk/>
            <pc:sldMk cId="1083868590" sldId="336"/>
            <ac:spMk id="13" creationId="{CD8B4F24-440B-49E9-B85D-733523DC064B}"/>
          </ac:spMkLst>
        </pc:spChg>
        <pc:spChg chg="add del">
          <ac:chgData name="Jha, Aryan Ritwajeet" userId="2aad577e-539b-449b-83a6-8d411f484b4d" providerId="ADAL" clId="{49408841-B2F4-4D1B-91E9-399D964EDA3B}" dt="2023-07-12T00:40:45.790" v="8537" actId="26606"/>
          <ac:spMkLst>
            <pc:docMk/>
            <pc:sldMk cId="1083868590" sldId="336"/>
            <ac:spMk id="15" creationId="{441CF7D6-A660-431A-B0BB-140A0D5556B6}"/>
          </ac:spMkLst>
        </pc:spChg>
        <pc:spChg chg="add del">
          <ac:chgData name="Jha, Aryan Ritwajeet" userId="2aad577e-539b-449b-83a6-8d411f484b4d" providerId="ADAL" clId="{49408841-B2F4-4D1B-91E9-399D964EDA3B}" dt="2023-07-12T00:40:45.790" v="8537" actId="26606"/>
          <ac:spMkLst>
            <pc:docMk/>
            <pc:sldMk cId="1083868590" sldId="336"/>
            <ac:spMk id="16" creationId="{2550BE34-C2B8-49B8-8519-67A8CAD51AE9}"/>
          </ac:spMkLst>
        </pc:spChg>
        <pc:spChg chg="add del">
          <ac:chgData name="Jha, Aryan Ritwajeet" userId="2aad577e-539b-449b-83a6-8d411f484b4d" providerId="ADAL" clId="{49408841-B2F4-4D1B-91E9-399D964EDA3B}" dt="2023-07-12T00:40:45.790" v="8537" actId="26606"/>
          <ac:spMkLst>
            <pc:docMk/>
            <pc:sldMk cId="1083868590" sldId="336"/>
            <ac:spMk id="17" creationId="{0570A85B-3810-4F95-97B0-CBF4CCDB381C}"/>
          </ac:spMkLst>
        </pc:spChg>
        <pc:spChg chg="add mod">
          <ac:chgData name="Jha, Aryan Ritwajeet" userId="2aad577e-539b-449b-83a6-8d411f484b4d" providerId="ADAL" clId="{49408841-B2F4-4D1B-91E9-399D964EDA3B}" dt="2023-07-12T18:31:04.097" v="9042" actId="207"/>
          <ac:spMkLst>
            <pc:docMk/>
            <pc:sldMk cId="1083868590" sldId="336"/>
            <ac:spMk id="17" creationId="{7D19F705-099D-DDF1-D71C-2E376A256AFD}"/>
          </ac:spMkLst>
        </pc:spChg>
        <pc:spChg chg="add del">
          <ac:chgData name="Jha, Aryan Ritwajeet" userId="2aad577e-539b-449b-83a6-8d411f484b4d" providerId="ADAL" clId="{49408841-B2F4-4D1B-91E9-399D964EDA3B}" dt="2023-07-12T00:40:45.790" v="8537" actId="26606"/>
          <ac:spMkLst>
            <pc:docMk/>
            <pc:sldMk cId="1083868590" sldId="336"/>
            <ac:spMk id="18" creationId="{A7457DD9-5A45-400A-AB4B-4B4EDECA25F1}"/>
          </ac:spMkLst>
        </pc:spChg>
        <pc:spChg chg="add del">
          <ac:chgData name="Jha, Aryan Ritwajeet" userId="2aad577e-539b-449b-83a6-8d411f484b4d" providerId="ADAL" clId="{49408841-B2F4-4D1B-91E9-399D964EDA3B}" dt="2023-07-12T00:41:03.295" v="8555" actId="26606"/>
          <ac:spMkLst>
            <pc:docMk/>
            <pc:sldMk cId="1083868590" sldId="336"/>
            <ac:spMk id="19" creationId="{53E5B1A8-3AC9-4BD1-9BBC-78CA94F2D1BA}"/>
          </ac:spMkLst>
        </pc:spChg>
        <pc:spChg chg="add del">
          <ac:chgData name="Jha, Aryan Ritwajeet" userId="2aad577e-539b-449b-83a6-8d411f484b4d" providerId="ADAL" clId="{49408841-B2F4-4D1B-91E9-399D964EDA3B}" dt="2023-07-12T00:40:46.945" v="8539" actId="26606"/>
          <ac:spMkLst>
            <pc:docMk/>
            <pc:sldMk cId="1083868590" sldId="336"/>
            <ac:spMk id="20" creationId="{0E3596DD-156A-473E-9BB3-C6A29F7574E9}"/>
          </ac:spMkLst>
        </pc:spChg>
        <pc:spChg chg="add del">
          <ac:chgData name="Jha, Aryan Ritwajeet" userId="2aad577e-539b-449b-83a6-8d411f484b4d" providerId="ADAL" clId="{49408841-B2F4-4D1B-91E9-399D964EDA3B}" dt="2023-07-12T00:40:46.945" v="8539" actId="26606"/>
          <ac:spMkLst>
            <pc:docMk/>
            <pc:sldMk cId="1083868590" sldId="336"/>
            <ac:spMk id="21" creationId="{2C46C4D6-C474-4E92-B52E-944C1118F7B6}"/>
          </ac:spMkLst>
        </pc:spChg>
        <pc:spChg chg="add del">
          <ac:chgData name="Jha, Aryan Ritwajeet" userId="2aad577e-539b-449b-83a6-8d411f484b4d" providerId="ADAL" clId="{49408841-B2F4-4D1B-91E9-399D964EDA3B}" dt="2023-07-12T00:40:47.816" v="8541" actId="26606"/>
          <ac:spMkLst>
            <pc:docMk/>
            <pc:sldMk cId="1083868590" sldId="336"/>
            <ac:spMk id="26" creationId="{D1942232-83D0-49E2-AF9B-1F97E3C1EF8E}"/>
          </ac:spMkLst>
        </pc:spChg>
        <pc:spChg chg="add del">
          <ac:chgData name="Jha, Aryan Ritwajeet" userId="2aad577e-539b-449b-83a6-8d411f484b4d" providerId="ADAL" clId="{49408841-B2F4-4D1B-91E9-399D964EDA3B}" dt="2023-07-12T00:40:47.816" v="8541" actId="26606"/>
          <ac:spMkLst>
            <pc:docMk/>
            <pc:sldMk cId="1083868590" sldId="336"/>
            <ac:spMk id="27" creationId="{E9E70D72-6E23-4015-A4A6-85C120C19167}"/>
          </ac:spMkLst>
        </pc:spChg>
        <pc:spChg chg="add del">
          <ac:chgData name="Jha, Aryan Ritwajeet" userId="2aad577e-539b-449b-83a6-8d411f484b4d" providerId="ADAL" clId="{49408841-B2F4-4D1B-91E9-399D964EDA3B}" dt="2023-07-12T00:40:52.331" v="8543" actId="26606"/>
          <ac:spMkLst>
            <pc:docMk/>
            <pc:sldMk cId="1083868590" sldId="336"/>
            <ac:spMk id="34" creationId="{1B15ED52-F352-441B-82BF-E0EA34836D08}"/>
          </ac:spMkLst>
        </pc:spChg>
        <pc:spChg chg="add del">
          <ac:chgData name="Jha, Aryan Ritwajeet" userId="2aad577e-539b-449b-83a6-8d411f484b4d" providerId="ADAL" clId="{49408841-B2F4-4D1B-91E9-399D964EDA3B}" dt="2023-07-12T00:40:52.331" v="8543" actId="26606"/>
          <ac:spMkLst>
            <pc:docMk/>
            <pc:sldMk cId="1083868590" sldId="336"/>
            <ac:spMk id="35" creationId="{3B2E3793-BFE6-45A2-9B7B-E18844431C99}"/>
          </ac:spMkLst>
        </pc:spChg>
        <pc:spChg chg="add del">
          <ac:chgData name="Jha, Aryan Ritwajeet" userId="2aad577e-539b-449b-83a6-8d411f484b4d" providerId="ADAL" clId="{49408841-B2F4-4D1B-91E9-399D964EDA3B}" dt="2023-07-12T00:40:52.331" v="8543" actId="26606"/>
          <ac:spMkLst>
            <pc:docMk/>
            <pc:sldMk cId="1083868590" sldId="336"/>
            <ac:spMk id="36" creationId="{BC4C4868-CB8F-4AF9-9CDB-8108F2C19B67}"/>
          </ac:spMkLst>
        </pc:spChg>
        <pc:spChg chg="add del">
          <ac:chgData name="Jha, Aryan Ritwajeet" userId="2aad577e-539b-449b-83a6-8d411f484b4d" providerId="ADAL" clId="{49408841-B2F4-4D1B-91E9-399D964EDA3B}" dt="2023-07-12T00:40:52.331" v="8543" actId="26606"/>
          <ac:spMkLst>
            <pc:docMk/>
            <pc:sldMk cId="1083868590" sldId="336"/>
            <ac:spMk id="37" creationId="{375E0459-6403-40CD-989D-56A4407CA12E}"/>
          </ac:spMkLst>
        </pc:spChg>
        <pc:spChg chg="add del">
          <ac:chgData name="Jha, Aryan Ritwajeet" userId="2aad577e-539b-449b-83a6-8d411f484b4d" providerId="ADAL" clId="{49408841-B2F4-4D1B-91E9-399D964EDA3B}" dt="2023-07-12T00:40:52.331" v="8543" actId="26606"/>
          <ac:spMkLst>
            <pc:docMk/>
            <pc:sldMk cId="1083868590" sldId="336"/>
            <ac:spMk id="38" creationId="{53E5B1A8-3AC9-4BD1-9BBC-78CA94F2D1BA}"/>
          </ac:spMkLst>
        </pc:spChg>
        <pc:spChg chg="add del">
          <ac:chgData name="Jha, Aryan Ritwajeet" userId="2aad577e-539b-449b-83a6-8d411f484b4d" providerId="ADAL" clId="{49408841-B2F4-4D1B-91E9-399D964EDA3B}" dt="2023-07-12T00:40:54.476" v="8545" actId="26606"/>
          <ac:spMkLst>
            <pc:docMk/>
            <pc:sldMk cId="1083868590" sldId="336"/>
            <ac:spMk id="40" creationId="{A8908DB7-C3A6-4FCB-9820-CEE02B398C4A}"/>
          </ac:spMkLst>
        </pc:spChg>
        <pc:spChg chg="add del">
          <ac:chgData name="Jha, Aryan Ritwajeet" userId="2aad577e-539b-449b-83a6-8d411f484b4d" providerId="ADAL" clId="{49408841-B2F4-4D1B-91E9-399D964EDA3B}" dt="2023-07-12T00:40:54.476" v="8545" actId="26606"/>
          <ac:spMkLst>
            <pc:docMk/>
            <pc:sldMk cId="1083868590" sldId="336"/>
            <ac:spMk id="41" creationId="{535742DD-1B16-4E9D-B715-0D74B4574A68}"/>
          </ac:spMkLst>
        </pc:spChg>
        <pc:spChg chg="add del">
          <ac:chgData name="Jha, Aryan Ritwajeet" userId="2aad577e-539b-449b-83a6-8d411f484b4d" providerId="ADAL" clId="{49408841-B2F4-4D1B-91E9-399D964EDA3B}" dt="2023-07-12T00:40:57.154" v="8547" actId="26606"/>
          <ac:spMkLst>
            <pc:docMk/>
            <pc:sldMk cId="1083868590" sldId="336"/>
            <ac:spMk id="43" creationId="{32AEEBC8-9D30-42EF-95F2-386C2653FBF0}"/>
          </ac:spMkLst>
        </pc:spChg>
        <pc:spChg chg="add del">
          <ac:chgData name="Jha, Aryan Ritwajeet" userId="2aad577e-539b-449b-83a6-8d411f484b4d" providerId="ADAL" clId="{49408841-B2F4-4D1B-91E9-399D964EDA3B}" dt="2023-07-12T00:40:57.154" v="8547" actId="26606"/>
          <ac:spMkLst>
            <pc:docMk/>
            <pc:sldMk cId="1083868590" sldId="336"/>
            <ac:spMk id="44" creationId="{2E92FA66-67D7-4CB4-94D3-E643A9AD4757}"/>
          </ac:spMkLst>
        </pc:spChg>
        <pc:spChg chg="add del">
          <ac:chgData name="Jha, Aryan Ritwajeet" userId="2aad577e-539b-449b-83a6-8d411f484b4d" providerId="ADAL" clId="{49408841-B2F4-4D1B-91E9-399D964EDA3B}" dt="2023-07-12T00:40:58.277" v="8549" actId="26606"/>
          <ac:spMkLst>
            <pc:docMk/>
            <pc:sldMk cId="1083868590" sldId="336"/>
            <ac:spMk id="46" creationId="{2B97F24A-32CE-4C1C-A50D-3016B394DCFB}"/>
          </ac:spMkLst>
        </pc:spChg>
        <pc:spChg chg="add del">
          <ac:chgData name="Jha, Aryan Ritwajeet" userId="2aad577e-539b-449b-83a6-8d411f484b4d" providerId="ADAL" clId="{49408841-B2F4-4D1B-91E9-399D964EDA3B}" dt="2023-07-12T00:40:58.277" v="8549" actId="26606"/>
          <ac:spMkLst>
            <pc:docMk/>
            <pc:sldMk cId="1083868590" sldId="336"/>
            <ac:spMk id="47" creationId="{6357EC4F-235E-4222-A36F-C7878ACE37F2}"/>
          </ac:spMkLst>
        </pc:spChg>
        <pc:spChg chg="add del">
          <ac:chgData name="Jha, Aryan Ritwajeet" userId="2aad577e-539b-449b-83a6-8d411f484b4d" providerId="ADAL" clId="{49408841-B2F4-4D1B-91E9-399D964EDA3B}" dt="2023-07-12T00:40:59.740" v="8551" actId="26606"/>
          <ac:spMkLst>
            <pc:docMk/>
            <pc:sldMk cId="1083868590" sldId="336"/>
            <ac:spMk id="49" creationId="{1A95671B-3CC6-4792-9114-B74FAEA224E6}"/>
          </ac:spMkLst>
        </pc:spChg>
        <pc:spChg chg="add del">
          <ac:chgData name="Jha, Aryan Ritwajeet" userId="2aad577e-539b-449b-83a6-8d411f484b4d" providerId="ADAL" clId="{49408841-B2F4-4D1B-91E9-399D964EDA3B}" dt="2023-07-12T00:41:01.644" v="8553" actId="26606"/>
          <ac:spMkLst>
            <pc:docMk/>
            <pc:sldMk cId="1083868590" sldId="336"/>
            <ac:spMk id="51" creationId="{743AA782-23D1-4521-8CAD-47662984AA08}"/>
          </ac:spMkLst>
        </pc:spChg>
        <pc:spChg chg="add del">
          <ac:chgData name="Jha, Aryan Ritwajeet" userId="2aad577e-539b-449b-83a6-8d411f484b4d" providerId="ADAL" clId="{49408841-B2F4-4D1B-91E9-399D964EDA3B}" dt="2023-07-12T00:41:01.644" v="8553" actId="26606"/>
          <ac:spMkLst>
            <pc:docMk/>
            <pc:sldMk cId="1083868590" sldId="336"/>
            <ac:spMk id="52" creationId="{71877DBC-BB60-40F0-AC93-2ACDBAAE60CE}"/>
          </ac:spMkLst>
        </pc:spChg>
        <pc:spChg chg="add del">
          <ac:chgData name="Jha, Aryan Ritwajeet" userId="2aad577e-539b-449b-83a6-8d411f484b4d" providerId="ADAL" clId="{49408841-B2F4-4D1B-91E9-399D964EDA3B}" dt="2023-07-12T00:41:03.295" v="8555" actId="26606"/>
          <ac:spMkLst>
            <pc:docMk/>
            <pc:sldMk cId="1083868590" sldId="336"/>
            <ac:spMk id="54" creationId="{1B15ED52-F352-441B-82BF-E0EA34836D08}"/>
          </ac:spMkLst>
        </pc:spChg>
        <pc:spChg chg="add del">
          <ac:chgData name="Jha, Aryan Ritwajeet" userId="2aad577e-539b-449b-83a6-8d411f484b4d" providerId="ADAL" clId="{49408841-B2F4-4D1B-91E9-399D964EDA3B}" dt="2023-07-12T00:41:03.295" v="8555" actId="26606"/>
          <ac:spMkLst>
            <pc:docMk/>
            <pc:sldMk cId="1083868590" sldId="336"/>
            <ac:spMk id="55" creationId="{3B2E3793-BFE6-45A2-9B7B-E18844431C99}"/>
          </ac:spMkLst>
        </pc:spChg>
        <pc:spChg chg="add del">
          <ac:chgData name="Jha, Aryan Ritwajeet" userId="2aad577e-539b-449b-83a6-8d411f484b4d" providerId="ADAL" clId="{49408841-B2F4-4D1B-91E9-399D964EDA3B}" dt="2023-07-12T00:41:03.295" v="8555" actId="26606"/>
          <ac:spMkLst>
            <pc:docMk/>
            <pc:sldMk cId="1083868590" sldId="336"/>
            <ac:spMk id="56" creationId="{BC4C4868-CB8F-4AF9-9CDB-8108F2C19B67}"/>
          </ac:spMkLst>
        </pc:spChg>
        <pc:spChg chg="add del">
          <ac:chgData name="Jha, Aryan Ritwajeet" userId="2aad577e-539b-449b-83a6-8d411f484b4d" providerId="ADAL" clId="{49408841-B2F4-4D1B-91E9-399D964EDA3B}" dt="2023-07-12T00:41:03.295" v="8555" actId="26606"/>
          <ac:spMkLst>
            <pc:docMk/>
            <pc:sldMk cId="1083868590" sldId="336"/>
            <ac:spMk id="57" creationId="{375E0459-6403-40CD-989D-56A4407CA12E}"/>
          </ac:spMkLst>
        </pc:spChg>
        <pc:spChg chg="add del">
          <ac:chgData name="Jha, Aryan Ritwajeet" userId="2aad577e-539b-449b-83a6-8d411f484b4d" providerId="ADAL" clId="{49408841-B2F4-4D1B-91E9-399D964EDA3B}" dt="2023-07-12T00:41:06.093" v="8557" actId="26606"/>
          <ac:spMkLst>
            <pc:docMk/>
            <pc:sldMk cId="1083868590" sldId="336"/>
            <ac:spMk id="59" creationId="{A8908DB7-C3A6-4FCB-9820-CEE02B398C4A}"/>
          </ac:spMkLst>
        </pc:spChg>
        <pc:spChg chg="add del">
          <ac:chgData name="Jha, Aryan Ritwajeet" userId="2aad577e-539b-449b-83a6-8d411f484b4d" providerId="ADAL" clId="{49408841-B2F4-4D1B-91E9-399D964EDA3B}" dt="2023-07-12T00:41:06.093" v="8557" actId="26606"/>
          <ac:spMkLst>
            <pc:docMk/>
            <pc:sldMk cId="1083868590" sldId="336"/>
            <ac:spMk id="60" creationId="{535742DD-1B16-4E9D-B715-0D74B4574A68}"/>
          </ac:spMkLst>
        </pc:spChg>
        <pc:spChg chg="add del">
          <ac:chgData name="Jha, Aryan Ritwajeet" userId="2aad577e-539b-449b-83a6-8d411f484b4d" providerId="ADAL" clId="{49408841-B2F4-4D1B-91E9-399D964EDA3B}" dt="2023-07-12T00:50:40.485" v="8591" actId="26606"/>
          <ac:spMkLst>
            <pc:docMk/>
            <pc:sldMk cId="1083868590" sldId="336"/>
            <ac:spMk id="62" creationId="{2B97F24A-32CE-4C1C-A50D-3016B394DCFB}"/>
          </ac:spMkLst>
        </pc:spChg>
        <pc:spChg chg="add del">
          <ac:chgData name="Jha, Aryan Ritwajeet" userId="2aad577e-539b-449b-83a6-8d411f484b4d" providerId="ADAL" clId="{49408841-B2F4-4D1B-91E9-399D964EDA3B}" dt="2023-07-12T00:50:40.485" v="8591" actId="26606"/>
          <ac:spMkLst>
            <pc:docMk/>
            <pc:sldMk cId="1083868590" sldId="336"/>
            <ac:spMk id="63" creationId="{CD8B4F24-440B-49E9-B85D-733523DC064B}"/>
          </ac:spMkLst>
        </pc:spChg>
        <pc:spChg chg="add del">
          <ac:chgData name="Jha, Aryan Ritwajeet" userId="2aad577e-539b-449b-83a6-8d411f484b4d" providerId="ADAL" clId="{49408841-B2F4-4D1B-91E9-399D964EDA3B}" dt="2023-07-12T00:50:40.465" v="8590" actId="26606"/>
          <ac:spMkLst>
            <pc:docMk/>
            <pc:sldMk cId="1083868590" sldId="336"/>
            <ac:spMk id="65" creationId="{352BEC0E-22F8-46D0-9632-375DB541B06C}"/>
          </ac:spMkLst>
        </pc:spChg>
        <pc:spChg chg="add del">
          <ac:chgData name="Jha, Aryan Ritwajeet" userId="2aad577e-539b-449b-83a6-8d411f484b4d" providerId="ADAL" clId="{49408841-B2F4-4D1B-91E9-399D964EDA3B}" dt="2023-07-12T00:50:40.465" v="8590" actId="26606"/>
          <ac:spMkLst>
            <pc:docMk/>
            <pc:sldMk cId="1083868590" sldId="336"/>
            <ac:spMk id="66" creationId="{3FCFB1DE-0B7E-48CC-BA90-B2AB0889F9D6}"/>
          </ac:spMkLst>
        </pc:spChg>
        <pc:spChg chg="add del">
          <ac:chgData name="Jha, Aryan Ritwajeet" userId="2aad577e-539b-449b-83a6-8d411f484b4d" providerId="ADAL" clId="{49408841-B2F4-4D1B-91E9-399D964EDA3B}" dt="2023-07-12T00:48:56.786" v="8569" actId="26606"/>
          <ac:spMkLst>
            <pc:docMk/>
            <pc:sldMk cId="1083868590" sldId="336"/>
            <ac:spMk id="68" creationId="{913AE63C-D5B4-45D1-ACFC-648CFFCF9805}"/>
          </ac:spMkLst>
        </pc:spChg>
        <pc:spChg chg="add del">
          <ac:chgData name="Jha, Aryan Ritwajeet" userId="2aad577e-539b-449b-83a6-8d411f484b4d" providerId="ADAL" clId="{49408841-B2F4-4D1B-91E9-399D964EDA3B}" dt="2023-07-12T00:50:55.045" v="8598" actId="26606"/>
          <ac:spMkLst>
            <pc:docMk/>
            <pc:sldMk cId="1083868590" sldId="336"/>
            <ac:spMk id="69" creationId="{04695F26-39DB-450E-B464-9C76CD233B36}"/>
          </ac:spMkLst>
        </pc:spChg>
        <pc:spChg chg="add del">
          <ac:chgData name="Jha, Aryan Ritwajeet" userId="2aad577e-539b-449b-83a6-8d411f484b4d" providerId="ADAL" clId="{49408841-B2F4-4D1B-91E9-399D964EDA3B}" dt="2023-07-12T00:48:56.786" v="8569" actId="26606"/>
          <ac:spMkLst>
            <pc:docMk/>
            <pc:sldMk cId="1083868590" sldId="336"/>
            <ac:spMk id="70" creationId="{34DE9D20-D6C2-4834-9EE9-EC583F3FE571}"/>
          </ac:spMkLst>
        </pc:spChg>
        <pc:spChg chg="add del">
          <ac:chgData name="Jha, Aryan Ritwajeet" userId="2aad577e-539b-449b-83a6-8d411f484b4d" providerId="ADAL" clId="{49408841-B2F4-4D1B-91E9-399D964EDA3B}" dt="2023-07-12T00:50:55.045" v="8598" actId="26606"/>
          <ac:spMkLst>
            <pc:docMk/>
            <pc:sldMk cId="1083868590" sldId="336"/>
            <ac:spMk id="71" creationId="{2F42E55F-A297-474F-AF2D-6D3A15822BCA}"/>
          </ac:spMkLst>
        </pc:spChg>
        <pc:spChg chg="add del">
          <ac:chgData name="Jha, Aryan Ritwajeet" userId="2aad577e-539b-449b-83a6-8d411f484b4d" providerId="ADAL" clId="{49408841-B2F4-4D1B-91E9-399D964EDA3B}" dt="2023-07-12T00:49:05.365" v="8579" actId="26606"/>
          <ac:spMkLst>
            <pc:docMk/>
            <pc:sldMk cId="1083868590" sldId="336"/>
            <ac:spMk id="78" creationId="{BC57EA3C-C239-4132-A618-5CBE9F896B2F}"/>
          </ac:spMkLst>
        </pc:spChg>
        <pc:spChg chg="add del">
          <ac:chgData name="Jha, Aryan Ritwajeet" userId="2aad577e-539b-449b-83a6-8d411f484b4d" providerId="ADAL" clId="{49408841-B2F4-4D1B-91E9-399D964EDA3B}" dt="2023-07-12T00:50:51.001" v="8593" actId="26606"/>
          <ac:spMkLst>
            <pc:docMk/>
            <pc:sldMk cId="1083868590" sldId="336"/>
            <ac:spMk id="81" creationId="{830A36F8-48C2-4842-A87B-8CE8DF4E7FD2}"/>
          </ac:spMkLst>
        </pc:spChg>
        <pc:spChg chg="add del">
          <ac:chgData name="Jha, Aryan Ritwajeet" userId="2aad577e-539b-449b-83a6-8d411f484b4d" providerId="ADAL" clId="{49408841-B2F4-4D1B-91E9-399D964EDA3B}" dt="2023-07-12T00:50:51.001" v="8593" actId="26606"/>
          <ac:spMkLst>
            <pc:docMk/>
            <pc:sldMk cId="1083868590" sldId="336"/>
            <ac:spMk id="82" creationId="{7F488E8B-4E1E-4402-8935-D4E6C02615C7}"/>
          </ac:spMkLst>
        </pc:spChg>
        <pc:spChg chg="add del">
          <ac:chgData name="Jha, Aryan Ritwajeet" userId="2aad577e-539b-449b-83a6-8d411f484b4d" providerId="ADAL" clId="{49408841-B2F4-4D1B-91E9-399D964EDA3B}" dt="2023-07-12T00:50:51.001" v="8593" actId="26606"/>
          <ac:spMkLst>
            <pc:docMk/>
            <pc:sldMk cId="1083868590" sldId="336"/>
            <ac:spMk id="84" creationId="{9D25F302-27C5-414F-97F8-6EA0A6C028BA}"/>
          </ac:spMkLst>
        </pc:spChg>
        <pc:spChg chg="add del">
          <ac:chgData name="Jha, Aryan Ritwajeet" userId="2aad577e-539b-449b-83a6-8d411f484b4d" providerId="ADAL" clId="{49408841-B2F4-4D1B-91E9-399D964EDA3B}" dt="2023-07-12T00:48:57.770" v="8571" actId="26606"/>
          <ac:spMkLst>
            <pc:docMk/>
            <pc:sldMk cId="1083868590" sldId="336"/>
            <ac:spMk id="85" creationId="{53B475F8-50AE-46A0-9943-B2B63183D50C}"/>
          </ac:spMkLst>
        </pc:spChg>
        <pc:spChg chg="add del">
          <ac:chgData name="Jha, Aryan Ritwajeet" userId="2aad577e-539b-449b-83a6-8d411f484b4d" providerId="ADAL" clId="{49408841-B2F4-4D1B-91E9-399D964EDA3B}" dt="2023-07-12T00:48:57.770" v="8571" actId="26606"/>
          <ac:spMkLst>
            <pc:docMk/>
            <pc:sldMk cId="1083868590" sldId="336"/>
            <ac:spMk id="86" creationId="{75F6FDB4-2351-48C2-A863-2364A02343C0}"/>
          </ac:spMkLst>
        </pc:spChg>
        <pc:spChg chg="add del">
          <ac:chgData name="Jha, Aryan Ritwajeet" userId="2aad577e-539b-449b-83a6-8d411f484b4d" providerId="ADAL" clId="{49408841-B2F4-4D1B-91E9-399D964EDA3B}" dt="2023-07-12T00:50:53.540" v="8595" actId="26606"/>
          <ac:spMkLst>
            <pc:docMk/>
            <pc:sldMk cId="1083868590" sldId="336"/>
            <ac:spMk id="87" creationId="{F35DB090-93B5-4581-8D71-BB3839684BFF}"/>
          </ac:spMkLst>
        </pc:spChg>
        <pc:spChg chg="add del">
          <ac:chgData name="Jha, Aryan Ritwajeet" userId="2aad577e-539b-449b-83a6-8d411f484b4d" providerId="ADAL" clId="{49408841-B2F4-4D1B-91E9-399D964EDA3B}" dt="2023-07-12T00:48:59.989" v="8573" actId="26606"/>
          <ac:spMkLst>
            <pc:docMk/>
            <pc:sldMk cId="1083868590" sldId="336"/>
            <ac:spMk id="88" creationId="{913AE63C-D5B4-45D1-ACFC-648CFFCF9805}"/>
          </ac:spMkLst>
        </pc:spChg>
        <pc:spChg chg="add del">
          <ac:chgData name="Jha, Aryan Ritwajeet" userId="2aad577e-539b-449b-83a6-8d411f484b4d" providerId="ADAL" clId="{49408841-B2F4-4D1B-91E9-399D964EDA3B}" dt="2023-07-12T00:48:59.989" v="8573" actId="26606"/>
          <ac:spMkLst>
            <pc:docMk/>
            <pc:sldMk cId="1083868590" sldId="336"/>
            <ac:spMk id="89" creationId="{34DE9D20-D6C2-4834-9EE9-EC583F3FE571}"/>
          </ac:spMkLst>
        </pc:spChg>
        <pc:spChg chg="add del">
          <ac:chgData name="Jha, Aryan Ritwajeet" userId="2aad577e-539b-449b-83a6-8d411f484b4d" providerId="ADAL" clId="{49408841-B2F4-4D1B-91E9-399D964EDA3B}" dt="2023-07-12T00:50:53.540" v="8595" actId="26606"/>
          <ac:spMkLst>
            <pc:docMk/>
            <pc:sldMk cId="1083868590" sldId="336"/>
            <ac:spMk id="92" creationId="{A0DE92DF-4769-4DE9-93FD-EE31271850CA}"/>
          </ac:spMkLst>
        </pc:spChg>
        <pc:spChg chg="add del">
          <ac:chgData name="Jha, Aryan Ritwajeet" userId="2aad577e-539b-449b-83a6-8d411f484b4d" providerId="ADAL" clId="{49408841-B2F4-4D1B-91E9-399D964EDA3B}" dt="2023-07-12T00:49:00.947" v="8575" actId="26606"/>
          <ac:spMkLst>
            <pc:docMk/>
            <pc:sldMk cId="1083868590" sldId="336"/>
            <ac:spMk id="93" creationId="{913AE63C-D5B4-45D1-ACFC-648CFFCF9805}"/>
          </ac:spMkLst>
        </pc:spChg>
        <pc:spChg chg="add del">
          <ac:chgData name="Jha, Aryan Ritwajeet" userId="2aad577e-539b-449b-83a6-8d411f484b4d" providerId="ADAL" clId="{49408841-B2F4-4D1B-91E9-399D964EDA3B}" dt="2023-07-12T00:50:55.036" v="8597" actId="26606"/>
          <ac:spMkLst>
            <pc:docMk/>
            <pc:sldMk cId="1083868590" sldId="336"/>
            <ac:spMk id="95" creationId="{385E1BDC-A9B0-4A87-82E3-F3187F69A802}"/>
          </ac:spMkLst>
        </pc:spChg>
        <pc:spChg chg="add del">
          <ac:chgData name="Jha, Aryan Ritwajeet" userId="2aad577e-539b-449b-83a6-8d411f484b4d" providerId="ADAL" clId="{49408841-B2F4-4D1B-91E9-399D964EDA3B}" dt="2023-07-12T00:50:55.036" v="8597" actId="26606"/>
          <ac:spMkLst>
            <pc:docMk/>
            <pc:sldMk cId="1083868590" sldId="336"/>
            <ac:spMk id="97" creationId="{0990C621-3B8B-4820-8328-D47EF7CE823C}"/>
          </ac:spMkLst>
        </pc:spChg>
        <pc:spChg chg="add del">
          <ac:chgData name="Jha, Aryan Ritwajeet" userId="2aad577e-539b-449b-83a6-8d411f484b4d" providerId="ADAL" clId="{49408841-B2F4-4D1B-91E9-399D964EDA3B}" dt="2023-07-12T00:50:55.036" v="8597" actId="26606"/>
          <ac:spMkLst>
            <pc:docMk/>
            <pc:sldMk cId="1083868590" sldId="336"/>
            <ac:spMk id="98" creationId="{C1A2385B-1D2A-4E17-84FA-6CB7F0AAE473}"/>
          </ac:spMkLst>
        </pc:spChg>
        <pc:spChg chg="add del">
          <ac:chgData name="Jha, Aryan Ritwajeet" userId="2aad577e-539b-449b-83a6-8d411f484b4d" providerId="ADAL" clId="{49408841-B2F4-4D1B-91E9-399D964EDA3B}" dt="2023-07-12T00:50:55.036" v="8597" actId="26606"/>
          <ac:spMkLst>
            <pc:docMk/>
            <pc:sldMk cId="1083868590" sldId="336"/>
            <ac:spMk id="99" creationId="{5E791F2F-79DB-4CC0-9FA1-001E3E91E8B7}"/>
          </ac:spMkLst>
        </pc:spChg>
        <pc:spChg chg="add del">
          <ac:chgData name="Jha, Aryan Ritwajeet" userId="2aad577e-539b-449b-83a6-8d411f484b4d" providerId="ADAL" clId="{49408841-B2F4-4D1B-91E9-399D964EDA3B}" dt="2023-07-12T01:04:33.606" v="8643" actId="26606"/>
          <ac:spMkLst>
            <pc:docMk/>
            <pc:sldMk cId="1083868590" sldId="336"/>
            <ac:spMk id="101" creationId="{69D47016-023F-44BD-981C-50E7A10A6609}"/>
          </ac:spMkLst>
        </pc:spChg>
        <pc:spChg chg="add del">
          <ac:chgData name="Jha, Aryan Ritwajeet" userId="2aad577e-539b-449b-83a6-8d411f484b4d" providerId="ADAL" clId="{49408841-B2F4-4D1B-91E9-399D964EDA3B}" dt="2023-07-12T01:04:33.606" v="8643" actId="26606"/>
          <ac:spMkLst>
            <pc:docMk/>
            <pc:sldMk cId="1083868590" sldId="336"/>
            <ac:spMk id="102" creationId="{6D8B37B0-0682-433E-BC8D-498C04ABD9A7}"/>
          </ac:spMkLst>
        </pc:spChg>
        <pc:spChg chg="add del">
          <ac:chgData name="Jha, Aryan Ritwajeet" userId="2aad577e-539b-449b-83a6-8d411f484b4d" providerId="ADAL" clId="{49408841-B2F4-4D1B-91E9-399D964EDA3B}" dt="2023-07-12T00:49:04.625" v="8577" actId="26606"/>
          <ac:spMkLst>
            <pc:docMk/>
            <pc:sldMk cId="1083868590" sldId="336"/>
            <ac:spMk id="104" creationId="{AE6CA01B-0DEB-4E9A-9768-B728DA42C1D4}"/>
          </ac:spMkLst>
        </pc:spChg>
        <pc:spChg chg="add del">
          <ac:chgData name="Jha, Aryan Ritwajeet" userId="2aad577e-539b-449b-83a6-8d411f484b4d" providerId="ADAL" clId="{49408841-B2F4-4D1B-91E9-399D964EDA3B}" dt="2023-07-12T01:04:30.726" v="8636" actId="26606"/>
          <ac:spMkLst>
            <pc:docMk/>
            <pc:sldMk cId="1083868590" sldId="336"/>
            <ac:spMk id="107" creationId="{17F2939E-0118-428F-ADE4-7F15D67EA262}"/>
          </ac:spMkLst>
        </pc:spChg>
        <pc:spChg chg="add del">
          <ac:chgData name="Jha, Aryan Ritwajeet" userId="2aad577e-539b-449b-83a6-8d411f484b4d" providerId="ADAL" clId="{49408841-B2F4-4D1B-91E9-399D964EDA3B}" dt="2023-07-12T00:49:05.365" v="8579" actId="26606"/>
          <ac:spMkLst>
            <pc:docMk/>
            <pc:sldMk cId="1083868590" sldId="336"/>
            <ac:spMk id="109" creationId="{D47F22ED-3A55-4EDE-A5A8-163D82B09265}"/>
          </ac:spMkLst>
        </pc:spChg>
        <pc:spChg chg="add del">
          <ac:chgData name="Jha, Aryan Ritwajeet" userId="2aad577e-539b-449b-83a6-8d411f484b4d" providerId="ADAL" clId="{49408841-B2F4-4D1B-91E9-399D964EDA3B}" dt="2023-07-12T00:49:05.365" v="8579" actId="26606"/>
          <ac:spMkLst>
            <pc:docMk/>
            <pc:sldMk cId="1083868590" sldId="336"/>
            <ac:spMk id="110" creationId="{5184EE59-3061-456B-9FB5-98A8E0E74B02}"/>
          </ac:spMkLst>
        </pc:spChg>
        <pc:spChg chg="add del">
          <ac:chgData name="Jha, Aryan Ritwajeet" userId="2aad577e-539b-449b-83a6-8d411f484b4d" providerId="ADAL" clId="{49408841-B2F4-4D1B-91E9-399D964EDA3B}" dt="2023-07-12T00:49:05.365" v="8579" actId="26606"/>
          <ac:spMkLst>
            <pc:docMk/>
            <pc:sldMk cId="1083868590" sldId="336"/>
            <ac:spMk id="111" creationId="{F7E07B5E-9FB5-4C91-8BE4-6167EB58D0A7}"/>
          </ac:spMkLst>
        </pc:spChg>
        <pc:spChg chg="add del">
          <ac:chgData name="Jha, Aryan Ritwajeet" userId="2aad577e-539b-449b-83a6-8d411f484b4d" providerId="ADAL" clId="{49408841-B2F4-4D1B-91E9-399D964EDA3B}" dt="2023-07-12T00:49:05.365" v="8579" actId="26606"/>
          <ac:spMkLst>
            <pc:docMk/>
            <pc:sldMk cId="1083868590" sldId="336"/>
            <ac:spMk id="112" creationId="{37524947-EB09-4DD9-973B-9F75BBCD7269}"/>
          </ac:spMkLst>
        </pc:spChg>
        <pc:spChg chg="add del">
          <ac:chgData name="Jha, Aryan Ritwajeet" userId="2aad577e-539b-449b-83a6-8d411f484b4d" providerId="ADAL" clId="{49408841-B2F4-4D1B-91E9-399D964EDA3B}" dt="2023-07-12T00:49:05.365" v="8579" actId="26606"/>
          <ac:spMkLst>
            <pc:docMk/>
            <pc:sldMk cId="1083868590" sldId="336"/>
            <ac:spMk id="113" creationId="{D30C8E25-2DD1-45C6-9F04-0F0CBF666021}"/>
          </ac:spMkLst>
        </pc:spChg>
        <pc:spChg chg="add del">
          <ac:chgData name="Jha, Aryan Ritwajeet" userId="2aad577e-539b-449b-83a6-8d411f484b4d" providerId="ADAL" clId="{49408841-B2F4-4D1B-91E9-399D964EDA3B}" dt="2023-07-12T00:49:07.185" v="8581" actId="26606"/>
          <ac:spMkLst>
            <pc:docMk/>
            <pc:sldMk cId="1083868590" sldId="336"/>
            <ac:spMk id="115" creationId="{AE6CA01B-0DEB-4E9A-9768-B728DA42C1D4}"/>
          </ac:spMkLst>
        </pc:spChg>
        <pc:spChg chg="add del">
          <ac:chgData name="Jha, Aryan Ritwajeet" userId="2aad577e-539b-449b-83a6-8d411f484b4d" providerId="ADAL" clId="{49408841-B2F4-4D1B-91E9-399D964EDA3B}" dt="2023-07-12T00:49:08.245" v="8583" actId="26606"/>
          <ac:spMkLst>
            <pc:docMk/>
            <pc:sldMk cId="1083868590" sldId="336"/>
            <ac:spMk id="119" creationId="{913AE63C-D5B4-45D1-ACFC-648CFFCF9805}"/>
          </ac:spMkLst>
        </pc:spChg>
        <pc:spChg chg="add del">
          <ac:chgData name="Jha, Aryan Ritwajeet" userId="2aad577e-539b-449b-83a6-8d411f484b4d" providerId="ADAL" clId="{49408841-B2F4-4D1B-91E9-399D964EDA3B}" dt="2023-07-12T00:49:08.245" v="8583" actId="26606"/>
          <ac:spMkLst>
            <pc:docMk/>
            <pc:sldMk cId="1083868590" sldId="336"/>
            <ac:spMk id="120" creationId="{34DE9D20-D6C2-4834-9EE9-EC583F3FE571}"/>
          </ac:spMkLst>
        </pc:spChg>
        <pc:spChg chg="add del">
          <ac:chgData name="Jha, Aryan Ritwajeet" userId="2aad577e-539b-449b-83a6-8d411f484b4d" providerId="ADAL" clId="{49408841-B2F4-4D1B-91E9-399D964EDA3B}" dt="2023-07-12T01:04:31.538" v="8638" actId="26606"/>
          <ac:spMkLst>
            <pc:docMk/>
            <pc:sldMk cId="1083868590" sldId="336"/>
            <ac:spMk id="123" creationId="{913AE63C-D5B4-45D1-ACFC-648CFFCF9805}"/>
          </ac:spMkLst>
        </pc:spChg>
        <pc:spChg chg="add del">
          <ac:chgData name="Jha, Aryan Ritwajeet" userId="2aad577e-539b-449b-83a6-8d411f484b4d" providerId="ADAL" clId="{49408841-B2F4-4D1B-91E9-399D964EDA3B}" dt="2023-07-12T01:04:31.538" v="8638" actId="26606"/>
          <ac:spMkLst>
            <pc:docMk/>
            <pc:sldMk cId="1083868590" sldId="336"/>
            <ac:spMk id="125" creationId="{34DE9D20-D6C2-4834-9EE9-EC583F3FE571}"/>
          </ac:spMkLst>
        </pc:spChg>
        <pc:spChg chg="add del">
          <ac:chgData name="Jha, Aryan Ritwajeet" userId="2aad577e-539b-449b-83a6-8d411f484b4d" providerId="ADAL" clId="{49408841-B2F4-4D1B-91E9-399D964EDA3B}" dt="2023-07-12T00:49:09.945" v="8585" actId="26606"/>
          <ac:spMkLst>
            <pc:docMk/>
            <pc:sldMk cId="1083868590" sldId="336"/>
            <ac:spMk id="127" creationId="{53B475F8-50AE-46A0-9943-B2B63183D50C}"/>
          </ac:spMkLst>
        </pc:spChg>
        <pc:spChg chg="add del">
          <ac:chgData name="Jha, Aryan Ritwajeet" userId="2aad577e-539b-449b-83a6-8d411f484b4d" providerId="ADAL" clId="{49408841-B2F4-4D1B-91E9-399D964EDA3B}" dt="2023-07-12T00:49:09.945" v="8585" actId="26606"/>
          <ac:spMkLst>
            <pc:docMk/>
            <pc:sldMk cId="1083868590" sldId="336"/>
            <ac:spMk id="128" creationId="{75F6FDB4-2351-48C2-A863-2364A02343C0}"/>
          </ac:spMkLst>
        </pc:spChg>
        <pc:spChg chg="add del">
          <ac:chgData name="Jha, Aryan Ritwajeet" userId="2aad577e-539b-449b-83a6-8d411f484b4d" providerId="ADAL" clId="{49408841-B2F4-4D1B-91E9-399D964EDA3B}" dt="2023-07-12T01:04:32.195" v="8640" actId="26606"/>
          <ac:spMkLst>
            <pc:docMk/>
            <pc:sldMk cId="1083868590" sldId="336"/>
            <ac:spMk id="137" creationId="{C3896A03-3945-419A-B66B-4EE266EDD152}"/>
          </ac:spMkLst>
        </pc:spChg>
        <pc:spChg chg="add del">
          <ac:chgData name="Jha, Aryan Ritwajeet" userId="2aad577e-539b-449b-83a6-8d411f484b4d" providerId="ADAL" clId="{49408841-B2F4-4D1B-91E9-399D964EDA3B}" dt="2023-07-12T01:04:32.195" v="8640" actId="26606"/>
          <ac:spMkLst>
            <pc:docMk/>
            <pc:sldMk cId="1083868590" sldId="336"/>
            <ac:spMk id="138" creationId="{B34F5AD2-EDBD-4BBD-A55C-EAFFD0C7097A}"/>
          </ac:spMkLst>
        </pc:spChg>
        <pc:spChg chg="add del">
          <ac:chgData name="Jha, Aryan Ritwajeet" userId="2aad577e-539b-449b-83a6-8d411f484b4d" providerId="ADAL" clId="{49408841-B2F4-4D1B-91E9-399D964EDA3B}" dt="2023-07-12T01:04:32.195" v="8640" actId="26606"/>
          <ac:spMkLst>
            <pc:docMk/>
            <pc:sldMk cId="1083868590" sldId="336"/>
            <ac:spMk id="139" creationId="{450D3AD2-FA80-415F-A9CE-54D884561CD7}"/>
          </ac:spMkLst>
        </pc:spChg>
        <pc:spChg chg="add del">
          <ac:chgData name="Jha, Aryan Ritwajeet" userId="2aad577e-539b-449b-83a6-8d411f484b4d" providerId="ADAL" clId="{49408841-B2F4-4D1B-91E9-399D964EDA3B}" dt="2023-07-12T01:04:33.601" v="8642" actId="26606"/>
          <ac:spMkLst>
            <pc:docMk/>
            <pc:sldMk cId="1083868590" sldId="336"/>
            <ac:spMk id="141" creationId="{913AE63C-D5B4-45D1-ACFC-648CFFCF9805}"/>
          </ac:spMkLst>
        </pc:spChg>
        <pc:spChg chg="add del">
          <ac:chgData name="Jha, Aryan Ritwajeet" userId="2aad577e-539b-449b-83a6-8d411f484b4d" providerId="ADAL" clId="{49408841-B2F4-4D1B-91E9-399D964EDA3B}" dt="2023-07-12T01:04:33.601" v="8642" actId="26606"/>
          <ac:spMkLst>
            <pc:docMk/>
            <pc:sldMk cId="1083868590" sldId="336"/>
            <ac:spMk id="142" creationId="{34DE9D20-D6C2-4834-9EE9-EC583F3FE571}"/>
          </ac:spMkLst>
        </pc:spChg>
        <pc:spChg chg="add del">
          <ac:chgData name="Jha, Aryan Ritwajeet" userId="2aad577e-539b-449b-83a6-8d411f484b4d" providerId="ADAL" clId="{49408841-B2F4-4D1B-91E9-399D964EDA3B}" dt="2023-07-12T01:05:15.096" v="8658" actId="26606"/>
          <ac:spMkLst>
            <pc:docMk/>
            <pc:sldMk cId="1083868590" sldId="336"/>
            <ac:spMk id="155" creationId="{C3896A03-3945-419A-B66B-4EE266EDD152}"/>
          </ac:spMkLst>
        </pc:spChg>
        <pc:spChg chg="add del">
          <ac:chgData name="Jha, Aryan Ritwajeet" userId="2aad577e-539b-449b-83a6-8d411f484b4d" providerId="ADAL" clId="{49408841-B2F4-4D1B-91E9-399D964EDA3B}" dt="2023-07-12T01:05:15.096" v="8658" actId="26606"/>
          <ac:spMkLst>
            <pc:docMk/>
            <pc:sldMk cId="1083868590" sldId="336"/>
            <ac:spMk id="156" creationId="{B34F5AD2-EDBD-4BBD-A55C-EAFFD0C7097A}"/>
          </ac:spMkLst>
        </pc:spChg>
        <pc:spChg chg="add del">
          <ac:chgData name="Jha, Aryan Ritwajeet" userId="2aad577e-539b-449b-83a6-8d411f484b4d" providerId="ADAL" clId="{49408841-B2F4-4D1B-91E9-399D964EDA3B}" dt="2023-07-12T01:05:15.096" v="8658" actId="26606"/>
          <ac:spMkLst>
            <pc:docMk/>
            <pc:sldMk cId="1083868590" sldId="336"/>
            <ac:spMk id="157" creationId="{450D3AD2-FA80-415F-A9CE-54D884561CD7}"/>
          </ac:spMkLst>
        </pc:spChg>
        <pc:spChg chg="add del">
          <ac:chgData name="Jha, Aryan Ritwajeet" userId="2aad577e-539b-449b-83a6-8d411f484b4d" providerId="ADAL" clId="{49408841-B2F4-4D1B-91E9-399D964EDA3B}" dt="2023-07-12T01:05:11.331" v="8653" actId="26606"/>
          <ac:spMkLst>
            <pc:docMk/>
            <pc:sldMk cId="1083868590" sldId="336"/>
            <ac:spMk id="162" creationId="{AE6CA01B-0DEB-4E9A-9768-B728DA42C1D4}"/>
          </ac:spMkLst>
        </pc:spChg>
        <pc:spChg chg="add del">
          <ac:chgData name="Jha, Aryan Ritwajeet" userId="2aad577e-539b-449b-83a6-8d411f484b4d" providerId="ADAL" clId="{49408841-B2F4-4D1B-91E9-399D964EDA3B}" dt="2023-07-12T01:05:15.086" v="8657" actId="26606"/>
          <ac:spMkLst>
            <pc:docMk/>
            <pc:sldMk cId="1083868590" sldId="336"/>
            <ac:spMk id="166" creationId="{BB341EC3-1810-4D33-BA3F-E2D0AA0ECFB6}"/>
          </ac:spMkLst>
        </pc:spChg>
        <pc:spChg chg="add del">
          <ac:chgData name="Jha, Aryan Ritwajeet" userId="2aad577e-539b-449b-83a6-8d411f484b4d" providerId="ADAL" clId="{49408841-B2F4-4D1B-91E9-399D964EDA3B}" dt="2023-07-12T01:05:15.086" v="8657" actId="26606"/>
          <ac:spMkLst>
            <pc:docMk/>
            <pc:sldMk cId="1083868590" sldId="336"/>
            <ac:spMk id="168" creationId="{10127CDE-2B99-47A8-BB3C-7D17519105E0}"/>
          </ac:spMkLst>
        </pc:spChg>
        <pc:spChg chg="add del">
          <ac:chgData name="Jha, Aryan Ritwajeet" userId="2aad577e-539b-449b-83a6-8d411f484b4d" providerId="ADAL" clId="{49408841-B2F4-4D1B-91E9-399D964EDA3B}" dt="2023-07-12T01:05:12.445" v="8655" actId="26606"/>
          <ac:spMkLst>
            <pc:docMk/>
            <pc:sldMk cId="1083868590" sldId="336"/>
            <ac:spMk id="170" creationId="{5BA49487-3FDB-4FB7-9D50-2B4F9454DA91}"/>
          </ac:spMkLst>
        </pc:spChg>
        <pc:spChg chg="add del">
          <ac:chgData name="Jha, Aryan Ritwajeet" userId="2aad577e-539b-449b-83a6-8d411f484b4d" providerId="ADAL" clId="{49408841-B2F4-4D1B-91E9-399D964EDA3B}" dt="2023-07-12T01:05:12.445" v="8655" actId="26606"/>
          <ac:spMkLst>
            <pc:docMk/>
            <pc:sldMk cId="1083868590" sldId="336"/>
            <ac:spMk id="171" creationId="{1C938212-FA12-4FF1-87C8-ACDE99D06F69}"/>
          </ac:spMkLst>
        </pc:spChg>
        <pc:spChg chg="add del">
          <ac:chgData name="Jha, Aryan Ritwajeet" userId="2aad577e-539b-449b-83a6-8d411f484b4d" providerId="ADAL" clId="{49408841-B2F4-4D1B-91E9-399D964EDA3B}" dt="2023-07-12T01:05:12.445" v="8655" actId="26606"/>
          <ac:spMkLst>
            <pc:docMk/>
            <pc:sldMk cId="1083868590" sldId="336"/>
            <ac:spMk id="172" creationId="{369F152D-E540-4B48-BA11-2ADF043C6111}"/>
          </ac:spMkLst>
        </pc:spChg>
        <pc:spChg chg="add del">
          <ac:chgData name="Jha, Aryan Ritwajeet" userId="2aad577e-539b-449b-83a6-8d411f484b4d" providerId="ADAL" clId="{49408841-B2F4-4D1B-91E9-399D964EDA3B}" dt="2023-07-12T01:05:12.445" v="8655" actId="26606"/>
          <ac:spMkLst>
            <pc:docMk/>
            <pc:sldMk cId="1083868590" sldId="336"/>
            <ac:spMk id="173" creationId="{0C059F7E-04C4-4C46-9B3E-E5CE267E347D}"/>
          </ac:spMkLst>
        </pc:spChg>
        <pc:spChg chg="add del">
          <ac:chgData name="Jha, Aryan Ritwajeet" userId="2aad577e-539b-449b-83a6-8d411f484b4d" providerId="ADAL" clId="{49408841-B2F4-4D1B-91E9-399D964EDA3B}" dt="2023-07-12T01:05:15.086" v="8657" actId="26606"/>
          <ac:spMkLst>
            <pc:docMk/>
            <pc:sldMk cId="1083868590" sldId="336"/>
            <ac:spMk id="175" creationId="{0550F5B9-399F-4FAD-AE6C-ED65F9A43A74}"/>
          </ac:spMkLst>
        </pc:spChg>
        <pc:spChg chg="add del">
          <ac:chgData name="Jha, Aryan Ritwajeet" userId="2aad577e-539b-449b-83a6-8d411f484b4d" providerId="ADAL" clId="{49408841-B2F4-4D1B-91E9-399D964EDA3B}" dt="2023-07-12T01:05:15.086" v="8657" actId="26606"/>
          <ac:spMkLst>
            <pc:docMk/>
            <pc:sldMk cId="1083868590" sldId="336"/>
            <ac:spMk id="176" creationId="{C062E60F-5CD4-4268-8359-8076634680E5}"/>
          </ac:spMkLst>
        </pc:spChg>
        <pc:spChg chg="add del">
          <ac:chgData name="Jha, Aryan Ritwajeet" userId="2aad577e-539b-449b-83a6-8d411f484b4d" providerId="ADAL" clId="{49408841-B2F4-4D1B-91E9-399D964EDA3B}" dt="2023-07-12T01:06:02.251" v="8668" actId="26606"/>
          <ac:spMkLst>
            <pc:docMk/>
            <pc:sldMk cId="1083868590" sldId="336"/>
            <ac:spMk id="178" creationId="{53B475F8-50AE-46A0-9943-B2B63183D50C}"/>
          </ac:spMkLst>
        </pc:spChg>
        <pc:spChg chg="add del">
          <ac:chgData name="Jha, Aryan Ritwajeet" userId="2aad577e-539b-449b-83a6-8d411f484b4d" providerId="ADAL" clId="{49408841-B2F4-4D1B-91E9-399D964EDA3B}" dt="2023-07-12T01:06:02.251" v="8668" actId="26606"/>
          <ac:spMkLst>
            <pc:docMk/>
            <pc:sldMk cId="1083868590" sldId="336"/>
            <ac:spMk id="179" creationId="{75F6FDB4-2351-48C2-A863-2364A02343C0}"/>
          </ac:spMkLst>
        </pc:spChg>
        <pc:spChg chg="add">
          <ac:chgData name="Jha, Aryan Ritwajeet" userId="2aad577e-539b-449b-83a6-8d411f484b4d" providerId="ADAL" clId="{49408841-B2F4-4D1B-91E9-399D964EDA3B}" dt="2023-07-12T01:06:02.251" v="8668" actId="26606"/>
          <ac:spMkLst>
            <pc:docMk/>
            <pc:sldMk cId="1083868590" sldId="336"/>
            <ac:spMk id="184" creationId="{913AE63C-D5B4-45D1-ACFC-648CFFCF9805}"/>
          </ac:spMkLst>
        </pc:spChg>
        <pc:grpChg chg="add del">
          <ac:chgData name="Jha, Aryan Ritwajeet" userId="2aad577e-539b-449b-83a6-8d411f484b4d" providerId="ADAL" clId="{49408841-B2F4-4D1B-91E9-399D964EDA3B}" dt="2023-07-12T00:40:47.816" v="8541" actId="26606"/>
          <ac:grpSpMkLst>
            <pc:docMk/>
            <pc:sldMk cId="1083868590" sldId="336"/>
            <ac:grpSpMk id="28" creationId="{C28A977F-B603-4D81-B0FC-C8DE048A7931}"/>
          </ac:grpSpMkLst>
        </pc:grpChg>
        <pc:grpChg chg="add del">
          <ac:chgData name="Jha, Aryan Ritwajeet" userId="2aad577e-539b-449b-83a6-8d411f484b4d" providerId="ADAL" clId="{49408841-B2F4-4D1B-91E9-399D964EDA3B}" dt="2023-07-12T00:40:47.816" v="8541" actId="26606"/>
          <ac:grpSpMkLst>
            <pc:docMk/>
            <pc:sldMk cId="1083868590" sldId="336"/>
            <ac:grpSpMk id="32" creationId="{C78D9229-E61D-4FEE-8321-2F8B64A8CADF}"/>
          </ac:grpSpMkLst>
        </pc:grpChg>
        <pc:grpChg chg="add del">
          <ac:chgData name="Jha, Aryan Ritwajeet" userId="2aad577e-539b-449b-83a6-8d411f484b4d" providerId="ADAL" clId="{49408841-B2F4-4D1B-91E9-399D964EDA3B}" dt="2023-07-12T00:48:56.786" v="8569" actId="26606"/>
          <ac:grpSpMkLst>
            <pc:docMk/>
            <pc:sldMk cId="1083868590" sldId="336"/>
            <ac:grpSpMk id="72" creationId="{D2BEE71A-353E-49B4-9F8D-D2E784E501D9}"/>
          </ac:grpSpMkLst>
        </pc:grpChg>
        <pc:grpChg chg="add del">
          <ac:chgData name="Jha, Aryan Ritwajeet" userId="2aad577e-539b-449b-83a6-8d411f484b4d" providerId="ADAL" clId="{49408841-B2F4-4D1B-91E9-399D964EDA3B}" dt="2023-07-12T00:48:56.786" v="8569" actId="26606"/>
          <ac:grpSpMkLst>
            <pc:docMk/>
            <pc:sldMk cId="1083868590" sldId="336"/>
            <ac:grpSpMk id="76" creationId="{43F5E015-E085-4624-B431-B42414448684}"/>
          </ac:grpSpMkLst>
        </pc:grpChg>
        <pc:grpChg chg="add del">
          <ac:chgData name="Jha, Aryan Ritwajeet" userId="2aad577e-539b-449b-83a6-8d411f484b4d" providerId="ADAL" clId="{49408841-B2F4-4D1B-91E9-399D964EDA3B}" dt="2023-07-12T00:50:55.045" v="8598" actId="26606"/>
          <ac:grpSpMkLst>
            <pc:docMk/>
            <pc:sldMk cId="1083868590" sldId="336"/>
            <ac:grpSpMk id="77" creationId="{972070F7-E065-4D60-8938-9FB8CDB8ACB0}"/>
          </ac:grpSpMkLst>
        </pc:grpChg>
        <pc:grpChg chg="add del">
          <ac:chgData name="Jha, Aryan Ritwajeet" userId="2aad577e-539b-449b-83a6-8d411f484b4d" providerId="ADAL" clId="{49408841-B2F4-4D1B-91E9-399D964EDA3B}" dt="2023-07-12T00:48:59.989" v="8573" actId="26606"/>
          <ac:grpSpMkLst>
            <pc:docMk/>
            <pc:sldMk cId="1083868590" sldId="336"/>
            <ac:grpSpMk id="90" creationId="{D2BEE71A-353E-49B4-9F8D-D2E784E501D9}"/>
          </ac:grpSpMkLst>
        </pc:grpChg>
        <pc:grpChg chg="add del">
          <ac:chgData name="Jha, Aryan Ritwajeet" userId="2aad577e-539b-449b-83a6-8d411f484b4d" providerId="ADAL" clId="{49408841-B2F4-4D1B-91E9-399D964EDA3B}" dt="2023-07-12T00:48:59.989" v="8573" actId="26606"/>
          <ac:grpSpMkLst>
            <pc:docMk/>
            <pc:sldMk cId="1083868590" sldId="336"/>
            <ac:grpSpMk id="91" creationId="{43F5E015-E085-4624-B431-B42414448684}"/>
          </ac:grpSpMkLst>
        </pc:grpChg>
        <pc:grpChg chg="add del">
          <ac:chgData name="Jha, Aryan Ritwajeet" userId="2aad577e-539b-449b-83a6-8d411f484b4d" providerId="ADAL" clId="{49408841-B2F4-4D1B-91E9-399D964EDA3B}" dt="2023-07-12T00:49:00.947" v="8575" actId="26606"/>
          <ac:grpSpMkLst>
            <pc:docMk/>
            <pc:sldMk cId="1083868590" sldId="336"/>
            <ac:grpSpMk id="94" creationId="{AC0CA3C2-AD39-4633-9BE6-ABAF929E41B9}"/>
          </ac:grpSpMkLst>
        </pc:grpChg>
        <pc:grpChg chg="add del">
          <ac:chgData name="Jha, Aryan Ritwajeet" userId="2aad577e-539b-449b-83a6-8d411f484b4d" providerId="ADAL" clId="{49408841-B2F4-4D1B-91E9-399D964EDA3B}" dt="2023-07-12T00:49:00.947" v="8575" actId="26606"/>
          <ac:grpSpMkLst>
            <pc:docMk/>
            <pc:sldMk cId="1083868590" sldId="336"/>
            <ac:grpSpMk id="96" creationId="{43F5E015-E085-4624-B431-B42414448684}"/>
          </ac:grpSpMkLst>
        </pc:grpChg>
        <pc:grpChg chg="add del">
          <ac:chgData name="Jha, Aryan Ritwajeet" userId="2aad577e-539b-449b-83a6-8d411f484b4d" providerId="ADAL" clId="{49408841-B2F4-4D1B-91E9-399D964EDA3B}" dt="2023-07-12T00:49:04.625" v="8577" actId="26606"/>
          <ac:grpSpMkLst>
            <pc:docMk/>
            <pc:sldMk cId="1083868590" sldId="336"/>
            <ac:grpSpMk id="105" creationId="{A57D8C8E-634E-4E83-9657-225A4DFE47ED}"/>
          </ac:grpSpMkLst>
        </pc:grpChg>
        <pc:grpChg chg="add del">
          <ac:chgData name="Jha, Aryan Ritwajeet" userId="2aad577e-539b-449b-83a6-8d411f484b4d" providerId="ADAL" clId="{49408841-B2F4-4D1B-91E9-399D964EDA3B}" dt="2023-07-12T01:04:30.726" v="8636" actId="26606"/>
          <ac:grpSpMkLst>
            <pc:docMk/>
            <pc:sldMk cId="1083868590" sldId="336"/>
            <ac:grpSpMk id="106" creationId="{067F19C3-C09C-4B70-8306-E0ACF405B7CC}"/>
          </ac:grpSpMkLst>
        </pc:grpChg>
        <pc:grpChg chg="add del">
          <ac:chgData name="Jha, Aryan Ritwajeet" userId="2aad577e-539b-449b-83a6-8d411f484b4d" providerId="ADAL" clId="{49408841-B2F4-4D1B-91E9-399D964EDA3B}" dt="2023-07-12T00:49:07.185" v="8581" actId="26606"/>
          <ac:grpSpMkLst>
            <pc:docMk/>
            <pc:sldMk cId="1083868590" sldId="336"/>
            <ac:grpSpMk id="116" creationId="{A57D8C8E-634E-4E83-9657-225A4DFE47ED}"/>
          </ac:grpSpMkLst>
        </pc:grpChg>
        <pc:grpChg chg="add del">
          <ac:chgData name="Jha, Aryan Ritwajeet" userId="2aad577e-539b-449b-83a6-8d411f484b4d" providerId="ADAL" clId="{49408841-B2F4-4D1B-91E9-399D964EDA3B}" dt="2023-07-12T00:49:08.245" v="8583" actId="26606"/>
          <ac:grpSpMkLst>
            <pc:docMk/>
            <pc:sldMk cId="1083868590" sldId="336"/>
            <ac:grpSpMk id="121" creationId="{D2BEE71A-353E-49B4-9F8D-D2E784E501D9}"/>
          </ac:grpSpMkLst>
        </pc:grpChg>
        <pc:grpChg chg="add del">
          <ac:chgData name="Jha, Aryan Ritwajeet" userId="2aad577e-539b-449b-83a6-8d411f484b4d" providerId="ADAL" clId="{49408841-B2F4-4D1B-91E9-399D964EDA3B}" dt="2023-07-12T00:49:08.245" v="8583" actId="26606"/>
          <ac:grpSpMkLst>
            <pc:docMk/>
            <pc:sldMk cId="1083868590" sldId="336"/>
            <ac:grpSpMk id="124" creationId="{43F5E015-E085-4624-B431-B42414448684}"/>
          </ac:grpSpMkLst>
        </pc:grpChg>
        <pc:grpChg chg="add del">
          <ac:chgData name="Jha, Aryan Ritwajeet" userId="2aad577e-539b-449b-83a6-8d411f484b4d" providerId="ADAL" clId="{49408841-B2F4-4D1B-91E9-399D964EDA3B}" dt="2023-07-12T01:04:31.538" v="8638" actId="26606"/>
          <ac:grpSpMkLst>
            <pc:docMk/>
            <pc:sldMk cId="1083868590" sldId="336"/>
            <ac:grpSpMk id="126" creationId="{D2BEE71A-353E-49B4-9F8D-D2E784E501D9}"/>
          </ac:grpSpMkLst>
        </pc:grpChg>
        <pc:grpChg chg="add del">
          <ac:chgData name="Jha, Aryan Ritwajeet" userId="2aad577e-539b-449b-83a6-8d411f484b4d" providerId="ADAL" clId="{49408841-B2F4-4D1B-91E9-399D964EDA3B}" dt="2023-07-12T01:04:31.538" v="8638" actId="26606"/>
          <ac:grpSpMkLst>
            <pc:docMk/>
            <pc:sldMk cId="1083868590" sldId="336"/>
            <ac:grpSpMk id="131" creationId="{43F5E015-E085-4624-B431-B42414448684}"/>
          </ac:grpSpMkLst>
        </pc:grpChg>
        <pc:grpChg chg="add del">
          <ac:chgData name="Jha, Aryan Ritwajeet" userId="2aad577e-539b-449b-83a6-8d411f484b4d" providerId="ADAL" clId="{49408841-B2F4-4D1B-91E9-399D964EDA3B}" dt="2023-07-12T01:04:33.601" v="8642" actId="26606"/>
          <ac:grpSpMkLst>
            <pc:docMk/>
            <pc:sldMk cId="1083868590" sldId="336"/>
            <ac:grpSpMk id="143" creationId="{D2BEE71A-353E-49B4-9F8D-D2E784E501D9}"/>
          </ac:grpSpMkLst>
        </pc:grpChg>
        <pc:grpChg chg="add del">
          <ac:chgData name="Jha, Aryan Ritwajeet" userId="2aad577e-539b-449b-83a6-8d411f484b4d" providerId="ADAL" clId="{49408841-B2F4-4D1B-91E9-399D964EDA3B}" dt="2023-07-12T01:04:33.601" v="8642" actId="26606"/>
          <ac:grpSpMkLst>
            <pc:docMk/>
            <pc:sldMk cId="1083868590" sldId="336"/>
            <ac:grpSpMk id="146" creationId="{43F5E015-E085-4624-B431-B42414448684}"/>
          </ac:grpSpMkLst>
        </pc:grpChg>
        <pc:grpChg chg="add del">
          <ac:chgData name="Jha, Aryan Ritwajeet" userId="2aad577e-539b-449b-83a6-8d411f484b4d" providerId="ADAL" clId="{49408841-B2F4-4D1B-91E9-399D964EDA3B}" dt="2023-07-12T01:05:11.331" v="8653" actId="26606"/>
          <ac:grpSpMkLst>
            <pc:docMk/>
            <pc:sldMk cId="1083868590" sldId="336"/>
            <ac:grpSpMk id="164" creationId="{A57D8C8E-634E-4E83-9657-225A4DFE47ED}"/>
          </ac:grpSpMkLst>
        </pc:grpChg>
        <pc:grpChg chg="add">
          <ac:chgData name="Jha, Aryan Ritwajeet" userId="2aad577e-539b-449b-83a6-8d411f484b4d" providerId="ADAL" clId="{49408841-B2F4-4D1B-91E9-399D964EDA3B}" dt="2023-07-12T01:06:02.251" v="8668" actId="26606"/>
          <ac:grpSpMkLst>
            <pc:docMk/>
            <pc:sldMk cId="1083868590" sldId="336"/>
            <ac:grpSpMk id="186" creationId="{AC0CA3C2-AD39-4633-9BE6-ABAF929E41B9}"/>
          </ac:grpSpMkLst>
        </pc:grpChg>
        <pc:grpChg chg="add">
          <ac:chgData name="Jha, Aryan Ritwajeet" userId="2aad577e-539b-449b-83a6-8d411f484b4d" providerId="ADAL" clId="{49408841-B2F4-4D1B-91E9-399D964EDA3B}" dt="2023-07-12T01:06:02.251" v="8668" actId="26606"/>
          <ac:grpSpMkLst>
            <pc:docMk/>
            <pc:sldMk cId="1083868590" sldId="336"/>
            <ac:grpSpMk id="190" creationId="{43F5E015-E085-4624-B431-B42414448684}"/>
          </ac:grpSpMkLst>
        </pc:grpChg>
        <pc:picChg chg="add del mod">
          <ac:chgData name="Jha, Aryan Ritwajeet" userId="2aad577e-539b-449b-83a6-8d411f484b4d" providerId="ADAL" clId="{49408841-B2F4-4D1B-91E9-399D964EDA3B}" dt="2023-07-12T18:25:38.124" v="8933" actId="478"/>
          <ac:picMkLst>
            <pc:docMk/>
            <pc:sldMk cId="1083868590" sldId="336"/>
            <ac:picMk id="5" creationId="{C970A066-59B3-CE87-61ED-4559DC895A91}"/>
          </ac:picMkLst>
        </pc:picChg>
        <pc:picChg chg="add mod ord">
          <ac:chgData name="Jha, Aryan Ritwajeet" userId="2aad577e-539b-449b-83a6-8d411f484b4d" providerId="ADAL" clId="{49408841-B2F4-4D1B-91E9-399D964EDA3B}" dt="2023-07-12T18:22:04.887" v="8689" actId="1076"/>
          <ac:picMkLst>
            <pc:docMk/>
            <pc:sldMk cId="1083868590" sldId="336"/>
            <ac:picMk id="6" creationId="{9B05648E-9AD3-C5AC-3357-803DD5C348BE}"/>
          </ac:picMkLst>
        </pc:picChg>
        <pc:picChg chg="add mod ord">
          <ac:chgData name="Jha, Aryan Ritwajeet" userId="2aad577e-539b-449b-83a6-8d411f484b4d" providerId="ADAL" clId="{49408841-B2F4-4D1B-91E9-399D964EDA3B}" dt="2023-07-12T18:25:33.837" v="8931" actId="1076"/>
          <ac:picMkLst>
            <pc:docMk/>
            <pc:sldMk cId="1083868590" sldId="336"/>
            <ac:picMk id="8" creationId="{B298E378-0A4E-4CA1-D37F-4A80A0A9C554}"/>
          </ac:picMkLst>
        </pc:picChg>
        <pc:picChg chg="add del mod ord">
          <ac:chgData name="Jha, Aryan Ritwajeet" userId="2aad577e-539b-449b-83a6-8d411f484b4d" providerId="ADAL" clId="{49408841-B2F4-4D1B-91E9-399D964EDA3B}" dt="2023-07-12T00:50:30.727" v="8588" actId="478"/>
          <ac:picMkLst>
            <pc:docMk/>
            <pc:sldMk cId="1083868590" sldId="336"/>
            <ac:picMk id="10" creationId="{070B3C8B-ADFF-AE45-2FFE-D270578C701E}"/>
          </ac:picMkLst>
        </pc:picChg>
        <pc:picChg chg="add mod">
          <ac:chgData name="Jha, Aryan Ritwajeet" userId="2aad577e-539b-449b-83a6-8d411f484b4d" providerId="ADAL" clId="{49408841-B2F4-4D1B-91E9-399D964EDA3B}" dt="2023-07-12T18:26:06.384" v="8939" actId="1582"/>
          <ac:picMkLst>
            <pc:docMk/>
            <pc:sldMk cId="1083868590" sldId="336"/>
            <ac:picMk id="12" creationId="{0BE72FA5-3147-4C72-D8DD-1B39DD0B1115}"/>
          </ac:picMkLst>
        </pc:picChg>
        <pc:picChg chg="add del mod">
          <ac:chgData name="Jha, Aryan Ritwajeet" userId="2aad577e-539b-449b-83a6-8d411f484b4d" providerId="ADAL" clId="{49408841-B2F4-4D1B-91E9-399D964EDA3B}" dt="2023-07-12T01:04:24.236" v="8632" actId="478"/>
          <ac:picMkLst>
            <pc:docMk/>
            <pc:sldMk cId="1083868590" sldId="336"/>
            <ac:picMk id="14" creationId="{9A036756-CE88-F461-DBFF-E84CC43EBB56}"/>
          </ac:picMkLst>
        </pc:picChg>
        <pc:picChg chg="add del mod">
          <ac:chgData name="Jha, Aryan Ritwajeet" userId="2aad577e-539b-449b-83a6-8d411f484b4d" providerId="ADAL" clId="{49408841-B2F4-4D1B-91E9-399D964EDA3B}" dt="2023-07-12T18:25:38.124" v="8933" actId="478"/>
          <ac:picMkLst>
            <pc:docMk/>
            <pc:sldMk cId="1083868590" sldId="336"/>
            <ac:picMk id="39" creationId="{424A1655-5825-E1F1-479E-9BEB3A1197AD}"/>
          </ac:picMkLst>
        </pc:picChg>
        <pc:cxnChg chg="add del">
          <ac:chgData name="Jha, Aryan Ritwajeet" userId="2aad577e-539b-449b-83a6-8d411f484b4d" providerId="ADAL" clId="{49408841-B2F4-4D1B-91E9-399D964EDA3B}" dt="2023-07-12T18:25:23.524" v="8930" actId="11529"/>
          <ac:cxnSpMkLst>
            <pc:docMk/>
            <pc:sldMk cId="1083868590" sldId="336"/>
            <ac:cxnSpMk id="10" creationId="{0AF22317-3762-E12A-6427-B20E5E1C961C}"/>
          </ac:cxnSpMkLst>
        </pc:cxnChg>
        <pc:cxnChg chg="add mod">
          <ac:chgData name="Jha, Aryan Ritwajeet" userId="2aad577e-539b-449b-83a6-8d411f484b4d" providerId="ADAL" clId="{49408841-B2F4-4D1B-91E9-399D964EDA3B}" dt="2023-07-12T18:51:06.151" v="9526" actId="14100"/>
          <ac:cxnSpMkLst>
            <pc:docMk/>
            <pc:sldMk cId="1083868590" sldId="336"/>
            <ac:cxnSpMk id="14" creationId="{0E08B451-382C-4063-5D28-4B263801F45C}"/>
          </ac:cxnSpMkLst>
        </pc:cxnChg>
        <pc:cxnChg chg="add">
          <ac:chgData name="Jha, Aryan Ritwajeet" userId="2aad577e-539b-449b-83a6-8d411f484b4d" providerId="ADAL" clId="{49408841-B2F4-4D1B-91E9-399D964EDA3B}" dt="2023-07-12T18:29:06.267" v="8972" actId="11529"/>
          <ac:cxnSpMkLst>
            <pc:docMk/>
            <pc:sldMk cId="1083868590" sldId="336"/>
            <ac:cxnSpMk id="16" creationId="{119A7CEC-FFD1-4794-69DB-E1B53A7C33D8}"/>
          </ac:cxnSpMkLst>
        </pc:cxnChg>
        <pc:cxnChg chg="add mod">
          <ac:chgData name="Jha, Aryan Ritwajeet" userId="2aad577e-539b-449b-83a6-8d411f484b4d" providerId="ADAL" clId="{49408841-B2F4-4D1B-91E9-399D964EDA3B}" dt="2023-07-12T18:30:22.575" v="9037" actId="571"/>
          <ac:cxnSpMkLst>
            <pc:docMk/>
            <pc:sldMk cId="1083868590" sldId="336"/>
            <ac:cxnSpMk id="18" creationId="{F5F12B36-1BDB-E5FA-B70E-64F7732B3265}"/>
          </ac:cxnSpMkLst>
        </pc:cxnChg>
      </pc:sldChg>
      <pc:sldChg chg="addSp modSp add mod">
        <pc:chgData name="Jha, Aryan Ritwajeet" userId="2aad577e-539b-449b-83a6-8d411f484b4d" providerId="ADAL" clId="{49408841-B2F4-4D1B-91E9-399D964EDA3B}" dt="2023-07-12T18:51:16.487" v="9527" actId="14100"/>
        <pc:sldMkLst>
          <pc:docMk/>
          <pc:sldMk cId="1771449399" sldId="337"/>
        </pc:sldMkLst>
        <pc:spChg chg="add mod">
          <ac:chgData name="Jha, Aryan Ritwajeet" userId="2aad577e-539b-449b-83a6-8d411f484b4d" providerId="ADAL" clId="{49408841-B2F4-4D1B-91E9-399D964EDA3B}" dt="2023-07-12T18:34:05.815" v="9052" actId="17032"/>
          <ac:spMkLst>
            <pc:docMk/>
            <pc:sldMk cId="1771449399" sldId="337"/>
            <ac:spMk id="3" creationId="{43916D85-0AF8-C58F-4E85-E1E6D85D847B}"/>
          </ac:spMkLst>
        </pc:spChg>
        <pc:spChg chg="add mod">
          <ac:chgData name="Jha, Aryan Ritwajeet" userId="2aad577e-539b-449b-83a6-8d411f484b4d" providerId="ADAL" clId="{49408841-B2F4-4D1B-91E9-399D964EDA3B}" dt="2023-07-12T18:34:22.064" v="9054" actId="17032"/>
          <ac:spMkLst>
            <pc:docMk/>
            <pc:sldMk cId="1771449399" sldId="337"/>
            <ac:spMk id="5" creationId="{22A19CC3-0652-AC30-7759-18AB10239862}"/>
          </ac:spMkLst>
        </pc:spChg>
        <pc:spChg chg="add mod">
          <ac:chgData name="Jha, Aryan Ritwajeet" userId="2aad577e-539b-449b-83a6-8d411f484b4d" providerId="ADAL" clId="{49408841-B2F4-4D1B-91E9-399D964EDA3B}" dt="2023-07-12T18:34:35.114" v="9056" actId="17032"/>
          <ac:spMkLst>
            <pc:docMk/>
            <pc:sldMk cId="1771449399" sldId="337"/>
            <ac:spMk id="9" creationId="{80063A6D-0A98-A86B-E592-4911FD30688C}"/>
          </ac:spMkLst>
        </pc:spChg>
        <pc:spChg chg="add mod">
          <ac:chgData name="Jha, Aryan Ritwajeet" userId="2aad577e-539b-449b-83a6-8d411f484b4d" providerId="ADAL" clId="{49408841-B2F4-4D1B-91E9-399D964EDA3B}" dt="2023-07-12T18:35:42.394" v="9060" actId="17032"/>
          <ac:spMkLst>
            <pc:docMk/>
            <pc:sldMk cId="1771449399" sldId="337"/>
            <ac:spMk id="10" creationId="{9A043C0B-0CFA-5172-87B7-14E56545F31B}"/>
          </ac:spMkLst>
        </pc:spChg>
        <pc:spChg chg="add mod">
          <ac:chgData name="Jha, Aryan Ritwajeet" userId="2aad577e-539b-449b-83a6-8d411f484b4d" providerId="ADAL" clId="{49408841-B2F4-4D1B-91E9-399D964EDA3B}" dt="2023-07-12T18:35:59.285" v="9062" actId="17032"/>
          <ac:spMkLst>
            <pc:docMk/>
            <pc:sldMk cId="1771449399" sldId="337"/>
            <ac:spMk id="11" creationId="{BAB5B2FD-100B-8A8D-DB68-87E3BC01F140}"/>
          </ac:spMkLst>
        </pc:spChg>
        <pc:picChg chg="mod">
          <ac:chgData name="Jha, Aryan Ritwajeet" userId="2aad577e-539b-449b-83a6-8d411f484b4d" providerId="ADAL" clId="{49408841-B2F4-4D1B-91E9-399D964EDA3B}" dt="2023-07-12T18:32:52.264" v="9044" actId="1076"/>
          <ac:picMkLst>
            <pc:docMk/>
            <pc:sldMk cId="1771449399" sldId="337"/>
            <ac:picMk id="12" creationId="{0BE72FA5-3147-4C72-D8DD-1B39DD0B1115}"/>
          </ac:picMkLst>
        </pc:picChg>
        <pc:cxnChg chg="mod">
          <ac:chgData name="Jha, Aryan Ritwajeet" userId="2aad577e-539b-449b-83a6-8d411f484b4d" providerId="ADAL" clId="{49408841-B2F4-4D1B-91E9-399D964EDA3B}" dt="2023-07-12T18:51:16.487" v="9527" actId="14100"/>
          <ac:cxnSpMkLst>
            <pc:docMk/>
            <pc:sldMk cId="1771449399" sldId="337"/>
            <ac:cxnSpMk id="14" creationId="{0E08B451-382C-4063-5D28-4B263801F45C}"/>
          </ac:cxnSpMkLst>
        </pc:cxnChg>
        <pc:cxnChg chg="mod">
          <ac:chgData name="Jha, Aryan Ritwajeet" userId="2aad577e-539b-449b-83a6-8d411f484b4d" providerId="ADAL" clId="{49408841-B2F4-4D1B-91E9-399D964EDA3B}" dt="2023-07-12T18:35:10.484" v="9058" actId="693"/>
          <ac:cxnSpMkLst>
            <pc:docMk/>
            <pc:sldMk cId="1771449399" sldId="337"/>
            <ac:cxnSpMk id="16" creationId="{119A7CEC-FFD1-4794-69DB-E1B53A7C33D8}"/>
          </ac:cxnSpMkLst>
        </pc:cxnChg>
      </pc:sldChg>
      <pc:sldChg chg="addSp delSp modSp add mod">
        <pc:chgData name="Jha, Aryan Ritwajeet" userId="2aad577e-539b-449b-83a6-8d411f484b4d" providerId="ADAL" clId="{49408841-B2F4-4D1B-91E9-399D964EDA3B}" dt="2023-07-12T20:33:00.419" v="12025" actId="1582"/>
        <pc:sldMkLst>
          <pc:docMk/>
          <pc:sldMk cId="4236874696" sldId="338"/>
        </pc:sldMkLst>
        <pc:spChg chg="del">
          <ac:chgData name="Jha, Aryan Ritwajeet" userId="2aad577e-539b-449b-83a6-8d411f484b4d" providerId="ADAL" clId="{49408841-B2F4-4D1B-91E9-399D964EDA3B}" dt="2023-07-12T18:36:24.924" v="9064" actId="478"/>
          <ac:spMkLst>
            <pc:docMk/>
            <pc:sldMk cId="4236874696" sldId="338"/>
            <ac:spMk id="7" creationId="{A3709D2A-1B2C-3434-1A4F-CEA4FF0D00BA}"/>
          </ac:spMkLst>
        </pc:spChg>
        <pc:spChg chg="mod">
          <ac:chgData name="Jha, Aryan Ritwajeet" userId="2aad577e-539b-449b-83a6-8d411f484b4d" providerId="ADAL" clId="{49408841-B2F4-4D1B-91E9-399D964EDA3B}" dt="2023-07-12T18:43:33.785" v="9513" actId="20577"/>
          <ac:spMkLst>
            <pc:docMk/>
            <pc:sldMk cId="4236874696" sldId="338"/>
            <ac:spMk id="17" creationId="{7D19F705-099D-DDF1-D71C-2E376A256AFD}"/>
          </ac:spMkLst>
        </pc:spChg>
        <pc:spChg chg="add mod">
          <ac:chgData name="Jha, Aryan Ritwajeet" userId="2aad577e-539b-449b-83a6-8d411f484b4d" providerId="ADAL" clId="{49408841-B2F4-4D1B-91E9-399D964EDA3B}" dt="2023-07-12T18:51:59.633" v="9572" actId="20577"/>
          <ac:spMkLst>
            <pc:docMk/>
            <pc:sldMk cId="4236874696" sldId="338"/>
            <ac:spMk id="21" creationId="{0A56B57E-CFBF-2101-5CA6-4828E92F1F8C}"/>
          </ac:spMkLst>
        </pc:spChg>
        <pc:spChg chg="add mod">
          <ac:chgData name="Jha, Aryan Ritwajeet" userId="2aad577e-539b-449b-83a6-8d411f484b4d" providerId="ADAL" clId="{49408841-B2F4-4D1B-91E9-399D964EDA3B}" dt="2023-07-12T19:32:11.857" v="10443" actId="20577"/>
          <ac:spMkLst>
            <pc:docMk/>
            <pc:sldMk cId="4236874696" sldId="338"/>
            <ac:spMk id="23" creationId="{9051DA40-62E1-F49F-E84D-FC7A9F5777C5}"/>
          </ac:spMkLst>
        </pc:spChg>
        <pc:picChg chg="mod">
          <ac:chgData name="Jha, Aryan Ritwajeet" userId="2aad577e-539b-449b-83a6-8d411f484b4d" providerId="ADAL" clId="{49408841-B2F4-4D1B-91E9-399D964EDA3B}" dt="2023-07-12T20:32:51.450" v="12022" actId="1076"/>
          <ac:picMkLst>
            <pc:docMk/>
            <pc:sldMk cId="4236874696" sldId="338"/>
            <ac:picMk id="8" creationId="{B298E378-0A4E-4CA1-D37F-4A80A0A9C554}"/>
          </ac:picMkLst>
        </pc:picChg>
        <pc:picChg chg="add mod">
          <ac:chgData name="Jha, Aryan Ritwajeet" userId="2aad577e-539b-449b-83a6-8d411f484b4d" providerId="ADAL" clId="{49408841-B2F4-4D1B-91E9-399D964EDA3B}" dt="2023-07-12T20:33:00.419" v="12025" actId="1582"/>
          <ac:picMkLst>
            <pc:docMk/>
            <pc:sldMk cId="4236874696" sldId="338"/>
            <ac:picMk id="27" creationId="{6004C8CF-A01E-D059-A823-833FE2E34C76}"/>
          </ac:picMkLst>
        </pc:picChg>
        <pc:cxnChg chg="mod">
          <ac:chgData name="Jha, Aryan Ritwajeet" userId="2aad577e-539b-449b-83a6-8d411f484b4d" providerId="ADAL" clId="{49408841-B2F4-4D1B-91E9-399D964EDA3B}" dt="2023-07-12T18:37:11.419" v="9132" actId="20577"/>
          <ac:cxnSpMkLst>
            <pc:docMk/>
            <pc:sldMk cId="4236874696" sldId="338"/>
            <ac:cxnSpMk id="14" creationId="{0E08B451-382C-4063-5D28-4B263801F45C}"/>
          </ac:cxnSpMkLst>
        </pc:cxnChg>
        <pc:cxnChg chg="mod">
          <ac:chgData name="Jha, Aryan Ritwajeet" userId="2aad577e-539b-449b-83a6-8d411f484b4d" providerId="ADAL" clId="{49408841-B2F4-4D1B-91E9-399D964EDA3B}" dt="2023-07-12T18:38:08.265" v="9182" actId="1076"/>
          <ac:cxnSpMkLst>
            <pc:docMk/>
            <pc:sldMk cId="4236874696" sldId="338"/>
            <ac:cxnSpMk id="16" creationId="{119A7CEC-FFD1-4794-69DB-E1B53A7C33D8}"/>
          </ac:cxnSpMkLst>
        </pc:cxnChg>
        <pc:cxnChg chg="add mod">
          <ac:chgData name="Jha, Aryan Ritwajeet" userId="2aad577e-539b-449b-83a6-8d411f484b4d" providerId="ADAL" clId="{49408841-B2F4-4D1B-91E9-399D964EDA3B}" dt="2023-07-12T18:37:34.558" v="9179" actId="14100"/>
          <ac:cxnSpMkLst>
            <pc:docMk/>
            <pc:sldMk cId="4236874696" sldId="338"/>
            <ac:cxnSpMk id="18" creationId="{43443043-FF2D-5A4C-1A5C-2A3B5429B5D8}"/>
          </ac:cxnSpMkLst>
        </pc:cxnChg>
        <pc:cxnChg chg="add mod">
          <ac:chgData name="Jha, Aryan Ritwajeet" userId="2aad577e-539b-449b-83a6-8d411f484b4d" providerId="ADAL" clId="{49408841-B2F4-4D1B-91E9-399D964EDA3B}" dt="2023-07-12T20:32:53.880" v="12023" actId="14100"/>
          <ac:cxnSpMkLst>
            <pc:docMk/>
            <pc:sldMk cId="4236874696" sldId="338"/>
            <ac:cxnSpMk id="22" creationId="{D5C4B80D-EA20-361F-BEBD-3EDB7639C621}"/>
          </ac:cxnSpMkLst>
        </pc:cxnChg>
      </pc:sldChg>
      <pc:sldChg chg="delSp modSp add mod">
        <pc:chgData name="Jha, Aryan Ritwajeet" userId="2aad577e-539b-449b-83a6-8d411f484b4d" providerId="ADAL" clId="{49408841-B2F4-4D1B-91E9-399D964EDA3B}" dt="2023-07-12T18:42:19.805" v="9485" actId="1076"/>
        <pc:sldMkLst>
          <pc:docMk/>
          <pc:sldMk cId="2152296590" sldId="339"/>
        </pc:sldMkLst>
        <pc:spChg chg="del">
          <ac:chgData name="Jha, Aryan Ritwajeet" userId="2aad577e-539b-449b-83a6-8d411f484b4d" providerId="ADAL" clId="{49408841-B2F4-4D1B-91E9-399D964EDA3B}" dt="2023-07-12T18:41:13.661" v="9483" actId="478"/>
          <ac:spMkLst>
            <pc:docMk/>
            <pc:sldMk cId="2152296590" sldId="339"/>
            <ac:spMk id="25" creationId="{1A57F294-7580-E8B9-8064-D8070CE825A5}"/>
          </ac:spMkLst>
        </pc:spChg>
        <pc:spChg chg="del">
          <ac:chgData name="Jha, Aryan Ritwajeet" userId="2aad577e-539b-449b-83a6-8d411f484b4d" providerId="ADAL" clId="{49408841-B2F4-4D1B-91E9-399D964EDA3B}" dt="2023-07-12T18:41:13.661" v="9483" actId="478"/>
          <ac:spMkLst>
            <pc:docMk/>
            <pc:sldMk cId="2152296590" sldId="339"/>
            <ac:spMk id="26" creationId="{2B175FD5-A62E-C570-61F2-BC1FF7BCAAF8}"/>
          </ac:spMkLst>
        </pc:spChg>
        <pc:spChg chg="mod">
          <ac:chgData name="Jha, Aryan Ritwajeet" userId="2aad577e-539b-449b-83a6-8d411f484b4d" providerId="ADAL" clId="{49408841-B2F4-4D1B-91E9-399D964EDA3B}" dt="2023-07-12T18:41:04.605" v="9482" actId="113"/>
          <ac:spMkLst>
            <pc:docMk/>
            <pc:sldMk cId="2152296590" sldId="339"/>
            <ac:spMk id="32" creationId="{3D4C88DF-9C82-3CE8-8DBB-5D3BC012F956}"/>
          </ac:spMkLst>
        </pc:spChg>
        <pc:grpChg chg="mod">
          <ac:chgData name="Jha, Aryan Ritwajeet" userId="2aad577e-539b-449b-83a6-8d411f484b4d" providerId="ADAL" clId="{49408841-B2F4-4D1B-91E9-399D964EDA3B}" dt="2023-07-12T18:42:19.805" v="9485" actId="1076"/>
          <ac:grpSpMkLst>
            <pc:docMk/>
            <pc:sldMk cId="2152296590" sldId="339"/>
            <ac:grpSpMk id="12" creationId="{00080FB3-8F3E-85E6-6C64-7E5AF8580A58}"/>
          </ac:grpSpMkLst>
        </pc:grpChg>
        <pc:cxnChg chg="del mod">
          <ac:chgData name="Jha, Aryan Ritwajeet" userId="2aad577e-539b-449b-83a6-8d411f484b4d" providerId="ADAL" clId="{49408841-B2F4-4D1B-91E9-399D964EDA3B}" dt="2023-07-12T18:41:13.661" v="9483" actId="478"/>
          <ac:cxnSpMkLst>
            <pc:docMk/>
            <pc:sldMk cId="2152296590" sldId="339"/>
            <ac:cxnSpMk id="24" creationId="{EB3351FB-48C6-A234-0327-4F908757A172}"/>
          </ac:cxnSpMkLst>
        </pc:cxnChg>
        <pc:cxnChg chg="del">
          <ac:chgData name="Jha, Aryan Ritwajeet" userId="2aad577e-539b-449b-83a6-8d411f484b4d" providerId="ADAL" clId="{49408841-B2F4-4D1B-91E9-399D964EDA3B}" dt="2023-07-12T18:40:06.495" v="9348" actId="478"/>
          <ac:cxnSpMkLst>
            <pc:docMk/>
            <pc:sldMk cId="2152296590" sldId="339"/>
            <ac:cxnSpMk id="30" creationId="{03097A19-80AF-0DDF-C17B-171ECA733088}"/>
          </ac:cxnSpMkLst>
        </pc:cxnChg>
        <pc:cxnChg chg="del mod">
          <ac:chgData name="Jha, Aryan Ritwajeet" userId="2aad577e-539b-449b-83a6-8d411f484b4d" providerId="ADAL" clId="{49408841-B2F4-4D1B-91E9-399D964EDA3B}" dt="2023-07-12T18:40:06.495" v="9348" actId="478"/>
          <ac:cxnSpMkLst>
            <pc:docMk/>
            <pc:sldMk cId="2152296590" sldId="339"/>
            <ac:cxnSpMk id="36" creationId="{2BDEFCA6-257C-484A-0271-32609DD99FE3}"/>
          </ac:cxnSpMkLst>
        </pc:cxnChg>
        <pc:cxnChg chg="del mod">
          <ac:chgData name="Jha, Aryan Ritwajeet" userId="2aad577e-539b-449b-83a6-8d411f484b4d" providerId="ADAL" clId="{49408841-B2F4-4D1B-91E9-399D964EDA3B}" dt="2023-07-12T18:40:06.495" v="9348" actId="478"/>
          <ac:cxnSpMkLst>
            <pc:docMk/>
            <pc:sldMk cId="2152296590" sldId="339"/>
            <ac:cxnSpMk id="49" creationId="{47B37B12-7083-9253-EA29-143C026CAEEC}"/>
          </ac:cxnSpMkLst>
        </pc:cxnChg>
        <pc:cxnChg chg="del mod">
          <ac:chgData name="Jha, Aryan Ritwajeet" userId="2aad577e-539b-449b-83a6-8d411f484b4d" providerId="ADAL" clId="{49408841-B2F4-4D1B-91E9-399D964EDA3B}" dt="2023-07-12T18:40:06.495" v="9348" actId="478"/>
          <ac:cxnSpMkLst>
            <pc:docMk/>
            <pc:sldMk cId="2152296590" sldId="339"/>
            <ac:cxnSpMk id="56" creationId="{505CB10D-28B5-B80D-7280-76A996A7E29A}"/>
          </ac:cxnSpMkLst>
        </pc:cxnChg>
      </pc:sldChg>
      <pc:sldChg chg="addSp delSp modSp add mod">
        <pc:chgData name="Jha, Aryan Ritwajeet" userId="2aad577e-539b-449b-83a6-8d411f484b4d" providerId="ADAL" clId="{49408841-B2F4-4D1B-91E9-399D964EDA3B}" dt="2023-07-12T20:33:53.050" v="12031" actId="1076"/>
        <pc:sldMkLst>
          <pc:docMk/>
          <pc:sldMk cId="4132842835" sldId="340"/>
        </pc:sldMkLst>
        <pc:spChg chg="mod">
          <ac:chgData name="Jha, Aryan Ritwajeet" userId="2aad577e-539b-449b-83a6-8d411f484b4d" providerId="ADAL" clId="{49408841-B2F4-4D1B-91E9-399D964EDA3B}" dt="2023-07-12T19:23:41.589" v="10109" actId="13926"/>
          <ac:spMkLst>
            <pc:docMk/>
            <pc:sldMk cId="4132842835" sldId="340"/>
            <ac:spMk id="2" creationId="{177F810F-410D-C888-4B4A-087B3E00B399}"/>
          </ac:spMkLst>
        </pc:spChg>
        <pc:spChg chg="mod">
          <ac:chgData name="Jha, Aryan Ritwajeet" userId="2aad577e-539b-449b-83a6-8d411f484b4d" providerId="ADAL" clId="{49408841-B2F4-4D1B-91E9-399D964EDA3B}" dt="2023-07-12T19:29:16.140" v="10366" actId="13822"/>
          <ac:spMkLst>
            <pc:docMk/>
            <pc:sldMk cId="4132842835" sldId="340"/>
            <ac:spMk id="3" creationId="{43916D85-0AF8-C58F-4E85-E1E6D85D847B}"/>
          </ac:spMkLst>
        </pc:spChg>
        <pc:spChg chg="mod">
          <ac:chgData name="Jha, Aryan Ritwajeet" userId="2aad577e-539b-449b-83a6-8d411f484b4d" providerId="ADAL" clId="{49408841-B2F4-4D1B-91E9-399D964EDA3B}" dt="2023-07-12T19:23:49.827" v="10110" actId="207"/>
          <ac:spMkLst>
            <pc:docMk/>
            <pc:sldMk cId="4132842835" sldId="340"/>
            <ac:spMk id="4" creationId="{C1242663-B6E5-ABE3-9294-EB6B180ECF42}"/>
          </ac:spMkLst>
        </pc:spChg>
        <pc:spChg chg="mod">
          <ac:chgData name="Jha, Aryan Ritwajeet" userId="2aad577e-539b-449b-83a6-8d411f484b4d" providerId="ADAL" clId="{49408841-B2F4-4D1B-91E9-399D964EDA3B}" dt="2023-07-12T19:29:16.140" v="10366" actId="13822"/>
          <ac:spMkLst>
            <pc:docMk/>
            <pc:sldMk cId="4132842835" sldId="340"/>
            <ac:spMk id="5" creationId="{22A19CC3-0652-AC30-7759-18AB10239862}"/>
          </ac:spMkLst>
        </pc:spChg>
        <pc:spChg chg="add mod">
          <ac:chgData name="Jha, Aryan Ritwajeet" userId="2aad577e-539b-449b-83a6-8d411f484b4d" providerId="ADAL" clId="{49408841-B2F4-4D1B-91E9-399D964EDA3B}" dt="2023-07-12T19:23:52.293" v="10111" actId="207"/>
          <ac:spMkLst>
            <pc:docMk/>
            <pc:sldMk cId="4132842835" sldId="340"/>
            <ac:spMk id="7" creationId="{20C051C3-0FC6-8E74-5EB8-37EF6E42EBE1}"/>
          </ac:spMkLst>
        </pc:spChg>
        <pc:spChg chg="mod">
          <ac:chgData name="Jha, Aryan Ritwajeet" userId="2aad577e-539b-449b-83a6-8d411f484b4d" providerId="ADAL" clId="{49408841-B2F4-4D1B-91E9-399D964EDA3B}" dt="2023-07-12T19:29:16.140" v="10366" actId="13822"/>
          <ac:spMkLst>
            <pc:docMk/>
            <pc:sldMk cId="4132842835" sldId="340"/>
            <ac:spMk id="9" creationId="{80063A6D-0A98-A86B-E592-4911FD30688C}"/>
          </ac:spMkLst>
        </pc:spChg>
        <pc:spChg chg="del mod">
          <ac:chgData name="Jha, Aryan Ritwajeet" userId="2aad577e-539b-449b-83a6-8d411f484b4d" providerId="ADAL" clId="{49408841-B2F4-4D1B-91E9-399D964EDA3B}" dt="2023-07-12T19:29:41.737" v="10368" actId="478"/>
          <ac:spMkLst>
            <pc:docMk/>
            <pc:sldMk cId="4132842835" sldId="340"/>
            <ac:spMk id="11" creationId="{BAB5B2FD-100B-8A8D-DB68-87E3BC01F140}"/>
          </ac:spMkLst>
        </pc:spChg>
        <pc:spChg chg="add mod">
          <ac:chgData name="Jha, Aryan Ritwajeet" userId="2aad577e-539b-449b-83a6-8d411f484b4d" providerId="ADAL" clId="{49408841-B2F4-4D1B-91E9-399D964EDA3B}" dt="2023-07-12T19:25:26.384" v="10317" actId="1076"/>
          <ac:spMkLst>
            <pc:docMk/>
            <pc:sldMk cId="4132842835" sldId="340"/>
            <ac:spMk id="13" creationId="{2AFC21BD-783A-191C-390C-F3FF81A2B709}"/>
          </ac:spMkLst>
        </pc:spChg>
        <pc:spChg chg="add mod">
          <ac:chgData name="Jha, Aryan Ritwajeet" userId="2aad577e-539b-449b-83a6-8d411f484b4d" providerId="ADAL" clId="{49408841-B2F4-4D1B-91E9-399D964EDA3B}" dt="2023-07-12T19:25:23.674" v="10316" actId="1076"/>
          <ac:spMkLst>
            <pc:docMk/>
            <pc:sldMk cId="4132842835" sldId="340"/>
            <ac:spMk id="15" creationId="{F1635F72-A263-7E13-2571-60C2C7AE6D3E}"/>
          </ac:spMkLst>
        </pc:spChg>
        <pc:spChg chg="del">
          <ac:chgData name="Jha, Aryan Ritwajeet" userId="2aad577e-539b-449b-83a6-8d411f484b4d" providerId="ADAL" clId="{49408841-B2F4-4D1B-91E9-399D964EDA3B}" dt="2023-07-12T18:44:35.685" v="9516" actId="478"/>
          <ac:spMkLst>
            <pc:docMk/>
            <pc:sldMk cId="4132842835" sldId="340"/>
            <ac:spMk id="17" creationId="{7D19F705-099D-DDF1-D71C-2E376A256AFD}"/>
          </ac:spMkLst>
        </pc:spChg>
        <pc:spChg chg="add mod">
          <ac:chgData name="Jha, Aryan Ritwajeet" userId="2aad577e-539b-449b-83a6-8d411f484b4d" providerId="ADAL" clId="{49408841-B2F4-4D1B-91E9-399D964EDA3B}" dt="2023-07-12T19:29:56.927" v="10371" actId="1076"/>
          <ac:spMkLst>
            <pc:docMk/>
            <pc:sldMk cId="4132842835" sldId="340"/>
            <ac:spMk id="19" creationId="{DEB3CEF0-C77A-F70A-BD60-3805DA29BD4A}"/>
          </ac:spMkLst>
        </pc:spChg>
        <pc:spChg chg="del">
          <ac:chgData name="Jha, Aryan Ritwajeet" userId="2aad577e-539b-449b-83a6-8d411f484b4d" providerId="ADAL" clId="{49408841-B2F4-4D1B-91E9-399D964EDA3B}" dt="2023-07-12T18:44:35.685" v="9516" actId="478"/>
          <ac:spMkLst>
            <pc:docMk/>
            <pc:sldMk cId="4132842835" sldId="340"/>
            <ac:spMk id="21" creationId="{0A56B57E-CFBF-2101-5CA6-4828E92F1F8C}"/>
          </ac:spMkLst>
        </pc:spChg>
        <pc:picChg chg="mod">
          <ac:chgData name="Jha, Aryan Ritwajeet" userId="2aad577e-539b-449b-83a6-8d411f484b4d" providerId="ADAL" clId="{49408841-B2F4-4D1B-91E9-399D964EDA3B}" dt="2023-07-12T20:33:44.750" v="12029" actId="1076"/>
          <ac:picMkLst>
            <pc:docMk/>
            <pc:sldMk cId="4132842835" sldId="340"/>
            <ac:picMk id="8" creationId="{B298E378-0A4E-4CA1-D37F-4A80A0A9C554}"/>
          </ac:picMkLst>
        </pc:picChg>
        <pc:picChg chg="mod modCrop">
          <ac:chgData name="Jha, Aryan Ritwajeet" userId="2aad577e-539b-449b-83a6-8d411f484b4d" providerId="ADAL" clId="{49408841-B2F4-4D1B-91E9-399D964EDA3B}" dt="2023-07-12T19:29:32.817" v="10367" actId="732"/>
          <ac:picMkLst>
            <pc:docMk/>
            <pc:sldMk cId="4132842835" sldId="340"/>
            <ac:picMk id="12" creationId="{0BE72FA5-3147-4C72-D8DD-1B39DD0B1115}"/>
          </ac:picMkLst>
        </pc:picChg>
        <pc:picChg chg="add mod">
          <ac:chgData name="Jha, Aryan Ritwajeet" userId="2aad577e-539b-449b-83a6-8d411f484b4d" providerId="ADAL" clId="{49408841-B2F4-4D1B-91E9-399D964EDA3B}" dt="2023-07-12T20:33:53.050" v="12031" actId="1076"/>
          <ac:picMkLst>
            <pc:docMk/>
            <pc:sldMk cId="4132842835" sldId="340"/>
            <ac:picMk id="23" creationId="{80963598-382B-8A5F-D1DB-6D71C4619C98}"/>
          </ac:picMkLst>
        </pc:picChg>
        <pc:cxnChg chg="del mod">
          <ac:chgData name="Jha, Aryan Ritwajeet" userId="2aad577e-539b-449b-83a6-8d411f484b4d" providerId="ADAL" clId="{49408841-B2F4-4D1B-91E9-399D964EDA3B}" dt="2023-07-12T18:44:35.685" v="9516" actId="478"/>
          <ac:cxnSpMkLst>
            <pc:docMk/>
            <pc:sldMk cId="4132842835" sldId="340"/>
            <ac:cxnSpMk id="14" creationId="{0E08B451-382C-4063-5D28-4B263801F45C}"/>
          </ac:cxnSpMkLst>
        </pc:cxnChg>
        <pc:cxnChg chg="del">
          <ac:chgData name="Jha, Aryan Ritwajeet" userId="2aad577e-539b-449b-83a6-8d411f484b4d" providerId="ADAL" clId="{49408841-B2F4-4D1B-91E9-399D964EDA3B}" dt="2023-07-12T18:44:35.685" v="9516" actId="478"/>
          <ac:cxnSpMkLst>
            <pc:docMk/>
            <pc:sldMk cId="4132842835" sldId="340"/>
            <ac:cxnSpMk id="16" creationId="{119A7CEC-FFD1-4794-69DB-E1B53A7C33D8}"/>
          </ac:cxnSpMkLst>
        </pc:cxnChg>
        <pc:cxnChg chg="del">
          <ac:chgData name="Jha, Aryan Ritwajeet" userId="2aad577e-539b-449b-83a6-8d411f484b4d" providerId="ADAL" clId="{49408841-B2F4-4D1B-91E9-399D964EDA3B}" dt="2023-07-12T18:44:35.685" v="9516" actId="478"/>
          <ac:cxnSpMkLst>
            <pc:docMk/>
            <pc:sldMk cId="4132842835" sldId="340"/>
            <ac:cxnSpMk id="18" creationId="{43443043-FF2D-5A4C-1A5C-2A3B5429B5D8}"/>
          </ac:cxnSpMkLst>
        </pc:cxnChg>
        <pc:cxnChg chg="add del mod">
          <ac:chgData name="Jha, Aryan Ritwajeet" userId="2aad577e-539b-449b-83a6-8d411f484b4d" providerId="ADAL" clId="{49408841-B2F4-4D1B-91E9-399D964EDA3B}" dt="2023-07-12T19:29:44.019" v="10369" actId="478"/>
          <ac:cxnSpMkLst>
            <pc:docMk/>
            <pc:sldMk cId="4132842835" sldId="340"/>
            <ac:cxnSpMk id="22" creationId="{5329B95F-C4C3-8FFD-A6FD-8592D88CD8A9}"/>
          </ac:cxnSpMkLst>
        </pc:cxnChg>
      </pc:sldChg>
      <pc:sldChg chg="addSp delSp modSp new del mod">
        <pc:chgData name="Jha, Aryan Ritwajeet" userId="2aad577e-539b-449b-83a6-8d411f484b4d" providerId="ADAL" clId="{49408841-B2F4-4D1B-91E9-399D964EDA3B}" dt="2023-07-12T19:34:10.067" v="10444" actId="47"/>
        <pc:sldMkLst>
          <pc:docMk/>
          <pc:sldMk cId="535612697" sldId="341"/>
        </pc:sldMkLst>
        <pc:spChg chg="add del mod">
          <ac:chgData name="Jha, Aryan Ritwajeet" userId="2aad577e-539b-449b-83a6-8d411f484b4d" providerId="ADAL" clId="{49408841-B2F4-4D1B-91E9-399D964EDA3B}" dt="2023-07-12T18:46:15.925" v="9525"/>
          <ac:spMkLst>
            <pc:docMk/>
            <pc:sldMk cId="535612697" sldId="341"/>
            <ac:spMk id="2" creationId="{9C33C8BE-89C8-B07D-1FA1-AC75D61A8811}"/>
          </ac:spMkLst>
        </pc:spChg>
        <pc:spChg chg="add del mod">
          <ac:chgData name="Jha, Aryan Ritwajeet" userId="2aad577e-539b-449b-83a6-8d411f484b4d" providerId="ADAL" clId="{49408841-B2F4-4D1B-91E9-399D964EDA3B}" dt="2023-07-12T18:46:08.093" v="9523"/>
          <ac:spMkLst>
            <pc:docMk/>
            <pc:sldMk cId="535612697" sldId="341"/>
            <ac:spMk id="4" creationId="{29E3B1DE-61E9-B605-147E-5623F3BAC461}"/>
          </ac:spMkLst>
        </pc:spChg>
        <pc:spChg chg="add mod">
          <ac:chgData name="Jha, Aryan Ritwajeet" userId="2aad577e-539b-449b-83a6-8d411f484b4d" providerId="ADAL" clId="{49408841-B2F4-4D1B-91E9-399D964EDA3B}" dt="2023-07-12T18:46:10.095" v="9524"/>
          <ac:spMkLst>
            <pc:docMk/>
            <pc:sldMk cId="535612697" sldId="341"/>
            <ac:spMk id="5" creationId="{7FBA9B5E-1BBE-41F1-D66A-CA27CE5F4112}"/>
          </ac:spMkLst>
        </pc:spChg>
      </pc:sldChg>
      <pc:sldChg chg="addSp delSp modSp add mod">
        <pc:chgData name="Jha, Aryan Ritwajeet" userId="2aad577e-539b-449b-83a6-8d411f484b4d" providerId="ADAL" clId="{49408841-B2F4-4D1B-91E9-399D964EDA3B}" dt="2023-07-12T19:06:55.066" v="10017" actId="1076"/>
        <pc:sldMkLst>
          <pc:docMk/>
          <pc:sldMk cId="2205602770" sldId="342"/>
        </pc:sldMkLst>
        <pc:spChg chg="mod">
          <ac:chgData name="Jha, Aryan Ritwajeet" userId="2aad577e-539b-449b-83a6-8d411f484b4d" providerId="ADAL" clId="{49408841-B2F4-4D1B-91E9-399D964EDA3B}" dt="2023-07-12T19:04:35.996" v="9890" actId="20577"/>
          <ac:spMkLst>
            <pc:docMk/>
            <pc:sldMk cId="2205602770" sldId="342"/>
            <ac:spMk id="3" creationId="{64BE6767-30AA-41AB-8C0B-29F30741AF76}"/>
          </ac:spMkLst>
        </pc:spChg>
        <pc:grpChg chg="del">
          <ac:chgData name="Jha, Aryan Ritwajeet" userId="2aad577e-539b-449b-83a6-8d411f484b4d" providerId="ADAL" clId="{49408841-B2F4-4D1B-91E9-399D964EDA3B}" dt="2023-07-12T19:02:36.356" v="9575" actId="478"/>
          <ac:grpSpMkLst>
            <pc:docMk/>
            <pc:sldMk cId="2205602770" sldId="342"/>
            <ac:grpSpMk id="7" creationId="{DD17197B-09A9-8B24-6454-3EFD1F676E9A}"/>
          </ac:grpSpMkLst>
        </pc:grpChg>
        <pc:picChg chg="add mod">
          <ac:chgData name="Jha, Aryan Ritwajeet" userId="2aad577e-539b-449b-83a6-8d411f484b4d" providerId="ADAL" clId="{49408841-B2F4-4D1B-91E9-399D964EDA3B}" dt="2023-07-12T19:06:55.066" v="10017" actId="1076"/>
          <ac:picMkLst>
            <pc:docMk/>
            <pc:sldMk cId="2205602770" sldId="342"/>
            <ac:picMk id="8" creationId="{DF80B76E-63AE-9971-5F0E-6899704BAEB9}"/>
          </ac:picMkLst>
        </pc:picChg>
      </pc:sldChg>
      <pc:sldChg chg="modSp add mod">
        <pc:chgData name="Jha, Aryan Ritwajeet" userId="2aad577e-539b-449b-83a6-8d411f484b4d" providerId="ADAL" clId="{49408841-B2F4-4D1B-91E9-399D964EDA3B}" dt="2023-07-12T19:05:54.087" v="10015" actId="20577"/>
        <pc:sldMkLst>
          <pc:docMk/>
          <pc:sldMk cId="1398733612" sldId="343"/>
        </pc:sldMkLst>
        <pc:spChg chg="mod">
          <ac:chgData name="Jha, Aryan Ritwajeet" userId="2aad577e-539b-449b-83a6-8d411f484b4d" providerId="ADAL" clId="{49408841-B2F4-4D1B-91E9-399D964EDA3B}" dt="2023-07-12T19:05:54.087" v="10015" actId="20577"/>
          <ac:spMkLst>
            <pc:docMk/>
            <pc:sldMk cId="1398733612" sldId="343"/>
            <ac:spMk id="3" creationId="{64BE6767-30AA-41AB-8C0B-29F30741AF76}"/>
          </ac:spMkLst>
        </pc:spChg>
      </pc:sldChg>
      <pc:sldChg chg="add del">
        <pc:chgData name="Jha, Aryan Ritwajeet" userId="2aad577e-539b-449b-83a6-8d411f484b4d" providerId="ADAL" clId="{49408841-B2F4-4D1B-91E9-399D964EDA3B}" dt="2023-07-12T19:05:01.105" v="9892" actId="2890"/>
        <pc:sldMkLst>
          <pc:docMk/>
          <pc:sldMk cId="3846119845" sldId="343"/>
        </pc:sldMkLst>
      </pc:sldChg>
      <pc:sldChg chg="addSp delSp modSp add mod">
        <pc:chgData name="Jha, Aryan Ritwajeet" userId="2aad577e-539b-449b-83a6-8d411f484b4d" providerId="ADAL" clId="{49408841-B2F4-4D1B-91E9-399D964EDA3B}" dt="2023-07-12T19:08:05.696" v="10081" actId="20577"/>
        <pc:sldMkLst>
          <pc:docMk/>
          <pc:sldMk cId="3407011830" sldId="344"/>
        </pc:sldMkLst>
        <pc:spChg chg="mod">
          <ac:chgData name="Jha, Aryan Ritwajeet" userId="2aad577e-539b-449b-83a6-8d411f484b4d" providerId="ADAL" clId="{49408841-B2F4-4D1B-91E9-399D964EDA3B}" dt="2023-07-12T19:08:05.696" v="10081" actId="20577"/>
          <ac:spMkLst>
            <pc:docMk/>
            <pc:sldMk cId="3407011830" sldId="344"/>
            <ac:spMk id="3" creationId="{64BE6767-30AA-41AB-8C0B-29F30741AF76}"/>
          </ac:spMkLst>
        </pc:spChg>
        <pc:picChg chg="add mod">
          <ac:chgData name="Jha, Aryan Ritwajeet" userId="2aad577e-539b-449b-83a6-8d411f484b4d" providerId="ADAL" clId="{49408841-B2F4-4D1B-91E9-399D964EDA3B}" dt="2023-07-12T19:07:46.012" v="10031" actId="1076"/>
          <ac:picMkLst>
            <pc:docMk/>
            <pc:sldMk cId="3407011830" sldId="344"/>
            <ac:picMk id="5" creationId="{7D12C105-D2FF-2C98-EE21-E74EB6FB2A82}"/>
          </ac:picMkLst>
        </pc:picChg>
        <pc:picChg chg="del mod">
          <ac:chgData name="Jha, Aryan Ritwajeet" userId="2aad577e-539b-449b-83a6-8d411f484b4d" providerId="ADAL" clId="{49408841-B2F4-4D1B-91E9-399D964EDA3B}" dt="2023-07-12T19:07:44.976" v="10030" actId="478"/>
          <ac:picMkLst>
            <pc:docMk/>
            <pc:sldMk cId="3407011830" sldId="344"/>
            <ac:picMk id="8" creationId="{DF80B76E-63AE-9971-5F0E-6899704BAEB9}"/>
          </ac:picMkLst>
        </pc:picChg>
      </pc:sldChg>
      <pc:sldChg chg="addSp modSp add mod ord">
        <pc:chgData name="Jha, Aryan Ritwajeet" userId="2aad577e-539b-449b-83a6-8d411f484b4d" providerId="ADAL" clId="{49408841-B2F4-4D1B-91E9-399D964EDA3B}" dt="2023-07-12T20:33:23.670" v="12028" actId="1076"/>
        <pc:sldMkLst>
          <pc:docMk/>
          <pc:sldMk cId="966282477" sldId="345"/>
        </pc:sldMkLst>
        <pc:spChg chg="mod">
          <ac:chgData name="Jha, Aryan Ritwajeet" userId="2aad577e-539b-449b-83a6-8d411f484b4d" providerId="ADAL" clId="{49408841-B2F4-4D1B-91E9-399D964EDA3B}" dt="2023-07-12T19:23:04.977" v="10099" actId="207"/>
          <ac:spMkLst>
            <pc:docMk/>
            <pc:sldMk cId="966282477" sldId="345"/>
            <ac:spMk id="2" creationId="{177F810F-410D-C888-4B4A-087B3E00B399}"/>
          </ac:spMkLst>
        </pc:spChg>
        <pc:spChg chg="mod">
          <ac:chgData name="Jha, Aryan Ritwajeet" userId="2aad577e-539b-449b-83a6-8d411f484b4d" providerId="ADAL" clId="{49408841-B2F4-4D1B-91E9-399D964EDA3B}" dt="2023-07-12T19:23:06.059" v="10101" actId="207"/>
          <ac:spMkLst>
            <pc:docMk/>
            <pc:sldMk cId="966282477" sldId="345"/>
            <ac:spMk id="4" creationId="{C1242663-B6E5-ABE3-9294-EB6B180ECF42}"/>
          </ac:spMkLst>
        </pc:spChg>
        <pc:spChg chg="mod">
          <ac:chgData name="Jha, Aryan Ritwajeet" userId="2aad577e-539b-449b-83a6-8d411f484b4d" providerId="ADAL" clId="{49408841-B2F4-4D1B-91E9-399D964EDA3B}" dt="2023-07-12T19:23:05.467" v="10100" actId="207"/>
          <ac:spMkLst>
            <pc:docMk/>
            <pc:sldMk cId="966282477" sldId="345"/>
            <ac:spMk id="7" creationId="{20C051C3-0FC6-8E74-5EB8-37EF6E42EBE1}"/>
          </ac:spMkLst>
        </pc:spChg>
        <pc:picChg chg="mod">
          <ac:chgData name="Jha, Aryan Ritwajeet" userId="2aad577e-539b-449b-83a6-8d411f484b4d" providerId="ADAL" clId="{49408841-B2F4-4D1B-91E9-399D964EDA3B}" dt="2023-07-12T20:33:07.550" v="12026" actId="1076"/>
          <ac:picMkLst>
            <pc:docMk/>
            <pc:sldMk cId="966282477" sldId="345"/>
            <ac:picMk id="8" creationId="{B298E378-0A4E-4CA1-D37F-4A80A0A9C554}"/>
          </ac:picMkLst>
        </pc:picChg>
        <pc:picChg chg="add mod">
          <ac:chgData name="Jha, Aryan Ritwajeet" userId="2aad577e-539b-449b-83a6-8d411f484b4d" providerId="ADAL" clId="{49408841-B2F4-4D1B-91E9-399D964EDA3B}" dt="2023-07-12T20:33:23.670" v="12028" actId="1076"/>
          <ac:picMkLst>
            <pc:docMk/>
            <pc:sldMk cId="966282477" sldId="345"/>
            <ac:picMk id="13" creationId="{97D3160D-05B0-7D93-9B66-0BC16655D619}"/>
          </ac:picMkLst>
        </pc:picChg>
      </pc:sldChg>
      <pc:sldChg chg="addSp delSp modSp new mod setBg">
        <pc:chgData name="Jha, Aryan Ritwajeet" userId="2aad577e-539b-449b-83a6-8d411f484b4d" providerId="ADAL" clId="{49408841-B2F4-4D1B-91E9-399D964EDA3B}" dt="2023-07-12T20:00:56.148" v="11341" actId="1076"/>
        <pc:sldMkLst>
          <pc:docMk/>
          <pc:sldMk cId="2724178672" sldId="346"/>
        </pc:sldMkLst>
        <pc:spChg chg="mod">
          <ac:chgData name="Jha, Aryan Ritwajeet" userId="2aad577e-539b-449b-83a6-8d411f484b4d" providerId="ADAL" clId="{49408841-B2F4-4D1B-91E9-399D964EDA3B}" dt="2023-07-12T19:59:35.809" v="11290" actId="26606"/>
          <ac:spMkLst>
            <pc:docMk/>
            <pc:sldMk cId="2724178672" sldId="346"/>
            <ac:spMk id="2" creationId="{92C1016E-F1B9-F5AA-F214-21BF775DBFC1}"/>
          </ac:spMkLst>
        </pc:spChg>
        <pc:spChg chg="mod ord">
          <ac:chgData name="Jha, Aryan Ritwajeet" userId="2aad577e-539b-449b-83a6-8d411f484b4d" providerId="ADAL" clId="{49408841-B2F4-4D1B-91E9-399D964EDA3B}" dt="2023-07-12T20:00:40.748" v="11338" actId="27636"/>
          <ac:spMkLst>
            <pc:docMk/>
            <pc:sldMk cId="2724178672" sldId="346"/>
            <ac:spMk id="3" creationId="{372861BC-629A-EC3F-7E23-23703BB6AACA}"/>
          </ac:spMkLst>
        </pc:spChg>
        <pc:spChg chg="add mod">
          <ac:chgData name="Jha, Aryan Ritwajeet" userId="2aad577e-539b-449b-83a6-8d411f484b4d" providerId="ADAL" clId="{49408841-B2F4-4D1B-91E9-399D964EDA3B}" dt="2023-07-12T20:00:56.148" v="11341" actId="1076"/>
          <ac:spMkLst>
            <pc:docMk/>
            <pc:sldMk cId="2724178672" sldId="346"/>
            <ac:spMk id="6" creationId="{F7ACEA1C-CE4B-3603-12FD-45B2B6C8962A}"/>
          </ac:spMkLst>
        </pc:spChg>
        <pc:spChg chg="add del">
          <ac:chgData name="Jha, Aryan Ritwajeet" userId="2aad577e-539b-449b-83a6-8d411f484b4d" providerId="ADAL" clId="{49408841-B2F4-4D1B-91E9-399D964EDA3B}" dt="2023-07-12T19:58:52.205" v="11268" actId="26606"/>
          <ac:spMkLst>
            <pc:docMk/>
            <pc:sldMk cId="2724178672" sldId="346"/>
            <ac:spMk id="10" creationId="{D7A453D2-15D8-4403-815F-291FA16340D9}"/>
          </ac:spMkLst>
        </pc:spChg>
        <pc:spChg chg="add del">
          <ac:chgData name="Jha, Aryan Ritwajeet" userId="2aad577e-539b-449b-83a6-8d411f484b4d" providerId="ADAL" clId="{49408841-B2F4-4D1B-91E9-399D964EDA3B}" dt="2023-07-12T19:58:52.205" v="11268" actId="26606"/>
          <ac:spMkLst>
            <pc:docMk/>
            <pc:sldMk cId="2724178672" sldId="346"/>
            <ac:spMk id="12" creationId="{8161EA6B-09CA-445B-AB0D-8DF76FA92DEF}"/>
          </ac:spMkLst>
        </pc:spChg>
        <pc:spChg chg="add del">
          <ac:chgData name="Jha, Aryan Ritwajeet" userId="2aad577e-539b-449b-83a6-8d411f484b4d" providerId="ADAL" clId="{49408841-B2F4-4D1B-91E9-399D964EDA3B}" dt="2023-07-12T19:58:52.205" v="11268" actId="26606"/>
          <ac:spMkLst>
            <pc:docMk/>
            <pc:sldMk cId="2724178672" sldId="346"/>
            <ac:spMk id="22" creationId="{B8114C98-A349-4111-A123-E8EAB86ABE30}"/>
          </ac:spMkLst>
        </pc:spChg>
        <pc:spChg chg="add del">
          <ac:chgData name="Jha, Aryan Ritwajeet" userId="2aad577e-539b-449b-83a6-8d411f484b4d" providerId="ADAL" clId="{49408841-B2F4-4D1B-91E9-399D964EDA3B}" dt="2023-07-12T19:58:52.205" v="11268" actId="26606"/>
          <ac:spMkLst>
            <pc:docMk/>
            <pc:sldMk cId="2724178672" sldId="346"/>
            <ac:spMk id="30" creationId="{E2D3D3F2-ABBB-4453-B1C5-1BEBF7E4DD56}"/>
          </ac:spMkLst>
        </pc:spChg>
        <pc:spChg chg="add del">
          <ac:chgData name="Jha, Aryan Ritwajeet" userId="2aad577e-539b-449b-83a6-8d411f484b4d" providerId="ADAL" clId="{49408841-B2F4-4D1B-91E9-399D964EDA3B}" dt="2023-07-12T19:58:52.205" v="11268" actId="26606"/>
          <ac:spMkLst>
            <pc:docMk/>
            <pc:sldMk cId="2724178672" sldId="346"/>
            <ac:spMk id="44" creationId="{773AEA78-C03B-40B7-9D11-DC022119D577}"/>
          </ac:spMkLst>
        </pc:spChg>
        <pc:spChg chg="add del">
          <ac:chgData name="Jha, Aryan Ritwajeet" userId="2aad577e-539b-449b-83a6-8d411f484b4d" providerId="ADAL" clId="{49408841-B2F4-4D1B-91E9-399D964EDA3B}" dt="2023-07-12T19:58:53.678" v="11270" actId="26606"/>
          <ac:spMkLst>
            <pc:docMk/>
            <pc:sldMk cId="2724178672" sldId="346"/>
            <ac:spMk id="46" creationId="{2550BE34-C2B8-49B8-8519-67A8CAD51AE9}"/>
          </ac:spMkLst>
        </pc:spChg>
        <pc:spChg chg="add del">
          <ac:chgData name="Jha, Aryan Ritwajeet" userId="2aad577e-539b-449b-83a6-8d411f484b4d" providerId="ADAL" clId="{49408841-B2F4-4D1B-91E9-399D964EDA3B}" dt="2023-07-12T19:58:53.678" v="11270" actId="26606"/>
          <ac:spMkLst>
            <pc:docMk/>
            <pc:sldMk cId="2724178672" sldId="346"/>
            <ac:spMk id="47" creationId="{A7457DD9-5A45-400A-AB4B-4B4EDECA25F1}"/>
          </ac:spMkLst>
        </pc:spChg>
        <pc:spChg chg="add del">
          <ac:chgData name="Jha, Aryan Ritwajeet" userId="2aad577e-539b-449b-83a6-8d411f484b4d" providerId="ADAL" clId="{49408841-B2F4-4D1B-91E9-399D964EDA3B}" dt="2023-07-12T19:58:53.678" v="11270" actId="26606"/>
          <ac:spMkLst>
            <pc:docMk/>
            <pc:sldMk cId="2724178672" sldId="346"/>
            <ac:spMk id="48" creationId="{441CF7D6-A660-431A-B0BB-140A0D5556B6}"/>
          </ac:spMkLst>
        </pc:spChg>
        <pc:spChg chg="add del">
          <ac:chgData name="Jha, Aryan Ritwajeet" userId="2aad577e-539b-449b-83a6-8d411f484b4d" providerId="ADAL" clId="{49408841-B2F4-4D1B-91E9-399D964EDA3B}" dt="2023-07-12T19:58:53.678" v="11270" actId="26606"/>
          <ac:spMkLst>
            <pc:docMk/>
            <pc:sldMk cId="2724178672" sldId="346"/>
            <ac:spMk id="49" creationId="{0570A85B-3810-4F95-97B0-CBF4CCDB381C}"/>
          </ac:spMkLst>
        </pc:spChg>
        <pc:spChg chg="add del">
          <ac:chgData name="Jha, Aryan Ritwajeet" userId="2aad577e-539b-449b-83a6-8d411f484b4d" providerId="ADAL" clId="{49408841-B2F4-4D1B-91E9-399D964EDA3B}" dt="2023-07-12T19:58:55.099" v="11272" actId="26606"/>
          <ac:spMkLst>
            <pc:docMk/>
            <pc:sldMk cId="2724178672" sldId="346"/>
            <ac:spMk id="51" creationId="{D7A453D2-15D8-4403-815F-291FA16340D9}"/>
          </ac:spMkLst>
        </pc:spChg>
        <pc:spChg chg="add del">
          <ac:chgData name="Jha, Aryan Ritwajeet" userId="2aad577e-539b-449b-83a6-8d411f484b4d" providerId="ADAL" clId="{49408841-B2F4-4D1B-91E9-399D964EDA3B}" dt="2023-07-12T19:58:55.099" v="11272" actId="26606"/>
          <ac:spMkLst>
            <pc:docMk/>
            <pc:sldMk cId="2724178672" sldId="346"/>
            <ac:spMk id="52" creationId="{8161EA6B-09CA-445B-AB0D-8DF76FA92DEF}"/>
          </ac:spMkLst>
        </pc:spChg>
        <pc:spChg chg="add del">
          <ac:chgData name="Jha, Aryan Ritwajeet" userId="2aad577e-539b-449b-83a6-8d411f484b4d" providerId="ADAL" clId="{49408841-B2F4-4D1B-91E9-399D964EDA3B}" dt="2023-07-12T19:58:55.099" v="11272" actId="26606"/>
          <ac:spMkLst>
            <pc:docMk/>
            <pc:sldMk cId="2724178672" sldId="346"/>
            <ac:spMk id="54" creationId="{B8114C98-A349-4111-A123-E8EAB86ABE30}"/>
          </ac:spMkLst>
        </pc:spChg>
        <pc:spChg chg="add del">
          <ac:chgData name="Jha, Aryan Ritwajeet" userId="2aad577e-539b-449b-83a6-8d411f484b4d" providerId="ADAL" clId="{49408841-B2F4-4D1B-91E9-399D964EDA3B}" dt="2023-07-12T19:58:55.099" v="11272" actId="26606"/>
          <ac:spMkLst>
            <pc:docMk/>
            <pc:sldMk cId="2724178672" sldId="346"/>
            <ac:spMk id="56" creationId="{E2D3D3F2-ABBB-4453-B1C5-1BEBF7E4DD56}"/>
          </ac:spMkLst>
        </pc:spChg>
        <pc:spChg chg="add del">
          <ac:chgData name="Jha, Aryan Ritwajeet" userId="2aad577e-539b-449b-83a6-8d411f484b4d" providerId="ADAL" clId="{49408841-B2F4-4D1B-91E9-399D964EDA3B}" dt="2023-07-12T19:58:55.099" v="11272" actId="26606"/>
          <ac:spMkLst>
            <pc:docMk/>
            <pc:sldMk cId="2724178672" sldId="346"/>
            <ac:spMk id="59" creationId="{773AEA78-C03B-40B7-9D11-DC022119D577}"/>
          </ac:spMkLst>
        </pc:spChg>
        <pc:spChg chg="add del">
          <ac:chgData name="Jha, Aryan Ritwajeet" userId="2aad577e-539b-449b-83a6-8d411f484b4d" providerId="ADAL" clId="{49408841-B2F4-4D1B-91E9-399D964EDA3B}" dt="2023-07-12T19:58:56.348" v="11274" actId="26606"/>
          <ac:spMkLst>
            <pc:docMk/>
            <pc:sldMk cId="2724178672" sldId="346"/>
            <ac:spMk id="61" creationId="{2596F992-698C-48C0-9D89-70DA4CE927EF}"/>
          </ac:spMkLst>
        </pc:spChg>
        <pc:spChg chg="add del">
          <ac:chgData name="Jha, Aryan Ritwajeet" userId="2aad577e-539b-449b-83a6-8d411f484b4d" providerId="ADAL" clId="{49408841-B2F4-4D1B-91E9-399D964EDA3B}" dt="2023-07-12T19:58:56.348" v="11274" actId="26606"/>
          <ac:spMkLst>
            <pc:docMk/>
            <pc:sldMk cId="2724178672" sldId="346"/>
            <ac:spMk id="62" creationId="{E7BFF8DC-0AE7-4AD2-9B28-2E5F26D62C30}"/>
          </ac:spMkLst>
        </pc:spChg>
        <pc:spChg chg="add del">
          <ac:chgData name="Jha, Aryan Ritwajeet" userId="2aad577e-539b-449b-83a6-8d411f484b4d" providerId="ADAL" clId="{49408841-B2F4-4D1B-91E9-399D964EDA3B}" dt="2023-07-12T19:58:56.348" v="11274" actId="26606"/>
          <ac:spMkLst>
            <pc:docMk/>
            <pc:sldMk cId="2724178672" sldId="346"/>
            <ac:spMk id="63" creationId="{7E0162AD-C6E5-4BF8-A453-76ADB36877D3}"/>
          </ac:spMkLst>
        </pc:spChg>
        <pc:spChg chg="add del">
          <ac:chgData name="Jha, Aryan Ritwajeet" userId="2aad577e-539b-449b-83a6-8d411f484b4d" providerId="ADAL" clId="{49408841-B2F4-4D1B-91E9-399D964EDA3B}" dt="2023-07-12T19:58:58.661" v="11276" actId="26606"/>
          <ac:spMkLst>
            <pc:docMk/>
            <pc:sldMk cId="2724178672" sldId="346"/>
            <ac:spMk id="65" creationId="{32AEEBC8-9D30-42EF-95F2-386C2653FBF0}"/>
          </ac:spMkLst>
        </pc:spChg>
        <pc:spChg chg="add del">
          <ac:chgData name="Jha, Aryan Ritwajeet" userId="2aad577e-539b-449b-83a6-8d411f484b4d" providerId="ADAL" clId="{49408841-B2F4-4D1B-91E9-399D964EDA3B}" dt="2023-07-12T19:58:58.661" v="11276" actId="26606"/>
          <ac:spMkLst>
            <pc:docMk/>
            <pc:sldMk cId="2724178672" sldId="346"/>
            <ac:spMk id="66" creationId="{2E92FA66-67D7-4CB4-94D3-E643A9AD4757}"/>
          </ac:spMkLst>
        </pc:spChg>
        <pc:spChg chg="add del">
          <ac:chgData name="Jha, Aryan Ritwajeet" userId="2aad577e-539b-449b-83a6-8d411f484b4d" providerId="ADAL" clId="{49408841-B2F4-4D1B-91E9-399D964EDA3B}" dt="2023-07-12T19:59:00.973" v="11278" actId="26606"/>
          <ac:spMkLst>
            <pc:docMk/>
            <pc:sldMk cId="2724178672" sldId="346"/>
            <ac:spMk id="68" creationId="{1E020063-2385-44AC-BD67-258E1F0B9FCE}"/>
          </ac:spMkLst>
        </pc:spChg>
        <pc:spChg chg="add del">
          <ac:chgData name="Jha, Aryan Ritwajeet" userId="2aad577e-539b-449b-83a6-8d411f484b4d" providerId="ADAL" clId="{49408841-B2F4-4D1B-91E9-399D964EDA3B}" dt="2023-07-12T19:59:00.973" v="11278" actId="26606"/>
          <ac:spMkLst>
            <pc:docMk/>
            <pc:sldMk cId="2724178672" sldId="346"/>
            <ac:spMk id="69" creationId="{7E014A0B-5338-4077-AFE9-A90D04D4492B}"/>
          </ac:spMkLst>
        </pc:spChg>
        <pc:spChg chg="add del">
          <ac:chgData name="Jha, Aryan Ritwajeet" userId="2aad577e-539b-449b-83a6-8d411f484b4d" providerId="ADAL" clId="{49408841-B2F4-4D1B-91E9-399D964EDA3B}" dt="2023-07-12T19:59:02.308" v="11280" actId="26606"/>
          <ac:spMkLst>
            <pc:docMk/>
            <pc:sldMk cId="2724178672" sldId="346"/>
            <ac:spMk id="74" creationId="{B082622D-AAF3-4897-8629-FC918530DD86}"/>
          </ac:spMkLst>
        </pc:spChg>
        <pc:spChg chg="add del">
          <ac:chgData name="Jha, Aryan Ritwajeet" userId="2aad577e-539b-449b-83a6-8d411f484b4d" providerId="ADAL" clId="{49408841-B2F4-4D1B-91E9-399D964EDA3B}" dt="2023-07-12T19:59:02.308" v="11280" actId="26606"/>
          <ac:spMkLst>
            <pc:docMk/>
            <pc:sldMk cId="2724178672" sldId="346"/>
            <ac:spMk id="75" creationId="{A7457DD9-5A45-400A-AB4B-4B4EDECA25F1}"/>
          </ac:spMkLst>
        </pc:spChg>
        <pc:spChg chg="add del">
          <ac:chgData name="Jha, Aryan Ritwajeet" userId="2aad577e-539b-449b-83a6-8d411f484b4d" providerId="ADAL" clId="{49408841-B2F4-4D1B-91E9-399D964EDA3B}" dt="2023-07-12T19:59:02.308" v="11280" actId="26606"/>
          <ac:spMkLst>
            <pc:docMk/>
            <pc:sldMk cId="2724178672" sldId="346"/>
            <ac:spMk id="76" creationId="{441CF7D6-A660-431A-B0BB-140A0D5556B6}"/>
          </ac:spMkLst>
        </pc:spChg>
        <pc:spChg chg="add del">
          <ac:chgData name="Jha, Aryan Ritwajeet" userId="2aad577e-539b-449b-83a6-8d411f484b4d" providerId="ADAL" clId="{49408841-B2F4-4D1B-91E9-399D964EDA3B}" dt="2023-07-12T19:59:02.308" v="11280" actId="26606"/>
          <ac:spMkLst>
            <pc:docMk/>
            <pc:sldMk cId="2724178672" sldId="346"/>
            <ac:spMk id="77" creationId="{0570A85B-3810-4F95-97B0-CBF4CCDB381C}"/>
          </ac:spMkLst>
        </pc:spChg>
        <pc:spChg chg="add del">
          <ac:chgData name="Jha, Aryan Ritwajeet" userId="2aad577e-539b-449b-83a6-8d411f484b4d" providerId="ADAL" clId="{49408841-B2F4-4D1B-91E9-399D964EDA3B}" dt="2023-07-12T19:59:35.809" v="11290" actId="26606"/>
          <ac:spMkLst>
            <pc:docMk/>
            <pc:sldMk cId="2724178672" sldId="346"/>
            <ac:spMk id="79" creationId="{17BDD930-0E65-490A-9CE5-554C357C4428}"/>
          </ac:spMkLst>
        </pc:spChg>
        <pc:spChg chg="add del">
          <ac:chgData name="Jha, Aryan Ritwajeet" userId="2aad577e-539b-449b-83a6-8d411f484b4d" providerId="ADAL" clId="{49408841-B2F4-4D1B-91E9-399D964EDA3B}" dt="2023-07-12T19:59:35.809" v="11290" actId="26606"/>
          <ac:spMkLst>
            <pc:docMk/>
            <pc:sldMk cId="2724178672" sldId="346"/>
            <ac:spMk id="80" creationId="{3A912C67-99A1-4956-8F68-1846C21771E8}"/>
          </ac:spMkLst>
        </pc:spChg>
        <pc:spChg chg="add del">
          <ac:chgData name="Jha, Aryan Ritwajeet" userId="2aad577e-539b-449b-83a6-8d411f484b4d" providerId="ADAL" clId="{49408841-B2F4-4D1B-91E9-399D964EDA3B}" dt="2023-07-12T19:59:32.818" v="11283" actId="26606"/>
          <ac:spMkLst>
            <pc:docMk/>
            <pc:sldMk cId="2724178672" sldId="346"/>
            <ac:spMk id="89" creationId="{FFB60E8C-7224-44A4-87A0-46A1711DD2ED}"/>
          </ac:spMkLst>
        </pc:spChg>
        <pc:spChg chg="add del">
          <ac:chgData name="Jha, Aryan Ritwajeet" userId="2aad577e-539b-449b-83a6-8d411f484b4d" providerId="ADAL" clId="{49408841-B2F4-4D1B-91E9-399D964EDA3B}" dt="2023-07-12T19:59:32.818" v="11283" actId="26606"/>
          <ac:spMkLst>
            <pc:docMk/>
            <pc:sldMk cId="2724178672" sldId="346"/>
            <ac:spMk id="91" creationId="{5DA32751-37A2-45C0-BE94-63D375E27003}"/>
          </ac:spMkLst>
        </pc:spChg>
        <pc:spChg chg="add del">
          <ac:chgData name="Jha, Aryan Ritwajeet" userId="2aad577e-539b-449b-83a6-8d411f484b4d" providerId="ADAL" clId="{49408841-B2F4-4D1B-91E9-399D964EDA3B}" dt="2023-07-12T19:59:32.818" v="11283" actId="26606"/>
          <ac:spMkLst>
            <pc:docMk/>
            <pc:sldMk cId="2724178672" sldId="346"/>
            <ac:spMk id="93" creationId="{E659831F-0D9A-4C63-9EBB-8435B85A440F}"/>
          </ac:spMkLst>
        </pc:spChg>
        <pc:spChg chg="add del">
          <ac:chgData name="Jha, Aryan Ritwajeet" userId="2aad577e-539b-449b-83a6-8d411f484b4d" providerId="ADAL" clId="{49408841-B2F4-4D1B-91E9-399D964EDA3B}" dt="2023-07-12T19:59:32.818" v="11283" actId="26606"/>
          <ac:spMkLst>
            <pc:docMk/>
            <pc:sldMk cId="2724178672" sldId="346"/>
            <ac:spMk id="95" creationId="{5A55FBCD-CD42-40F5-8A1B-3203F9CAEEAA}"/>
          </ac:spMkLst>
        </pc:spChg>
        <pc:spChg chg="add del">
          <ac:chgData name="Jha, Aryan Ritwajeet" userId="2aad577e-539b-449b-83a6-8d411f484b4d" providerId="ADAL" clId="{49408841-B2F4-4D1B-91E9-399D964EDA3B}" dt="2023-07-12T19:59:33.548" v="11285" actId="26606"/>
          <ac:spMkLst>
            <pc:docMk/>
            <pc:sldMk cId="2724178672" sldId="346"/>
            <ac:spMk id="98" creationId="{17BDD930-0E65-490A-9CE5-554C357C4428}"/>
          </ac:spMkLst>
        </pc:spChg>
        <pc:spChg chg="add del">
          <ac:chgData name="Jha, Aryan Ritwajeet" userId="2aad577e-539b-449b-83a6-8d411f484b4d" providerId="ADAL" clId="{49408841-B2F4-4D1B-91E9-399D964EDA3B}" dt="2023-07-12T19:59:33.548" v="11285" actId="26606"/>
          <ac:spMkLst>
            <pc:docMk/>
            <pc:sldMk cId="2724178672" sldId="346"/>
            <ac:spMk id="104" creationId="{3A912C67-99A1-4956-8F68-1846C21771E8}"/>
          </ac:spMkLst>
        </pc:spChg>
        <pc:spChg chg="add del">
          <ac:chgData name="Jha, Aryan Ritwajeet" userId="2aad577e-539b-449b-83a6-8d411f484b4d" providerId="ADAL" clId="{49408841-B2F4-4D1B-91E9-399D964EDA3B}" dt="2023-07-12T19:59:34.013" v="11287" actId="26606"/>
          <ac:spMkLst>
            <pc:docMk/>
            <pc:sldMk cId="2724178672" sldId="346"/>
            <ac:spMk id="108" creationId="{2550BE34-C2B8-49B8-8519-67A8CAD51AE9}"/>
          </ac:spMkLst>
        </pc:spChg>
        <pc:spChg chg="add del">
          <ac:chgData name="Jha, Aryan Ritwajeet" userId="2aad577e-539b-449b-83a6-8d411f484b4d" providerId="ADAL" clId="{49408841-B2F4-4D1B-91E9-399D964EDA3B}" dt="2023-07-12T19:59:34.013" v="11287" actId="26606"/>
          <ac:spMkLst>
            <pc:docMk/>
            <pc:sldMk cId="2724178672" sldId="346"/>
            <ac:spMk id="109" creationId="{A7457DD9-5A45-400A-AB4B-4B4EDECA25F1}"/>
          </ac:spMkLst>
        </pc:spChg>
        <pc:spChg chg="add del">
          <ac:chgData name="Jha, Aryan Ritwajeet" userId="2aad577e-539b-449b-83a6-8d411f484b4d" providerId="ADAL" clId="{49408841-B2F4-4D1B-91E9-399D964EDA3B}" dt="2023-07-12T19:59:34.013" v="11287" actId="26606"/>
          <ac:spMkLst>
            <pc:docMk/>
            <pc:sldMk cId="2724178672" sldId="346"/>
            <ac:spMk id="110" creationId="{441CF7D6-A660-431A-B0BB-140A0D5556B6}"/>
          </ac:spMkLst>
        </pc:spChg>
        <pc:spChg chg="add del">
          <ac:chgData name="Jha, Aryan Ritwajeet" userId="2aad577e-539b-449b-83a6-8d411f484b4d" providerId="ADAL" clId="{49408841-B2F4-4D1B-91E9-399D964EDA3B}" dt="2023-07-12T19:59:34.013" v="11287" actId="26606"/>
          <ac:spMkLst>
            <pc:docMk/>
            <pc:sldMk cId="2724178672" sldId="346"/>
            <ac:spMk id="111" creationId="{0570A85B-3810-4F95-97B0-CBF4CCDB381C}"/>
          </ac:spMkLst>
        </pc:spChg>
        <pc:spChg chg="add del">
          <ac:chgData name="Jha, Aryan Ritwajeet" userId="2aad577e-539b-449b-83a6-8d411f484b4d" providerId="ADAL" clId="{49408841-B2F4-4D1B-91E9-399D964EDA3B}" dt="2023-07-12T19:59:35.803" v="11289" actId="26606"/>
          <ac:spMkLst>
            <pc:docMk/>
            <pc:sldMk cId="2724178672" sldId="346"/>
            <ac:spMk id="113" creationId="{B6FACB3C-9069-4791-BC5C-0DB7CD19B853}"/>
          </ac:spMkLst>
        </pc:spChg>
        <pc:spChg chg="add del">
          <ac:chgData name="Jha, Aryan Ritwajeet" userId="2aad577e-539b-449b-83a6-8d411f484b4d" providerId="ADAL" clId="{49408841-B2F4-4D1B-91E9-399D964EDA3B}" dt="2023-07-12T19:59:35.803" v="11289" actId="26606"/>
          <ac:spMkLst>
            <pc:docMk/>
            <pc:sldMk cId="2724178672" sldId="346"/>
            <ac:spMk id="114" creationId="{71F2038E-D777-4B76-81DD-DD13EE91B9DD}"/>
          </ac:spMkLst>
        </pc:spChg>
        <pc:spChg chg="add">
          <ac:chgData name="Jha, Aryan Ritwajeet" userId="2aad577e-539b-449b-83a6-8d411f484b4d" providerId="ADAL" clId="{49408841-B2F4-4D1B-91E9-399D964EDA3B}" dt="2023-07-12T19:59:35.809" v="11290" actId="26606"/>
          <ac:spMkLst>
            <pc:docMk/>
            <pc:sldMk cId="2724178672" sldId="346"/>
            <ac:spMk id="121" creationId="{2550BE34-C2B8-49B8-8519-67A8CAD51AE9}"/>
          </ac:spMkLst>
        </pc:spChg>
        <pc:spChg chg="add">
          <ac:chgData name="Jha, Aryan Ritwajeet" userId="2aad577e-539b-449b-83a6-8d411f484b4d" providerId="ADAL" clId="{49408841-B2F4-4D1B-91E9-399D964EDA3B}" dt="2023-07-12T19:59:35.809" v="11290" actId="26606"/>
          <ac:spMkLst>
            <pc:docMk/>
            <pc:sldMk cId="2724178672" sldId="346"/>
            <ac:spMk id="122" creationId="{A7457DD9-5A45-400A-AB4B-4B4EDECA25F1}"/>
          </ac:spMkLst>
        </pc:spChg>
        <pc:spChg chg="add">
          <ac:chgData name="Jha, Aryan Ritwajeet" userId="2aad577e-539b-449b-83a6-8d411f484b4d" providerId="ADAL" clId="{49408841-B2F4-4D1B-91E9-399D964EDA3B}" dt="2023-07-12T19:59:35.809" v="11290" actId="26606"/>
          <ac:spMkLst>
            <pc:docMk/>
            <pc:sldMk cId="2724178672" sldId="346"/>
            <ac:spMk id="123" creationId="{441CF7D6-A660-431A-B0BB-140A0D5556B6}"/>
          </ac:spMkLst>
        </pc:spChg>
        <pc:spChg chg="add">
          <ac:chgData name="Jha, Aryan Ritwajeet" userId="2aad577e-539b-449b-83a6-8d411f484b4d" providerId="ADAL" clId="{49408841-B2F4-4D1B-91E9-399D964EDA3B}" dt="2023-07-12T19:59:35.809" v="11290" actId="26606"/>
          <ac:spMkLst>
            <pc:docMk/>
            <pc:sldMk cId="2724178672" sldId="346"/>
            <ac:spMk id="124" creationId="{0570A85B-3810-4F95-97B0-CBF4CCDB381C}"/>
          </ac:spMkLst>
        </pc:spChg>
        <pc:grpChg chg="add del">
          <ac:chgData name="Jha, Aryan Ritwajeet" userId="2aad577e-539b-449b-83a6-8d411f484b4d" providerId="ADAL" clId="{49408841-B2F4-4D1B-91E9-399D964EDA3B}" dt="2023-07-12T19:58:52.205" v="11268" actId="26606"/>
          <ac:grpSpMkLst>
            <pc:docMk/>
            <pc:sldMk cId="2724178672" sldId="346"/>
            <ac:grpSpMk id="14" creationId="{913B067F-3154-4968-A886-DF93A787EC44}"/>
          </ac:grpSpMkLst>
        </pc:grpChg>
        <pc:grpChg chg="add del">
          <ac:chgData name="Jha, Aryan Ritwajeet" userId="2aad577e-539b-449b-83a6-8d411f484b4d" providerId="ADAL" clId="{49408841-B2F4-4D1B-91E9-399D964EDA3B}" dt="2023-07-12T19:59:00.973" v="11278" actId="26606"/>
          <ac:grpSpMkLst>
            <pc:docMk/>
            <pc:sldMk cId="2724178672" sldId="346"/>
            <ac:grpSpMk id="20" creationId="{466920E5-8640-4C24-A775-8647637094A7}"/>
          </ac:grpSpMkLst>
        </pc:grpChg>
        <pc:grpChg chg="add del">
          <ac:chgData name="Jha, Aryan Ritwajeet" userId="2aad577e-539b-449b-83a6-8d411f484b4d" providerId="ADAL" clId="{49408841-B2F4-4D1B-91E9-399D964EDA3B}" dt="2023-07-12T19:58:52.205" v="11268" actId="26606"/>
          <ac:grpSpMkLst>
            <pc:docMk/>
            <pc:sldMk cId="2724178672" sldId="346"/>
            <ac:grpSpMk id="24" creationId="{670FB431-AE18-414D-92F4-1D12D1991152}"/>
          </ac:grpSpMkLst>
        </pc:grpChg>
        <pc:grpChg chg="add del">
          <ac:chgData name="Jha, Aryan Ritwajeet" userId="2aad577e-539b-449b-83a6-8d411f484b4d" providerId="ADAL" clId="{49408841-B2F4-4D1B-91E9-399D964EDA3B}" dt="2023-07-12T19:58:52.205" v="11268" actId="26606"/>
          <ac:grpSpMkLst>
            <pc:docMk/>
            <pc:sldMk cId="2724178672" sldId="346"/>
            <ac:grpSpMk id="32" creationId="{8214E4A5-A0D2-42C4-8D14-D2A7E495F041}"/>
          </ac:grpSpMkLst>
        </pc:grpChg>
        <pc:grpChg chg="add del">
          <ac:chgData name="Jha, Aryan Ritwajeet" userId="2aad577e-539b-449b-83a6-8d411f484b4d" providerId="ADAL" clId="{49408841-B2F4-4D1B-91E9-399D964EDA3B}" dt="2023-07-12T19:58:52.205" v="11268" actId="26606"/>
          <ac:grpSpMkLst>
            <pc:docMk/>
            <pc:sldMk cId="2724178672" sldId="346"/>
            <ac:grpSpMk id="38" creationId="{1F4E1649-4D1F-4A91-AF97-A254BFDD524D}"/>
          </ac:grpSpMkLst>
        </pc:grpChg>
        <pc:grpChg chg="add del">
          <ac:chgData name="Jha, Aryan Ritwajeet" userId="2aad577e-539b-449b-83a6-8d411f484b4d" providerId="ADAL" clId="{49408841-B2F4-4D1B-91E9-399D964EDA3B}" dt="2023-07-12T19:58:55.099" v="11272" actId="26606"/>
          <ac:grpSpMkLst>
            <pc:docMk/>
            <pc:sldMk cId="2724178672" sldId="346"/>
            <ac:grpSpMk id="53" creationId="{913B067F-3154-4968-A886-DF93A787EC44}"/>
          </ac:grpSpMkLst>
        </pc:grpChg>
        <pc:grpChg chg="add del">
          <ac:chgData name="Jha, Aryan Ritwajeet" userId="2aad577e-539b-449b-83a6-8d411f484b4d" providerId="ADAL" clId="{49408841-B2F4-4D1B-91E9-399D964EDA3B}" dt="2023-07-12T19:58:55.099" v="11272" actId="26606"/>
          <ac:grpSpMkLst>
            <pc:docMk/>
            <pc:sldMk cId="2724178672" sldId="346"/>
            <ac:grpSpMk id="55" creationId="{670FB431-AE18-414D-92F4-1D12D1991152}"/>
          </ac:grpSpMkLst>
        </pc:grpChg>
        <pc:grpChg chg="add del">
          <ac:chgData name="Jha, Aryan Ritwajeet" userId="2aad577e-539b-449b-83a6-8d411f484b4d" providerId="ADAL" clId="{49408841-B2F4-4D1B-91E9-399D964EDA3B}" dt="2023-07-12T19:58:55.099" v="11272" actId="26606"/>
          <ac:grpSpMkLst>
            <pc:docMk/>
            <pc:sldMk cId="2724178672" sldId="346"/>
            <ac:grpSpMk id="57" creationId="{8214E4A5-A0D2-42C4-8D14-D2A7E495F041}"/>
          </ac:grpSpMkLst>
        </pc:grpChg>
        <pc:grpChg chg="add del">
          <ac:chgData name="Jha, Aryan Ritwajeet" userId="2aad577e-539b-449b-83a6-8d411f484b4d" providerId="ADAL" clId="{49408841-B2F4-4D1B-91E9-399D964EDA3B}" dt="2023-07-12T19:58:55.099" v="11272" actId="26606"/>
          <ac:grpSpMkLst>
            <pc:docMk/>
            <pc:sldMk cId="2724178672" sldId="346"/>
            <ac:grpSpMk id="58" creationId="{1F4E1649-4D1F-4A91-AF97-A254BFDD524D}"/>
          </ac:grpSpMkLst>
        </pc:grpChg>
        <pc:grpChg chg="add del">
          <ac:chgData name="Jha, Aryan Ritwajeet" userId="2aad577e-539b-449b-83a6-8d411f484b4d" providerId="ADAL" clId="{49408841-B2F4-4D1B-91E9-399D964EDA3B}" dt="2023-07-12T19:59:00.973" v="11278" actId="26606"/>
          <ac:grpSpMkLst>
            <pc:docMk/>
            <pc:sldMk cId="2724178672" sldId="346"/>
            <ac:grpSpMk id="70" creationId="{78127680-150F-4A90-9950-F66392578116}"/>
          </ac:grpSpMkLst>
        </pc:grpChg>
        <pc:grpChg chg="add del">
          <ac:chgData name="Jha, Aryan Ritwajeet" userId="2aad577e-539b-449b-83a6-8d411f484b4d" providerId="ADAL" clId="{49408841-B2F4-4D1B-91E9-399D964EDA3B}" dt="2023-07-12T19:59:35.809" v="11290" actId="26606"/>
          <ac:grpSpMkLst>
            <pc:docMk/>
            <pc:sldMk cId="2724178672" sldId="346"/>
            <ac:grpSpMk id="81" creationId="{569E5994-073E-4708-B3E6-43BFED0CEB4C}"/>
          </ac:grpSpMkLst>
        </pc:grpChg>
        <pc:grpChg chg="add del">
          <ac:chgData name="Jha, Aryan Ritwajeet" userId="2aad577e-539b-449b-83a6-8d411f484b4d" providerId="ADAL" clId="{49408841-B2F4-4D1B-91E9-399D964EDA3B}" dt="2023-07-12T19:59:35.809" v="11290" actId="26606"/>
          <ac:grpSpMkLst>
            <pc:docMk/>
            <pc:sldMk cId="2724178672" sldId="346"/>
            <ac:grpSpMk id="82" creationId="{DD81D498-EAA8-40F3-8230-AE4DEDA3830D}"/>
          </ac:grpSpMkLst>
        </pc:grpChg>
        <pc:grpChg chg="add del">
          <ac:chgData name="Jha, Aryan Ritwajeet" userId="2aad577e-539b-449b-83a6-8d411f484b4d" providerId="ADAL" clId="{49408841-B2F4-4D1B-91E9-399D964EDA3B}" dt="2023-07-12T19:59:33.548" v="11285" actId="26606"/>
          <ac:grpSpMkLst>
            <pc:docMk/>
            <pc:sldMk cId="2724178672" sldId="346"/>
            <ac:grpSpMk id="99" creationId="{DD81D498-EAA8-40F3-8230-AE4DEDA3830D}"/>
          </ac:grpSpMkLst>
        </pc:grpChg>
        <pc:grpChg chg="add del">
          <ac:chgData name="Jha, Aryan Ritwajeet" userId="2aad577e-539b-449b-83a6-8d411f484b4d" providerId="ADAL" clId="{49408841-B2F4-4D1B-91E9-399D964EDA3B}" dt="2023-07-12T19:59:33.548" v="11285" actId="26606"/>
          <ac:grpSpMkLst>
            <pc:docMk/>
            <pc:sldMk cId="2724178672" sldId="346"/>
            <ac:grpSpMk id="105" creationId="{569E5994-073E-4708-B3E6-43BFED0CEB4C}"/>
          </ac:grpSpMkLst>
        </pc:grpChg>
        <pc:grpChg chg="add del">
          <ac:chgData name="Jha, Aryan Ritwajeet" userId="2aad577e-539b-449b-83a6-8d411f484b4d" providerId="ADAL" clId="{49408841-B2F4-4D1B-91E9-399D964EDA3B}" dt="2023-07-12T19:59:35.803" v="11289" actId="26606"/>
          <ac:grpSpMkLst>
            <pc:docMk/>
            <pc:sldMk cId="2724178672" sldId="346"/>
            <ac:grpSpMk id="115" creationId="{DD354807-230F-4402-B1B9-F733A8F1F190}"/>
          </ac:grpSpMkLst>
        </pc:grpChg>
        <pc:picChg chg="add mod">
          <ac:chgData name="Jha, Aryan Ritwajeet" userId="2aad577e-539b-449b-83a6-8d411f484b4d" providerId="ADAL" clId="{49408841-B2F4-4D1B-91E9-399D964EDA3B}" dt="2023-07-12T19:59:35.809" v="11290" actId="26606"/>
          <ac:picMkLst>
            <pc:docMk/>
            <pc:sldMk cId="2724178672" sldId="346"/>
            <ac:picMk id="5" creationId="{5DDDB433-2F03-A5CD-DB8A-59BD8C02811D}"/>
          </ac:picMkLst>
        </pc:picChg>
      </pc:sldChg>
      <pc:sldChg chg="addSp delSp modSp add del mod">
        <pc:chgData name="Jha, Aryan Ritwajeet" userId="2aad577e-539b-449b-83a6-8d411f484b4d" providerId="ADAL" clId="{49408841-B2F4-4D1B-91E9-399D964EDA3B}" dt="2023-07-12T19:37:56.628" v="10459" actId="47"/>
        <pc:sldMkLst>
          <pc:docMk/>
          <pc:sldMk cId="3724996801" sldId="346"/>
        </pc:sldMkLst>
        <pc:spChg chg="mod">
          <ac:chgData name="Jha, Aryan Ritwajeet" userId="2aad577e-539b-449b-83a6-8d411f484b4d" providerId="ADAL" clId="{49408841-B2F4-4D1B-91E9-399D964EDA3B}" dt="2023-07-12T19:37:47.997" v="10457" actId="27636"/>
          <ac:spMkLst>
            <pc:docMk/>
            <pc:sldMk cId="3724996801" sldId="346"/>
            <ac:spMk id="2" creationId="{177F810F-410D-C888-4B4A-087B3E00B399}"/>
          </ac:spMkLst>
        </pc:spChg>
        <pc:spChg chg="del">
          <ac:chgData name="Jha, Aryan Ritwajeet" userId="2aad577e-539b-449b-83a6-8d411f484b4d" providerId="ADAL" clId="{49408841-B2F4-4D1B-91E9-399D964EDA3B}" dt="2023-07-12T19:37:18.382" v="10450" actId="478"/>
          <ac:spMkLst>
            <pc:docMk/>
            <pc:sldMk cId="3724996801" sldId="346"/>
            <ac:spMk id="3" creationId="{43916D85-0AF8-C58F-4E85-E1E6D85D847B}"/>
          </ac:spMkLst>
        </pc:spChg>
        <pc:spChg chg="mod">
          <ac:chgData name="Jha, Aryan Ritwajeet" userId="2aad577e-539b-449b-83a6-8d411f484b4d" providerId="ADAL" clId="{49408841-B2F4-4D1B-91E9-399D964EDA3B}" dt="2023-07-12T19:37:50.508" v="10458" actId="1076"/>
          <ac:spMkLst>
            <pc:docMk/>
            <pc:sldMk cId="3724996801" sldId="346"/>
            <ac:spMk id="4" creationId="{C1242663-B6E5-ABE3-9294-EB6B180ECF42}"/>
          </ac:spMkLst>
        </pc:spChg>
        <pc:spChg chg="del">
          <ac:chgData name="Jha, Aryan Ritwajeet" userId="2aad577e-539b-449b-83a6-8d411f484b4d" providerId="ADAL" clId="{49408841-B2F4-4D1B-91E9-399D964EDA3B}" dt="2023-07-12T19:37:17.134" v="10448" actId="478"/>
          <ac:spMkLst>
            <pc:docMk/>
            <pc:sldMk cId="3724996801" sldId="346"/>
            <ac:spMk id="5" creationId="{22A19CC3-0652-AC30-7759-18AB10239862}"/>
          </ac:spMkLst>
        </pc:spChg>
        <pc:spChg chg="del">
          <ac:chgData name="Jha, Aryan Ritwajeet" userId="2aad577e-539b-449b-83a6-8d411f484b4d" providerId="ADAL" clId="{49408841-B2F4-4D1B-91E9-399D964EDA3B}" dt="2023-07-12T19:37:32.559" v="10453" actId="478"/>
          <ac:spMkLst>
            <pc:docMk/>
            <pc:sldMk cId="3724996801" sldId="346"/>
            <ac:spMk id="7" creationId="{20C051C3-0FC6-8E74-5EB8-37EF6E42EBE1}"/>
          </ac:spMkLst>
        </pc:spChg>
        <pc:spChg chg="del">
          <ac:chgData name="Jha, Aryan Ritwajeet" userId="2aad577e-539b-449b-83a6-8d411f484b4d" providerId="ADAL" clId="{49408841-B2F4-4D1B-91E9-399D964EDA3B}" dt="2023-07-12T19:37:17.837" v="10449" actId="478"/>
          <ac:spMkLst>
            <pc:docMk/>
            <pc:sldMk cId="3724996801" sldId="346"/>
            <ac:spMk id="9" creationId="{80063A6D-0A98-A86B-E592-4911FD30688C}"/>
          </ac:spMkLst>
        </pc:spChg>
        <pc:spChg chg="del">
          <ac:chgData name="Jha, Aryan Ritwajeet" userId="2aad577e-539b-449b-83a6-8d411f484b4d" providerId="ADAL" clId="{49408841-B2F4-4D1B-91E9-399D964EDA3B}" dt="2023-07-12T19:37:11.403" v="10446" actId="478"/>
          <ac:spMkLst>
            <pc:docMk/>
            <pc:sldMk cId="3724996801" sldId="346"/>
            <ac:spMk id="10" creationId="{9A043C0B-0CFA-5172-87B7-14E56545F31B}"/>
          </ac:spMkLst>
        </pc:spChg>
        <pc:spChg chg="del">
          <ac:chgData name="Jha, Aryan Ritwajeet" userId="2aad577e-539b-449b-83a6-8d411f484b4d" providerId="ADAL" clId="{49408841-B2F4-4D1B-91E9-399D964EDA3B}" dt="2023-07-12T19:37:11.403" v="10446" actId="478"/>
          <ac:spMkLst>
            <pc:docMk/>
            <pc:sldMk cId="3724996801" sldId="346"/>
            <ac:spMk id="13" creationId="{2AFC21BD-783A-191C-390C-F3FF81A2B709}"/>
          </ac:spMkLst>
        </pc:spChg>
        <pc:spChg chg="add del mod">
          <ac:chgData name="Jha, Aryan Ritwajeet" userId="2aad577e-539b-449b-83a6-8d411f484b4d" providerId="ADAL" clId="{49408841-B2F4-4D1B-91E9-399D964EDA3B}" dt="2023-07-12T19:37:28.307" v="10452" actId="478"/>
          <ac:spMkLst>
            <pc:docMk/>
            <pc:sldMk cId="3724996801" sldId="346"/>
            <ac:spMk id="14" creationId="{E9585D68-7F69-8A49-340B-681B3BF8C8AA}"/>
          </ac:spMkLst>
        </pc:spChg>
        <pc:spChg chg="del">
          <ac:chgData name="Jha, Aryan Ritwajeet" userId="2aad577e-539b-449b-83a6-8d411f484b4d" providerId="ADAL" clId="{49408841-B2F4-4D1B-91E9-399D964EDA3B}" dt="2023-07-12T19:37:11.403" v="10446" actId="478"/>
          <ac:spMkLst>
            <pc:docMk/>
            <pc:sldMk cId="3724996801" sldId="346"/>
            <ac:spMk id="15" creationId="{F1635F72-A263-7E13-2571-60C2C7AE6D3E}"/>
          </ac:spMkLst>
        </pc:spChg>
        <pc:spChg chg="del">
          <ac:chgData name="Jha, Aryan Ritwajeet" userId="2aad577e-539b-449b-83a6-8d411f484b4d" providerId="ADAL" clId="{49408841-B2F4-4D1B-91E9-399D964EDA3B}" dt="2023-07-12T19:37:11.403" v="10446" actId="478"/>
          <ac:spMkLst>
            <pc:docMk/>
            <pc:sldMk cId="3724996801" sldId="346"/>
            <ac:spMk id="19" creationId="{DEB3CEF0-C77A-F70A-BD60-3805DA29BD4A}"/>
          </ac:spMkLst>
        </pc:spChg>
        <pc:picChg chg="del">
          <ac:chgData name="Jha, Aryan Ritwajeet" userId="2aad577e-539b-449b-83a6-8d411f484b4d" providerId="ADAL" clId="{49408841-B2F4-4D1B-91E9-399D964EDA3B}" dt="2023-07-12T19:37:11.403" v="10446" actId="478"/>
          <ac:picMkLst>
            <pc:docMk/>
            <pc:sldMk cId="3724996801" sldId="346"/>
            <ac:picMk id="6" creationId="{9B05648E-9AD3-C5AC-3357-803DD5C348BE}"/>
          </ac:picMkLst>
        </pc:picChg>
        <pc:picChg chg="del">
          <ac:chgData name="Jha, Aryan Ritwajeet" userId="2aad577e-539b-449b-83a6-8d411f484b4d" providerId="ADAL" clId="{49408841-B2F4-4D1B-91E9-399D964EDA3B}" dt="2023-07-12T19:37:11.403" v="10446" actId="478"/>
          <ac:picMkLst>
            <pc:docMk/>
            <pc:sldMk cId="3724996801" sldId="346"/>
            <ac:picMk id="8" creationId="{B298E378-0A4E-4CA1-D37F-4A80A0A9C554}"/>
          </ac:picMkLst>
        </pc:picChg>
        <pc:picChg chg="del">
          <ac:chgData name="Jha, Aryan Ritwajeet" userId="2aad577e-539b-449b-83a6-8d411f484b4d" providerId="ADAL" clId="{49408841-B2F4-4D1B-91E9-399D964EDA3B}" dt="2023-07-12T19:37:16.492" v="10447" actId="478"/>
          <ac:picMkLst>
            <pc:docMk/>
            <pc:sldMk cId="3724996801" sldId="346"/>
            <ac:picMk id="12" creationId="{0BE72FA5-3147-4C72-D8DD-1B39DD0B1115}"/>
          </ac:picMkLst>
        </pc:picChg>
      </pc:sldChg>
      <pc:sldChg chg="modSp add mod">
        <pc:chgData name="Jha, Aryan Ritwajeet" userId="2aad577e-539b-449b-83a6-8d411f484b4d" providerId="ADAL" clId="{49408841-B2F4-4D1B-91E9-399D964EDA3B}" dt="2023-07-12T19:56:46.853" v="11264" actId="208"/>
        <pc:sldMkLst>
          <pc:docMk/>
          <pc:sldMk cId="1653223006" sldId="347"/>
        </pc:sldMkLst>
        <pc:spChg chg="mod">
          <ac:chgData name="Jha, Aryan Ritwajeet" userId="2aad577e-539b-449b-83a6-8d411f484b4d" providerId="ADAL" clId="{49408841-B2F4-4D1B-91E9-399D964EDA3B}" dt="2023-07-12T19:56:46.853" v="11264" actId="208"/>
          <ac:spMkLst>
            <pc:docMk/>
            <pc:sldMk cId="1653223006" sldId="347"/>
            <ac:spMk id="2" creationId="{45DF1785-83CB-4F7A-820B-C600AC43B067}"/>
          </ac:spMkLst>
        </pc:spChg>
        <pc:spChg chg="mod">
          <ac:chgData name="Jha, Aryan Ritwajeet" userId="2aad577e-539b-449b-83a6-8d411f484b4d" providerId="ADAL" clId="{49408841-B2F4-4D1B-91E9-399D964EDA3B}" dt="2023-07-12T19:56:46.853" v="11264" actId="208"/>
          <ac:spMkLst>
            <pc:docMk/>
            <pc:sldMk cId="1653223006" sldId="347"/>
            <ac:spMk id="3" creationId="{54CE4A4E-4F0A-4A57-07B2-2D7E8CBED98A}"/>
          </ac:spMkLst>
        </pc:spChg>
        <pc:spChg chg="mod">
          <ac:chgData name="Jha, Aryan Ritwajeet" userId="2aad577e-539b-449b-83a6-8d411f484b4d" providerId="ADAL" clId="{49408841-B2F4-4D1B-91E9-399D964EDA3B}" dt="2023-07-12T19:56:46.853" v="11264" actId="208"/>
          <ac:spMkLst>
            <pc:docMk/>
            <pc:sldMk cId="1653223006" sldId="347"/>
            <ac:spMk id="4" creationId="{27F1764F-CC50-BF35-A605-4A8A0A1406CB}"/>
          </ac:spMkLst>
        </pc:spChg>
        <pc:spChg chg="mod">
          <ac:chgData name="Jha, Aryan Ritwajeet" userId="2aad577e-539b-449b-83a6-8d411f484b4d" providerId="ADAL" clId="{49408841-B2F4-4D1B-91E9-399D964EDA3B}" dt="2023-07-12T19:56:46.853" v="11264" actId="208"/>
          <ac:spMkLst>
            <pc:docMk/>
            <pc:sldMk cId="1653223006" sldId="347"/>
            <ac:spMk id="5" creationId="{CF0FD868-0A00-0958-9612-D576320029A2}"/>
          </ac:spMkLst>
        </pc:spChg>
        <pc:spChg chg="mod">
          <ac:chgData name="Jha, Aryan Ritwajeet" userId="2aad577e-539b-449b-83a6-8d411f484b4d" providerId="ADAL" clId="{49408841-B2F4-4D1B-91E9-399D964EDA3B}" dt="2023-07-12T19:56:46.853" v="11264" actId="208"/>
          <ac:spMkLst>
            <pc:docMk/>
            <pc:sldMk cId="1653223006" sldId="347"/>
            <ac:spMk id="6" creationId="{FB333CAB-5ADD-D86F-AF45-EAB2EED3D45B}"/>
          </ac:spMkLst>
        </pc:spChg>
        <pc:spChg chg="mod">
          <ac:chgData name="Jha, Aryan Ritwajeet" userId="2aad577e-539b-449b-83a6-8d411f484b4d" providerId="ADAL" clId="{49408841-B2F4-4D1B-91E9-399D964EDA3B}" dt="2023-07-12T19:56:46.853" v="11264" actId="208"/>
          <ac:spMkLst>
            <pc:docMk/>
            <pc:sldMk cId="1653223006" sldId="347"/>
            <ac:spMk id="7" creationId="{A2DED524-45D5-DC85-C0DA-028FBD970E1F}"/>
          </ac:spMkLst>
        </pc:spChg>
        <pc:cxnChg chg="mod">
          <ac:chgData name="Jha, Aryan Ritwajeet" userId="2aad577e-539b-449b-83a6-8d411f484b4d" providerId="ADAL" clId="{49408841-B2F4-4D1B-91E9-399D964EDA3B}" dt="2023-07-12T19:56:46.853" v="11264" actId="208"/>
          <ac:cxnSpMkLst>
            <pc:docMk/>
            <pc:sldMk cId="1653223006" sldId="347"/>
            <ac:cxnSpMk id="9" creationId="{09E2C2EA-CA0F-7418-6264-E0C918F10F77}"/>
          </ac:cxnSpMkLst>
        </pc:cxnChg>
        <pc:cxnChg chg="mod">
          <ac:chgData name="Jha, Aryan Ritwajeet" userId="2aad577e-539b-449b-83a6-8d411f484b4d" providerId="ADAL" clId="{49408841-B2F4-4D1B-91E9-399D964EDA3B}" dt="2023-07-12T19:56:46.853" v="11264" actId="208"/>
          <ac:cxnSpMkLst>
            <pc:docMk/>
            <pc:sldMk cId="1653223006" sldId="347"/>
            <ac:cxnSpMk id="13" creationId="{DE6DC399-63BA-2B63-5D63-22924541F2D2}"/>
          </ac:cxnSpMkLst>
        </pc:cxnChg>
      </pc:sldChg>
      <pc:sldChg chg="addSp modSp new mod">
        <pc:chgData name="Jha, Aryan Ritwajeet" userId="2aad577e-539b-449b-83a6-8d411f484b4d" providerId="ADAL" clId="{49408841-B2F4-4D1B-91E9-399D964EDA3B}" dt="2023-07-12T20:07:12.709" v="11507"/>
        <pc:sldMkLst>
          <pc:docMk/>
          <pc:sldMk cId="2822544351" sldId="348"/>
        </pc:sldMkLst>
        <pc:spChg chg="mod">
          <ac:chgData name="Jha, Aryan Ritwajeet" userId="2aad577e-539b-449b-83a6-8d411f484b4d" providerId="ADAL" clId="{49408841-B2F4-4D1B-91E9-399D964EDA3B}" dt="2023-07-12T20:04:32.445" v="11445" actId="1076"/>
          <ac:spMkLst>
            <pc:docMk/>
            <pc:sldMk cId="2822544351" sldId="348"/>
            <ac:spMk id="2" creationId="{E7ACBE95-95CF-765D-2433-9930B0D7BC2A}"/>
          </ac:spMkLst>
        </pc:spChg>
        <pc:spChg chg="mod">
          <ac:chgData name="Jha, Aryan Ritwajeet" userId="2aad577e-539b-449b-83a6-8d411f484b4d" providerId="ADAL" clId="{49408841-B2F4-4D1B-91E9-399D964EDA3B}" dt="2023-07-12T20:06:54.379" v="11506" actId="5793"/>
          <ac:spMkLst>
            <pc:docMk/>
            <pc:sldMk cId="2822544351" sldId="348"/>
            <ac:spMk id="3" creationId="{DCE0E4E6-1416-0D07-96AB-380DB5E83338}"/>
          </ac:spMkLst>
        </pc:spChg>
        <pc:picChg chg="add mod">
          <ac:chgData name="Jha, Aryan Ritwajeet" userId="2aad577e-539b-449b-83a6-8d411f484b4d" providerId="ADAL" clId="{49408841-B2F4-4D1B-91E9-399D964EDA3B}" dt="2023-07-12T20:05:21.659" v="11452" actId="1076"/>
          <ac:picMkLst>
            <pc:docMk/>
            <pc:sldMk cId="2822544351" sldId="348"/>
            <ac:picMk id="5" creationId="{31D1A55B-1E9A-5572-2142-9E70F30ECAC9}"/>
          </ac:picMkLst>
        </pc:picChg>
        <pc:cxnChg chg="add mod">
          <ac:chgData name="Jha, Aryan Ritwajeet" userId="2aad577e-539b-449b-83a6-8d411f484b4d" providerId="ADAL" clId="{49408841-B2F4-4D1B-91E9-399D964EDA3B}" dt="2023-07-12T20:07:12.709" v="11507"/>
          <ac:cxnSpMkLst>
            <pc:docMk/>
            <pc:sldMk cId="2822544351" sldId="348"/>
            <ac:cxnSpMk id="7" creationId="{0A4CB042-5C3D-6E02-D5F5-B323899D46CF}"/>
          </ac:cxnSpMkLst>
        </pc:cxnChg>
        <pc:cxnChg chg="add mod">
          <ac:chgData name="Jha, Aryan Ritwajeet" userId="2aad577e-539b-449b-83a6-8d411f484b4d" providerId="ADAL" clId="{49408841-B2F4-4D1B-91E9-399D964EDA3B}" dt="2023-07-12T20:07:12.709" v="11507"/>
          <ac:cxnSpMkLst>
            <pc:docMk/>
            <pc:sldMk cId="2822544351" sldId="348"/>
            <ac:cxnSpMk id="9" creationId="{21897ACA-5977-5235-6167-5A5E509E009C}"/>
          </ac:cxnSpMkLst>
        </pc:cxnChg>
        <pc:cxnChg chg="add mod">
          <ac:chgData name="Jha, Aryan Ritwajeet" userId="2aad577e-539b-449b-83a6-8d411f484b4d" providerId="ADAL" clId="{49408841-B2F4-4D1B-91E9-399D964EDA3B}" dt="2023-07-12T20:07:12.709" v="11507"/>
          <ac:cxnSpMkLst>
            <pc:docMk/>
            <pc:sldMk cId="2822544351" sldId="348"/>
            <ac:cxnSpMk id="11" creationId="{98C955A0-6B1A-9A43-D812-9483C8068F4B}"/>
          </ac:cxnSpMkLst>
        </pc:cxnChg>
      </pc:sldChg>
      <pc:sldChg chg="addSp delSp modSp add mod">
        <pc:chgData name="Jha, Aryan Ritwajeet" userId="2aad577e-539b-449b-83a6-8d411f484b4d" providerId="ADAL" clId="{49408841-B2F4-4D1B-91E9-399D964EDA3B}" dt="2023-07-12T20:57:37.099" v="12702" actId="20577"/>
        <pc:sldMkLst>
          <pc:docMk/>
          <pc:sldMk cId="2090970790" sldId="349"/>
        </pc:sldMkLst>
        <pc:spChg chg="mod">
          <ac:chgData name="Jha, Aryan Ritwajeet" userId="2aad577e-539b-449b-83a6-8d411f484b4d" providerId="ADAL" clId="{49408841-B2F4-4D1B-91E9-399D964EDA3B}" dt="2023-07-12T20:57:37.099" v="12702" actId="20577"/>
          <ac:spMkLst>
            <pc:docMk/>
            <pc:sldMk cId="2090970790" sldId="349"/>
            <ac:spMk id="3" creationId="{DCE0E4E6-1416-0D07-96AB-380DB5E83338}"/>
          </ac:spMkLst>
        </pc:spChg>
        <pc:picChg chg="del">
          <ac:chgData name="Jha, Aryan Ritwajeet" userId="2aad577e-539b-449b-83a6-8d411f484b4d" providerId="ADAL" clId="{49408841-B2F4-4D1B-91E9-399D964EDA3B}" dt="2023-07-12T20:09:16.711" v="11509" actId="478"/>
          <ac:picMkLst>
            <pc:docMk/>
            <pc:sldMk cId="2090970790" sldId="349"/>
            <ac:picMk id="5" creationId="{31D1A55B-1E9A-5572-2142-9E70F30ECAC9}"/>
          </ac:picMkLst>
        </pc:picChg>
        <pc:picChg chg="add mod">
          <ac:chgData name="Jha, Aryan Ritwajeet" userId="2aad577e-539b-449b-83a6-8d411f484b4d" providerId="ADAL" clId="{49408841-B2F4-4D1B-91E9-399D964EDA3B}" dt="2023-07-12T20:40:07.890" v="12134" actId="1076"/>
          <ac:picMkLst>
            <pc:docMk/>
            <pc:sldMk cId="2090970790" sldId="349"/>
            <ac:picMk id="6" creationId="{21DBCFC4-560D-E0DE-2BE5-123ACC35F12E}"/>
          </ac:picMkLst>
        </pc:picChg>
        <pc:picChg chg="add del mod">
          <ac:chgData name="Jha, Aryan Ritwajeet" userId="2aad577e-539b-449b-83a6-8d411f484b4d" providerId="ADAL" clId="{49408841-B2F4-4D1B-91E9-399D964EDA3B}" dt="2023-07-12T20:49:33.041" v="12301" actId="478"/>
          <ac:picMkLst>
            <pc:docMk/>
            <pc:sldMk cId="2090970790" sldId="349"/>
            <ac:picMk id="10" creationId="{5F85CA16-1D3E-31B9-FF25-06F90C4E80BA}"/>
          </ac:picMkLst>
        </pc:picChg>
        <pc:picChg chg="add del mod">
          <ac:chgData name="Jha, Aryan Ritwajeet" userId="2aad577e-539b-449b-83a6-8d411f484b4d" providerId="ADAL" clId="{49408841-B2F4-4D1B-91E9-399D964EDA3B}" dt="2023-07-12T20:44:54.152" v="12263" actId="478"/>
          <ac:picMkLst>
            <pc:docMk/>
            <pc:sldMk cId="2090970790" sldId="349"/>
            <ac:picMk id="13" creationId="{96A1D9C2-5F10-69D9-F567-D2B774D822A3}"/>
          </ac:picMkLst>
        </pc:picChg>
        <pc:picChg chg="add del mod">
          <ac:chgData name="Jha, Aryan Ritwajeet" userId="2aad577e-539b-449b-83a6-8d411f484b4d" providerId="ADAL" clId="{49408841-B2F4-4D1B-91E9-399D964EDA3B}" dt="2023-07-12T20:44:54.152" v="12263" actId="478"/>
          <ac:picMkLst>
            <pc:docMk/>
            <pc:sldMk cId="2090970790" sldId="349"/>
            <ac:picMk id="15" creationId="{543EF568-B513-35D1-0F25-9899955EC467}"/>
          </ac:picMkLst>
        </pc:picChg>
        <pc:cxnChg chg="del">
          <ac:chgData name="Jha, Aryan Ritwajeet" userId="2aad577e-539b-449b-83a6-8d411f484b4d" providerId="ADAL" clId="{49408841-B2F4-4D1B-91E9-399D964EDA3B}" dt="2023-07-12T20:09:19.089" v="11512" actId="478"/>
          <ac:cxnSpMkLst>
            <pc:docMk/>
            <pc:sldMk cId="2090970790" sldId="349"/>
            <ac:cxnSpMk id="7" creationId="{0A4CB042-5C3D-6E02-D5F5-B323899D46CF}"/>
          </ac:cxnSpMkLst>
        </pc:cxnChg>
        <pc:cxnChg chg="del">
          <ac:chgData name="Jha, Aryan Ritwajeet" userId="2aad577e-539b-449b-83a6-8d411f484b4d" providerId="ADAL" clId="{49408841-B2F4-4D1B-91E9-399D964EDA3B}" dt="2023-07-12T20:09:17.729" v="11510" actId="478"/>
          <ac:cxnSpMkLst>
            <pc:docMk/>
            <pc:sldMk cId="2090970790" sldId="349"/>
            <ac:cxnSpMk id="9" creationId="{21897ACA-5977-5235-6167-5A5E509E009C}"/>
          </ac:cxnSpMkLst>
        </pc:cxnChg>
        <pc:cxnChg chg="del">
          <ac:chgData name="Jha, Aryan Ritwajeet" userId="2aad577e-539b-449b-83a6-8d411f484b4d" providerId="ADAL" clId="{49408841-B2F4-4D1B-91E9-399D964EDA3B}" dt="2023-07-12T20:09:18.479" v="11511" actId="478"/>
          <ac:cxnSpMkLst>
            <pc:docMk/>
            <pc:sldMk cId="2090970790" sldId="349"/>
            <ac:cxnSpMk id="11" creationId="{98C955A0-6B1A-9A43-D812-9483C8068F4B}"/>
          </ac:cxnSpMkLst>
        </pc:cxnChg>
      </pc:sldChg>
      <pc:sldChg chg="addSp delSp modSp add mod">
        <pc:chgData name="Jha, Aryan Ritwajeet" userId="2aad577e-539b-449b-83a6-8d411f484b4d" providerId="ADAL" clId="{49408841-B2F4-4D1B-91E9-399D964EDA3B}" dt="2023-07-12T20:13:05.939" v="11784" actId="1076"/>
        <pc:sldMkLst>
          <pc:docMk/>
          <pc:sldMk cId="3271817396" sldId="350"/>
        </pc:sldMkLst>
        <pc:spChg chg="mod">
          <ac:chgData name="Jha, Aryan Ritwajeet" userId="2aad577e-539b-449b-83a6-8d411f484b4d" providerId="ADAL" clId="{49408841-B2F4-4D1B-91E9-399D964EDA3B}" dt="2023-07-12T20:11:18.959" v="11770" actId="20577"/>
          <ac:spMkLst>
            <pc:docMk/>
            <pc:sldMk cId="3271817396" sldId="350"/>
            <ac:spMk id="3" creationId="{DCE0E4E6-1416-0D07-96AB-380DB5E83338}"/>
          </ac:spMkLst>
        </pc:spChg>
        <pc:picChg chg="add mod">
          <ac:chgData name="Jha, Aryan Ritwajeet" userId="2aad577e-539b-449b-83a6-8d411f484b4d" providerId="ADAL" clId="{49408841-B2F4-4D1B-91E9-399D964EDA3B}" dt="2023-07-12T20:13:05.939" v="11784" actId="1076"/>
          <ac:picMkLst>
            <pc:docMk/>
            <pc:sldMk cId="3271817396" sldId="350"/>
            <ac:picMk id="5" creationId="{C3F811C8-9873-D6BA-09B4-B590712B4D64}"/>
          </ac:picMkLst>
        </pc:picChg>
        <pc:picChg chg="add del mod">
          <ac:chgData name="Jha, Aryan Ritwajeet" userId="2aad577e-539b-449b-83a6-8d411f484b4d" providerId="ADAL" clId="{49408841-B2F4-4D1B-91E9-399D964EDA3B}" dt="2023-07-12T20:13:03.629" v="11783" actId="478"/>
          <ac:picMkLst>
            <pc:docMk/>
            <pc:sldMk cId="3271817396" sldId="350"/>
            <ac:picMk id="7" creationId="{8B10C3F3-427A-C4D6-8074-9B447DEE4B2A}"/>
          </ac:picMkLst>
        </pc:picChg>
      </pc:sldChg>
      <pc:sldChg chg="addSp modSp add mod">
        <pc:chgData name="Jha, Aryan Ritwajeet" userId="2aad577e-539b-449b-83a6-8d411f484b4d" providerId="ADAL" clId="{49408841-B2F4-4D1B-91E9-399D964EDA3B}" dt="2023-07-12T21:09:42.051" v="12974" actId="14100"/>
        <pc:sldMkLst>
          <pc:docMk/>
          <pc:sldMk cId="636889440" sldId="351"/>
        </pc:sldMkLst>
        <pc:spChg chg="mod">
          <ac:chgData name="Jha, Aryan Ritwajeet" userId="2aad577e-539b-449b-83a6-8d411f484b4d" providerId="ADAL" clId="{49408841-B2F4-4D1B-91E9-399D964EDA3B}" dt="2023-07-12T20:15:55.509" v="11871" actId="255"/>
          <ac:spMkLst>
            <pc:docMk/>
            <pc:sldMk cId="636889440" sldId="351"/>
            <ac:spMk id="3" creationId="{DCE0E4E6-1416-0D07-96AB-380DB5E83338}"/>
          </ac:spMkLst>
        </pc:spChg>
        <pc:spChg chg="add mod">
          <ac:chgData name="Jha, Aryan Ritwajeet" userId="2aad577e-539b-449b-83a6-8d411f484b4d" providerId="ADAL" clId="{49408841-B2F4-4D1B-91E9-399D964EDA3B}" dt="2023-07-12T21:09:42.051" v="12974" actId="14100"/>
          <ac:spMkLst>
            <pc:docMk/>
            <pc:sldMk cId="636889440" sldId="351"/>
            <ac:spMk id="8" creationId="{4DD1B476-2AC3-99A1-2A4E-8769ACED03E5}"/>
          </ac:spMkLst>
        </pc:spChg>
        <pc:cxnChg chg="add mod">
          <ac:chgData name="Jha, Aryan Ritwajeet" userId="2aad577e-539b-449b-83a6-8d411f484b4d" providerId="ADAL" clId="{49408841-B2F4-4D1B-91E9-399D964EDA3B}" dt="2023-07-12T21:09:30.621" v="12972" actId="208"/>
          <ac:cxnSpMkLst>
            <pc:docMk/>
            <pc:sldMk cId="636889440" sldId="351"/>
            <ac:cxnSpMk id="6" creationId="{3FA44138-2D4C-432F-799D-56D6C8AAB8EC}"/>
          </ac:cxnSpMkLst>
        </pc:cxnChg>
      </pc:sldChg>
      <pc:sldChg chg="addSp delSp modSp add mod">
        <pc:chgData name="Jha, Aryan Ritwajeet" userId="2aad577e-539b-449b-83a6-8d411f484b4d" providerId="ADAL" clId="{49408841-B2F4-4D1B-91E9-399D964EDA3B}" dt="2023-07-12T20:16:21.679" v="11902" actId="20577"/>
        <pc:sldMkLst>
          <pc:docMk/>
          <pc:sldMk cId="337492508" sldId="352"/>
        </pc:sldMkLst>
        <pc:spChg chg="mod">
          <ac:chgData name="Jha, Aryan Ritwajeet" userId="2aad577e-539b-449b-83a6-8d411f484b4d" providerId="ADAL" clId="{49408841-B2F4-4D1B-91E9-399D964EDA3B}" dt="2023-07-12T20:16:21.679" v="11902" actId="20577"/>
          <ac:spMkLst>
            <pc:docMk/>
            <pc:sldMk cId="337492508" sldId="352"/>
            <ac:spMk id="3" creationId="{DCE0E4E6-1416-0D07-96AB-380DB5E83338}"/>
          </ac:spMkLst>
        </pc:spChg>
        <pc:picChg chg="add mod">
          <ac:chgData name="Jha, Aryan Ritwajeet" userId="2aad577e-539b-449b-83a6-8d411f484b4d" providerId="ADAL" clId="{49408841-B2F4-4D1B-91E9-399D964EDA3B}" dt="2023-07-12T20:14:23.829" v="11789" actId="1076"/>
          <ac:picMkLst>
            <pc:docMk/>
            <pc:sldMk cId="337492508" sldId="352"/>
            <ac:picMk id="6" creationId="{FC135EC0-39A9-DACC-C8CC-F806D9B8859D}"/>
          </ac:picMkLst>
        </pc:picChg>
        <pc:picChg chg="del">
          <ac:chgData name="Jha, Aryan Ritwajeet" userId="2aad577e-539b-449b-83a6-8d411f484b4d" providerId="ADAL" clId="{49408841-B2F4-4D1B-91E9-399D964EDA3B}" dt="2023-07-12T20:14:05.859" v="11786" actId="478"/>
          <ac:picMkLst>
            <pc:docMk/>
            <pc:sldMk cId="337492508" sldId="352"/>
            <ac:picMk id="7" creationId="{8B10C3F3-427A-C4D6-8074-9B447DEE4B2A}"/>
          </ac:picMkLst>
        </pc:picChg>
        <pc:picChg chg="add mod">
          <ac:chgData name="Jha, Aryan Ritwajeet" userId="2aad577e-539b-449b-83a6-8d411f484b4d" providerId="ADAL" clId="{49408841-B2F4-4D1B-91E9-399D964EDA3B}" dt="2023-07-12T20:14:41.209" v="11792" actId="1076"/>
          <ac:picMkLst>
            <pc:docMk/>
            <pc:sldMk cId="337492508" sldId="352"/>
            <ac:picMk id="9" creationId="{5EFE7593-A695-D162-A7E2-481A0C4E96E7}"/>
          </ac:picMkLst>
        </pc:picChg>
      </pc:sldChg>
      <pc:sldChg chg="addSp delSp modSp add mod">
        <pc:chgData name="Jha, Aryan Ritwajeet" userId="2aad577e-539b-449b-83a6-8d411f484b4d" providerId="ADAL" clId="{49408841-B2F4-4D1B-91E9-399D964EDA3B}" dt="2023-07-12T20:21:07.889" v="12006" actId="20577"/>
        <pc:sldMkLst>
          <pc:docMk/>
          <pc:sldMk cId="3249197063" sldId="353"/>
        </pc:sldMkLst>
        <pc:spChg chg="mod">
          <ac:chgData name="Jha, Aryan Ritwajeet" userId="2aad577e-539b-449b-83a6-8d411f484b4d" providerId="ADAL" clId="{49408841-B2F4-4D1B-91E9-399D964EDA3B}" dt="2023-07-12T20:21:07.889" v="12006" actId="20577"/>
          <ac:spMkLst>
            <pc:docMk/>
            <pc:sldMk cId="3249197063" sldId="353"/>
            <ac:spMk id="3" creationId="{DCE0E4E6-1416-0D07-96AB-380DB5E83338}"/>
          </ac:spMkLst>
        </pc:spChg>
        <pc:picChg chg="add mod">
          <ac:chgData name="Jha, Aryan Ritwajeet" userId="2aad577e-539b-449b-83a6-8d411f484b4d" providerId="ADAL" clId="{49408841-B2F4-4D1B-91E9-399D964EDA3B}" dt="2023-07-12T20:18:20.999" v="11980" actId="1076"/>
          <ac:picMkLst>
            <pc:docMk/>
            <pc:sldMk cId="3249197063" sldId="353"/>
            <ac:picMk id="6" creationId="{AA1DBAE4-9011-DF06-DFE5-07C2DFA38A2F}"/>
          </ac:picMkLst>
        </pc:picChg>
        <pc:picChg chg="del">
          <ac:chgData name="Jha, Aryan Ritwajeet" userId="2aad577e-539b-449b-83a6-8d411f484b4d" providerId="ADAL" clId="{49408841-B2F4-4D1B-91E9-399D964EDA3B}" dt="2023-07-12T20:17:58.939" v="11974" actId="478"/>
          <ac:picMkLst>
            <pc:docMk/>
            <pc:sldMk cId="3249197063" sldId="353"/>
            <ac:picMk id="7" creationId="{8B10C3F3-427A-C4D6-8074-9B447DEE4B2A}"/>
          </ac:picMkLst>
        </pc:picChg>
      </pc:sldChg>
      <pc:sldChg chg="addSp delSp modSp add mod">
        <pc:chgData name="Jha, Aryan Ritwajeet" userId="2aad577e-539b-449b-83a6-8d411f484b4d" providerId="ADAL" clId="{49408841-B2F4-4D1B-91E9-399D964EDA3B}" dt="2023-07-12T20:28:39.929" v="12013" actId="1076"/>
        <pc:sldMkLst>
          <pc:docMk/>
          <pc:sldMk cId="2057867435" sldId="354"/>
        </pc:sldMkLst>
        <pc:picChg chg="del">
          <ac:chgData name="Jha, Aryan Ritwajeet" userId="2aad577e-539b-449b-83a6-8d411f484b4d" providerId="ADAL" clId="{49408841-B2F4-4D1B-91E9-399D964EDA3B}" dt="2023-07-12T20:22:00.475" v="12008" actId="478"/>
          <ac:picMkLst>
            <pc:docMk/>
            <pc:sldMk cId="2057867435" sldId="354"/>
            <ac:picMk id="6" creationId="{AA1DBAE4-9011-DF06-DFE5-07C2DFA38A2F}"/>
          </ac:picMkLst>
        </pc:picChg>
        <pc:picChg chg="add mod">
          <ac:chgData name="Jha, Aryan Ritwajeet" userId="2aad577e-539b-449b-83a6-8d411f484b4d" providerId="ADAL" clId="{49408841-B2F4-4D1B-91E9-399D964EDA3B}" dt="2023-07-12T20:28:39.929" v="12013" actId="1076"/>
          <ac:picMkLst>
            <pc:docMk/>
            <pc:sldMk cId="2057867435" sldId="354"/>
            <ac:picMk id="7" creationId="{F3460C81-8268-39CF-D3C6-F179AF8EFF20}"/>
          </ac:picMkLst>
        </pc:picChg>
      </pc:sldChg>
      <pc:sldChg chg="addSp delSp modSp add mod setBg setClrOvrMap">
        <pc:chgData name="Jha, Aryan Ritwajeet" userId="2aad577e-539b-449b-83a6-8d411f484b4d" providerId="ADAL" clId="{49408841-B2F4-4D1B-91E9-399D964EDA3B}" dt="2023-07-12T21:18:05.402" v="12983" actId="14100"/>
        <pc:sldMkLst>
          <pc:docMk/>
          <pc:sldMk cId="2950297414" sldId="355"/>
        </pc:sldMkLst>
        <pc:spChg chg="mod ord">
          <ac:chgData name="Jha, Aryan Ritwajeet" userId="2aad577e-539b-449b-83a6-8d411f484b4d" providerId="ADAL" clId="{49408841-B2F4-4D1B-91E9-399D964EDA3B}" dt="2023-07-12T20:48:52.751" v="12299" actId="26606"/>
          <ac:spMkLst>
            <pc:docMk/>
            <pc:sldMk cId="2950297414" sldId="355"/>
            <ac:spMk id="2" creationId="{E7ACBE95-95CF-765D-2433-9930B0D7BC2A}"/>
          </ac:spMkLst>
        </pc:spChg>
        <pc:spChg chg="mod ord">
          <ac:chgData name="Jha, Aryan Ritwajeet" userId="2aad577e-539b-449b-83a6-8d411f484b4d" providerId="ADAL" clId="{49408841-B2F4-4D1B-91E9-399D964EDA3B}" dt="2023-07-12T21:08:04.987" v="12935"/>
          <ac:spMkLst>
            <pc:docMk/>
            <pc:sldMk cId="2950297414" sldId="355"/>
            <ac:spMk id="3" creationId="{DCE0E4E6-1416-0D07-96AB-380DB5E83338}"/>
          </ac:spMkLst>
        </pc:spChg>
        <pc:spChg chg="add del mod">
          <ac:chgData name="Jha, Aryan Ritwajeet" userId="2aad577e-539b-449b-83a6-8d411f484b4d" providerId="ADAL" clId="{49408841-B2F4-4D1B-91E9-399D964EDA3B}" dt="2023-07-12T21:17:43.079" v="12978" actId="22"/>
          <ac:spMkLst>
            <pc:docMk/>
            <pc:sldMk cId="2950297414" sldId="355"/>
            <ac:spMk id="5" creationId="{904442D2-0467-A2C5-DE31-E9AF2E83A45F}"/>
          </ac:spMkLst>
        </pc:spChg>
        <pc:spChg chg="add mod">
          <ac:chgData name="Jha, Aryan Ritwajeet" userId="2aad577e-539b-449b-83a6-8d411f484b4d" providerId="ADAL" clId="{49408841-B2F4-4D1B-91E9-399D964EDA3B}" dt="2023-07-12T21:17:53.202" v="12980" actId="1076"/>
          <ac:spMkLst>
            <pc:docMk/>
            <pc:sldMk cId="2950297414" sldId="355"/>
            <ac:spMk id="8" creationId="{49BE6E86-2111-D678-61B0-12843BF4C366}"/>
          </ac:spMkLst>
        </pc:spChg>
        <pc:spChg chg="add del">
          <ac:chgData name="Jha, Aryan Ritwajeet" userId="2aad577e-539b-449b-83a6-8d411f484b4d" providerId="ADAL" clId="{49408841-B2F4-4D1B-91E9-399D964EDA3B}" dt="2023-07-12T20:48:52.751" v="12299" actId="26606"/>
          <ac:spMkLst>
            <pc:docMk/>
            <pc:sldMk cId="2950297414" sldId="355"/>
            <ac:spMk id="24" creationId="{891401DC-7AF6-42FA-BE31-CF773B6C8B2E}"/>
          </ac:spMkLst>
        </pc:spChg>
        <pc:spChg chg="add del">
          <ac:chgData name="Jha, Aryan Ritwajeet" userId="2aad577e-539b-449b-83a6-8d411f484b4d" providerId="ADAL" clId="{49408841-B2F4-4D1B-91E9-399D964EDA3B}" dt="2023-07-12T20:48:52.751" v="12299" actId="26606"/>
          <ac:spMkLst>
            <pc:docMk/>
            <pc:sldMk cId="2950297414" sldId="355"/>
            <ac:spMk id="26" creationId="{2B7203F0-D9CB-4774-B9D4-B3AB625DFBAD}"/>
          </ac:spMkLst>
        </pc:spChg>
        <pc:picChg chg="add del mod">
          <ac:chgData name="Jha, Aryan Ritwajeet" userId="2aad577e-539b-449b-83a6-8d411f484b4d" providerId="ADAL" clId="{49408841-B2F4-4D1B-91E9-399D964EDA3B}" dt="2023-07-12T20:46:40.090" v="12282" actId="478"/>
          <ac:picMkLst>
            <pc:docMk/>
            <pc:sldMk cId="2950297414" sldId="355"/>
            <ac:picMk id="5" creationId="{52AB126F-E669-405D-7382-A8BEDD5C2CB1}"/>
          </ac:picMkLst>
        </pc:picChg>
        <pc:picChg chg="mod">
          <ac:chgData name="Jha, Aryan Ritwajeet" userId="2aad577e-539b-449b-83a6-8d411f484b4d" providerId="ADAL" clId="{49408841-B2F4-4D1B-91E9-399D964EDA3B}" dt="2023-07-12T20:48:52.751" v="12299" actId="26606"/>
          <ac:picMkLst>
            <pc:docMk/>
            <pc:sldMk cId="2950297414" sldId="355"/>
            <ac:picMk id="6" creationId="{21DBCFC4-560D-E0DE-2BE5-123ACC35F12E}"/>
          </ac:picMkLst>
        </pc:picChg>
        <pc:picChg chg="add del mod">
          <ac:chgData name="Jha, Aryan Ritwajeet" userId="2aad577e-539b-449b-83a6-8d411f484b4d" providerId="ADAL" clId="{49408841-B2F4-4D1B-91E9-399D964EDA3B}" dt="2023-07-12T20:46:40.090" v="12282" actId="478"/>
          <ac:picMkLst>
            <pc:docMk/>
            <pc:sldMk cId="2950297414" sldId="355"/>
            <ac:picMk id="8" creationId="{B78E06C5-46B3-6CE8-B829-B40299C74E34}"/>
          </ac:picMkLst>
        </pc:picChg>
        <pc:picChg chg="del">
          <ac:chgData name="Jha, Aryan Ritwajeet" userId="2aad577e-539b-449b-83a6-8d411f484b4d" providerId="ADAL" clId="{49408841-B2F4-4D1B-91E9-399D964EDA3B}" dt="2023-07-12T20:43:15.950" v="12243" actId="478"/>
          <ac:picMkLst>
            <pc:docMk/>
            <pc:sldMk cId="2950297414" sldId="355"/>
            <ac:picMk id="10" creationId="{5F85CA16-1D3E-31B9-FF25-06F90C4E80BA}"/>
          </ac:picMkLst>
        </pc:picChg>
        <pc:picChg chg="add mod ord">
          <ac:chgData name="Jha, Aryan Ritwajeet" userId="2aad577e-539b-449b-83a6-8d411f484b4d" providerId="ADAL" clId="{49408841-B2F4-4D1B-91E9-399D964EDA3B}" dt="2023-07-12T20:48:52.751" v="12299" actId="26606"/>
          <ac:picMkLst>
            <pc:docMk/>
            <pc:sldMk cId="2950297414" sldId="355"/>
            <ac:picMk id="11" creationId="{6E6DBD21-FCE6-19C6-C178-0DD2B045AC39}"/>
          </ac:picMkLst>
        </pc:picChg>
        <pc:picChg chg="del">
          <ac:chgData name="Jha, Aryan Ritwajeet" userId="2aad577e-539b-449b-83a6-8d411f484b4d" providerId="ADAL" clId="{49408841-B2F4-4D1B-91E9-399D964EDA3B}" dt="2023-07-12T20:43:15.950" v="12243" actId="478"/>
          <ac:picMkLst>
            <pc:docMk/>
            <pc:sldMk cId="2950297414" sldId="355"/>
            <ac:picMk id="13" creationId="{96A1D9C2-5F10-69D9-F567-D2B774D822A3}"/>
          </ac:picMkLst>
        </pc:picChg>
        <pc:picChg chg="add mod ord">
          <ac:chgData name="Jha, Aryan Ritwajeet" userId="2aad577e-539b-449b-83a6-8d411f484b4d" providerId="ADAL" clId="{49408841-B2F4-4D1B-91E9-399D964EDA3B}" dt="2023-07-12T20:48:52.751" v="12299" actId="26606"/>
          <ac:picMkLst>
            <pc:docMk/>
            <pc:sldMk cId="2950297414" sldId="355"/>
            <ac:picMk id="14" creationId="{049BC559-6B04-0F36-B5C6-F367C1C827FB}"/>
          </ac:picMkLst>
        </pc:picChg>
        <pc:picChg chg="del">
          <ac:chgData name="Jha, Aryan Ritwajeet" userId="2aad577e-539b-449b-83a6-8d411f484b4d" providerId="ADAL" clId="{49408841-B2F4-4D1B-91E9-399D964EDA3B}" dt="2023-07-12T20:43:15.950" v="12243" actId="478"/>
          <ac:picMkLst>
            <pc:docMk/>
            <pc:sldMk cId="2950297414" sldId="355"/>
            <ac:picMk id="15" creationId="{543EF568-B513-35D1-0F25-9899955EC467}"/>
          </ac:picMkLst>
        </pc:picChg>
        <pc:picChg chg="add mod">
          <ac:chgData name="Jha, Aryan Ritwajeet" userId="2aad577e-539b-449b-83a6-8d411f484b4d" providerId="ADAL" clId="{49408841-B2F4-4D1B-91E9-399D964EDA3B}" dt="2023-07-12T20:48:52.751" v="12299" actId="26606"/>
          <ac:picMkLst>
            <pc:docMk/>
            <pc:sldMk cId="2950297414" sldId="355"/>
            <ac:picMk id="17" creationId="{F2E3BF6E-982F-9306-6923-D7FA4DBFC3E4}"/>
          </ac:picMkLst>
        </pc:picChg>
        <pc:picChg chg="add mod">
          <ac:chgData name="Jha, Aryan Ritwajeet" userId="2aad577e-539b-449b-83a6-8d411f484b4d" providerId="ADAL" clId="{49408841-B2F4-4D1B-91E9-399D964EDA3B}" dt="2023-07-12T20:48:52.751" v="12299" actId="26606"/>
          <ac:picMkLst>
            <pc:docMk/>
            <pc:sldMk cId="2950297414" sldId="355"/>
            <ac:picMk id="19" creationId="{FBA6C243-E9DC-94D1-AEFB-AA9DCE17422B}"/>
          </ac:picMkLst>
        </pc:picChg>
        <pc:cxnChg chg="add mod">
          <ac:chgData name="Jha, Aryan Ritwajeet" userId="2aad577e-539b-449b-83a6-8d411f484b4d" providerId="ADAL" clId="{49408841-B2F4-4D1B-91E9-399D964EDA3B}" dt="2023-07-12T21:18:05.402" v="12983" actId="14100"/>
          <ac:cxnSpMkLst>
            <pc:docMk/>
            <pc:sldMk cId="2950297414" sldId="355"/>
            <ac:cxnSpMk id="7" creationId="{94DEB934-55D6-87BD-3156-D5517F30FF6C}"/>
          </ac:cxnSpMkLst>
        </pc:cxnChg>
        <pc:cxnChg chg="add del">
          <ac:chgData name="Jha, Aryan Ritwajeet" userId="2aad577e-539b-449b-83a6-8d411f484b4d" providerId="ADAL" clId="{49408841-B2F4-4D1B-91E9-399D964EDA3B}" dt="2023-07-12T20:48:52.751" v="12299" actId="26606"/>
          <ac:cxnSpMkLst>
            <pc:docMk/>
            <pc:sldMk cId="2950297414" sldId="355"/>
            <ac:cxnSpMk id="28" creationId="{A88CB8AF-5631-45C6-BFEC-971C4D6E5836}"/>
          </ac:cxnSpMkLst>
        </pc:cxnChg>
        <pc:cxnChg chg="add del">
          <ac:chgData name="Jha, Aryan Ritwajeet" userId="2aad577e-539b-449b-83a6-8d411f484b4d" providerId="ADAL" clId="{49408841-B2F4-4D1B-91E9-399D964EDA3B}" dt="2023-07-12T20:48:52.751" v="12299" actId="26606"/>
          <ac:cxnSpMkLst>
            <pc:docMk/>
            <pc:sldMk cId="2950297414" sldId="355"/>
            <ac:cxnSpMk id="30" creationId="{9F2EA1AF-73AB-4FCB-B4EE-0E42E7250F64}"/>
          </ac:cxnSpMkLst>
        </pc:cxnChg>
        <pc:cxnChg chg="add del">
          <ac:chgData name="Jha, Aryan Ritwajeet" userId="2aad577e-539b-449b-83a6-8d411f484b4d" providerId="ADAL" clId="{49408841-B2F4-4D1B-91E9-399D964EDA3B}" dt="2023-07-12T20:48:52.751" v="12299" actId="26606"/>
          <ac:cxnSpMkLst>
            <pc:docMk/>
            <pc:sldMk cId="2950297414" sldId="355"/>
            <ac:cxnSpMk id="32" creationId="{65A18FBF-6157-4210-BEF2-9A6C31FA89AD}"/>
          </ac:cxnSpMkLst>
        </pc:cxnChg>
        <pc:cxnChg chg="add del">
          <ac:chgData name="Jha, Aryan Ritwajeet" userId="2aad577e-539b-449b-83a6-8d411f484b4d" providerId="ADAL" clId="{49408841-B2F4-4D1B-91E9-399D964EDA3B}" dt="2023-07-12T20:48:52.751" v="12299" actId="26606"/>
          <ac:cxnSpMkLst>
            <pc:docMk/>
            <pc:sldMk cId="2950297414" sldId="355"/>
            <ac:cxnSpMk id="34" creationId="{43C9CCA8-3CEC-4CD0-A624-A701C612511D}"/>
          </ac:cxnSpMkLst>
        </pc:cxnChg>
      </pc:sldChg>
      <pc:sldChg chg="addSp delSp modSp add mod">
        <pc:chgData name="Jha, Aryan Ritwajeet" userId="2aad577e-539b-449b-83a6-8d411f484b4d" providerId="ADAL" clId="{49408841-B2F4-4D1B-91E9-399D964EDA3B}" dt="2023-07-12T21:08:07.903" v="12936"/>
        <pc:sldMkLst>
          <pc:docMk/>
          <pc:sldMk cId="1313714598" sldId="356"/>
        </pc:sldMkLst>
        <pc:spChg chg="mod">
          <ac:chgData name="Jha, Aryan Ritwajeet" userId="2aad577e-539b-449b-83a6-8d411f484b4d" providerId="ADAL" clId="{49408841-B2F4-4D1B-91E9-399D964EDA3B}" dt="2023-07-12T21:08:07.903" v="12936"/>
          <ac:spMkLst>
            <pc:docMk/>
            <pc:sldMk cId="1313714598" sldId="356"/>
            <ac:spMk id="3" creationId="{DCE0E4E6-1416-0D07-96AB-380DB5E83338}"/>
          </ac:spMkLst>
        </pc:spChg>
        <pc:picChg chg="add mod">
          <ac:chgData name="Jha, Aryan Ritwajeet" userId="2aad577e-539b-449b-83a6-8d411f484b4d" providerId="ADAL" clId="{49408841-B2F4-4D1B-91E9-399D964EDA3B}" dt="2023-07-12T20:46:25.523" v="12280" actId="1076"/>
          <ac:picMkLst>
            <pc:docMk/>
            <pc:sldMk cId="1313714598" sldId="356"/>
            <ac:picMk id="4" creationId="{F4BE7488-08D7-B734-223A-CFB9A7747DA0}"/>
          </ac:picMkLst>
        </pc:picChg>
        <pc:picChg chg="add mod">
          <ac:chgData name="Jha, Aryan Ritwajeet" userId="2aad577e-539b-449b-83a6-8d411f484b4d" providerId="ADAL" clId="{49408841-B2F4-4D1B-91E9-399D964EDA3B}" dt="2023-07-12T20:46:14.942" v="12274" actId="1076"/>
          <ac:picMkLst>
            <pc:docMk/>
            <pc:sldMk cId="1313714598" sldId="356"/>
            <ac:picMk id="5" creationId="{2AC1A0EA-DD14-59EC-318F-501A3C932D46}"/>
          </ac:picMkLst>
        </pc:picChg>
        <pc:picChg chg="del">
          <ac:chgData name="Jha, Aryan Ritwajeet" userId="2aad577e-539b-449b-83a6-8d411f484b4d" providerId="ADAL" clId="{49408841-B2F4-4D1B-91E9-399D964EDA3B}" dt="2023-07-12T20:45:42.910" v="12264" actId="478"/>
          <ac:picMkLst>
            <pc:docMk/>
            <pc:sldMk cId="1313714598" sldId="356"/>
            <ac:picMk id="10" creationId="{5F85CA16-1D3E-31B9-FF25-06F90C4E80BA}"/>
          </ac:picMkLst>
        </pc:picChg>
        <pc:picChg chg="mod">
          <ac:chgData name="Jha, Aryan Ritwajeet" userId="2aad577e-539b-449b-83a6-8d411f484b4d" providerId="ADAL" clId="{49408841-B2F4-4D1B-91E9-399D964EDA3B}" dt="2023-07-12T20:46:18.492" v="12276" actId="1076"/>
          <ac:picMkLst>
            <pc:docMk/>
            <pc:sldMk cId="1313714598" sldId="356"/>
            <ac:picMk id="13" creationId="{96A1D9C2-5F10-69D9-F567-D2B774D822A3}"/>
          </ac:picMkLst>
        </pc:picChg>
        <pc:picChg chg="mod">
          <ac:chgData name="Jha, Aryan Ritwajeet" userId="2aad577e-539b-449b-83a6-8d411f484b4d" providerId="ADAL" clId="{49408841-B2F4-4D1B-91E9-399D964EDA3B}" dt="2023-07-12T20:46:31.432" v="12281" actId="1076"/>
          <ac:picMkLst>
            <pc:docMk/>
            <pc:sldMk cId="1313714598" sldId="356"/>
            <ac:picMk id="15" creationId="{543EF568-B513-35D1-0F25-9899955EC467}"/>
          </ac:picMkLst>
        </pc:picChg>
      </pc:sldChg>
      <pc:sldChg chg="addSp modSp add mod">
        <pc:chgData name="Jha, Aryan Ritwajeet" userId="2aad577e-539b-449b-83a6-8d411f484b4d" providerId="ADAL" clId="{49408841-B2F4-4D1B-91E9-399D964EDA3B}" dt="2023-07-12T21:07:52.955" v="12934" actId="20577"/>
        <pc:sldMkLst>
          <pc:docMk/>
          <pc:sldMk cId="2691399862" sldId="357"/>
        </pc:sldMkLst>
        <pc:spChg chg="mod">
          <ac:chgData name="Jha, Aryan Ritwajeet" userId="2aad577e-539b-449b-83a6-8d411f484b4d" providerId="ADAL" clId="{49408841-B2F4-4D1B-91E9-399D964EDA3B}" dt="2023-07-12T21:07:52.955" v="12934" actId="20577"/>
          <ac:spMkLst>
            <pc:docMk/>
            <pc:sldMk cId="2691399862" sldId="357"/>
            <ac:spMk id="3" creationId="{DCE0E4E6-1416-0D07-96AB-380DB5E83338}"/>
          </ac:spMkLst>
        </pc:spChg>
        <pc:picChg chg="add mod">
          <ac:chgData name="Jha, Aryan Ritwajeet" userId="2aad577e-539b-449b-83a6-8d411f484b4d" providerId="ADAL" clId="{49408841-B2F4-4D1B-91E9-399D964EDA3B}" dt="2023-07-12T21:06:34.021" v="12916" actId="1076"/>
          <ac:picMkLst>
            <pc:docMk/>
            <pc:sldMk cId="2691399862" sldId="357"/>
            <ac:picMk id="5" creationId="{0558928E-EC4A-EE27-D571-93867DD3E51D}"/>
          </ac:picMkLst>
        </pc:picChg>
        <pc:picChg chg="mod">
          <ac:chgData name="Jha, Aryan Ritwajeet" userId="2aad577e-539b-449b-83a6-8d411f484b4d" providerId="ADAL" clId="{49408841-B2F4-4D1B-91E9-399D964EDA3B}" dt="2023-07-12T21:06:36.192" v="12917" actId="1076"/>
          <ac:picMkLst>
            <pc:docMk/>
            <pc:sldMk cId="2691399862" sldId="357"/>
            <ac:picMk id="10" creationId="{5F85CA16-1D3E-31B9-FF25-06F90C4E80BA}"/>
          </ac:picMkLst>
        </pc:picChg>
      </pc:sldChg>
      <pc:sldChg chg="addSp delSp modSp add mod">
        <pc:chgData name="Jha, Aryan Ritwajeet" userId="2aad577e-539b-449b-83a6-8d411f484b4d" providerId="ADAL" clId="{49408841-B2F4-4D1B-91E9-399D964EDA3B}" dt="2023-07-12T21:02:22.206" v="12906" actId="20577"/>
        <pc:sldMkLst>
          <pc:docMk/>
          <pc:sldMk cId="1995717691" sldId="358"/>
        </pc:sldMkLst>
        <pc:spChg chg="mod">
          <ac:chgData name="Jha, Aryan Ritwajeet" userId="2aad577e-539b-449b-83a6-8d411f484b4d" providerId="ADAL" clId="{49408841-B2F4-4D1B-91E9-399D964EDA3B}" dt="2023-07-12T21:02:22.206" v="12906" actId="20577"/>
          <ac:spMkLst>
            <pc:docMk/>
            <pc:sldMk cId="1995717691" sldId="358"/>
            <ac:spMk id="3" creationId="{DCE0E4E6-1416-0D07-96AB-380DB5E83338}"/>
          </ac:spMkLst>
        </pc:spChg>
        <pc:spChg chg="add mod">
          <ac:chgData name="Jha, Aryan Ritwajeet" userId="2aad577e-539b-449b-83a6-8d411f484b4d" providerId="ADAL" clId="{49408841-B2F4-4D1B-91E9-399D964EDA3B}" dt="2023-07-12T20:58:58.559" v="12837" actId="207"/>
          <ac:spMkLst>
            <pc:docMk/>
            <pc:sldMk cId="1995717691" sldId="358"/>
            <ac:spMk id="13" creationId="{7BA4C705-9A8A-B084-FE62-F783BAC47AAA}"/>
          </ac:spMkLst>
        </pc:spChg>
        <pc:picChg chg="del">
          <ac:chgData name="Jha, Aryan Ritwajeet" userId="2aad577e-539b-449b-83a6-8d411f484b4d" providerId="ADAL" clId="{49408841-B2F4-4D1B-91E9-399D964EDA3B}" dt="2023-07-12T20:50:32.740" v="12349" actId="478"/>
          <ac:picMkLst>
            <pc:docMk/>
            <pc:sldMk cId="1995717691" sldId="358"/>
            <ac:picMk id="5" creationId="{C3F811C8-9873-D6BA-09B4-B590712B4D64}"/>
          </ac:picMkLst>
        </pc:picChg>
        <pc:picChg chg="del">
          <ac:chgData name="Jha, Aryan Ritwajeet" userId="2aad577e-539b-449b-83a6-8d411f484b4d" providerId="ADAL" clId="{49408841-B2F4-4D1B-91E9-399D964EDA3B}" dt="2023-07-12T20:50:32.740" v="12349" actId="478"/>
          <ac:picMkLst>
            <pc:docMk/>
            <pc:sldMk cId="1995717691" sldId="358"/>
            <ac:picMk id="6" creationId="{FC135EC0-39A9-DACC-C8CC-F806D9B8859D}"/>
          </ac:picMkLst>
        </pc:picChg>
        <pc:picChg chg="add del mod">
          <ac:chgData name="Jha, Aryan Ritwajeet" userId="2aad577e-539b-449b-83a6-8d411f484b4d" providerId="ADAL" clId="{49408841-B2F4-4D1B-91E9-399D964EDA3B}" dt="2023-07-12T20:52:31.751" v="12472" actId="478"/>
          <ac:picMkLst>
            <pc:docMk/>
            <pc:sldMk cId="1995717691" sldId="358"/>
            <ac:picMk id="7" creationId="{CB3EB982-EA53-EA58-C8F2-1432532536A4}"/>
          </ac:picMkLst>
        </pc:picChg>
        <pc:picChg chg="del">
          <ac:chgData name="Jha, Aryan Ritwajeet" userId="2aad577e-539b-449b-83a6-8d411f484b4d" providerId="ADAL" clId="{49408841-B2F4-4D1B-91E9-399D964EDA3B}" dt="2023-07-12T20:50:32.740" v="12349" actId="478"/>
          <ac:picMkLst>
            <pc:docMk/>
            <pc:sldMk cId="1995717691" sldId="358"/>
            <ac:picMk id="9" creationId="{5EFE7593-A695-D162-A7E2-481A0C4E96E7}"/>
          </ac:picMkLst>
        </pc:picChg>
        <pc:picChg chg="add mod">
          <ac:chgData name="Jha, Aryan Ritwajeet" userId="2aad577e-539b-449b-83a6-8d411f484b4d" providerId="ADAL" clId="{49408841-B2F4-4D1B-91E9-399D964EDA3B}" dt="2023-07-12T20:53:52.471" v="12477" actId="1076"/>
          <ac:picMkLst>
            <pc:docMk/>
            <pc:sldMk cId="1995717691" sldId="358"/>
            <ac:picMk id="10" creationId="{D1B404B7-A10F-F2C8-C8C3-DA5304B49AE1}"/>
          </ac:picMkLst>
        </pc:picChg>
        <pc:cxnChg chg="add mod">
          <ac:chgData name="Jha, Aryan Ritwajeet" userId="2aad577e-539b-449b-83a6-8d411f484b4d" providerId="ADAL" clId="{49408841-B2F4-4D1B-91E9-399D964EDA3B}" dt="2023-07-12T20:59:27.211" v="12842" actId="208"/>
          <ac:cxnSpMkLst>
            <pc:docMk/>
            <pc:sldMk cId="1995717691" sldId="358"/>
            <ac:cxnSpMk id="12" creationId="{DEAA34A7-B436-81F9-4F90-B96ED2E7E8FA}"/>
          </ac:cxnSpMkLst>
        </pc:cxnChg>
      </pc:sldChg>
      <pc:sldChg chg="addSp delSp modSp new mod setBg">
        <pc:chgData name="Jha, Aryan Ritwajeet" userId="2aad577e-539b-449b-83a6-8d411f484b4d" providerId="ADAL" clId="{49408841-B2F4-4D1B-91E9-399D964EDA3B}" dt="2023-08-04T04:52:14.045" v="15580" actId="403"/>
        <pc:sldMkLst>
          <pc:docMk/>
          <pc:sldMk cId="2564785954" sldId="360"/>
        </pc:sldMkLst>
        <pc:spChg chg="mod ord">
          <ac:chgData name="Jha, Aryan Ritwajeet" userId="2aad577e-539b-449b-83a6-8d411f484b4d" providerId="ADAL" clId="{49408841-B2F4-4D1B-91E9-399D964EDA3B}" dt="2023-08-04T03:53:40.664" v="14228" actId="26606"/>
          <ac:spMkLst>
            <pc:docMk/>
            <pc:sldMk cId="2564785954" sldId="360"/>
            <ac:spMk id="2" creationId="{A4C04623-9F4B-09DC-9D6A-54C3F0D26B46}"/>
          </ac:spMkLst>
        </pc:spChg>
        <pc:spChg chg="mod">
          <ac:chgData name="Jha, Aryan Ritwajeet" userId="2aad577e-539b-449b-83a6-8d411f484b4d" providerId="ADAL" clId="{49408841-B2F4-4D1B-91E9-399D964EDA3B}" dt="2023-08-04T04:52:14.045" v="15580" actId="403"/>
          <ac:spMkLst>
            <pc:docMk/>
            <pc:sldMk cId="2564785954" sldId="360"/>
            <ac:spMk id="3" creationId="{24947C85-497D-A1A4-6BBC-F29552289E3C}"/>
          </ac:spMkLst>
        </pc:spChg>
        <pc:spChg chg="add del mod">
          <ac:chgData name="Jha, Aryan Ritwajeet" userId="2aad577e-539b-449b-83a6-8d411f484b4d" providerId="ADAL" clId="{49408841-B2F4-4D1B-91E9-399D964EDA3B}" dt="2023-08-04T04:44:43.671" v="15222" actId="478"/>
          <ac:spMkLst>
            <pc:docMk/>
            <pc:sldMk cId="2564785954" sldId="360"/>
            <ac:spMk id="4" creationId="{2A2E6E1A-B461-F4B3-952C-9D664C97E3E5}"/>
          </ac:spMkLst>
        </pc:spChg>
        <pc:spChg chg="add del">
          <ac:chgData name="Jha, Aryan Ritwajeet" userId="2aad577e-539b-449b-83a6-8d411f484b4d" providerId="ADAL" clId="{49408841-B2F4-4D1B-91E9-399D964EDA3B}" dt="2023-08-04T03:21:08.732" v="14204" actId="26606"/>
          <ac:spMkLst>
            <pc:docMk/>
            <pc:sldMk cId="2564785954" sldId="360"/>
            <ac:spMk id="8" creationId="{09588DA8-065E-4F6F-8EFD-43104AB2E0CF}"/>
          </ac:spMkLst>
        </pc:spChg>
        <pc:spChg chg="add del">
          <ac:chgData name="Jha, Aryan Ritwajeet" userId="2aad577e-539b-449b-83a6-8d411f484b4d" providerId="ADAL" clId="{49408841-B2F4-4D1B-91E9-399D964EDA3B}" dt="2023-08-04T03:21:08.152" v="14202" actId="26606"/>
          <ac:spMkLst>
            <pc:docMk/>
            <pc:sldMk cId="2564785954" sldId="360"/>
            <ac:spMk id="9" creationId="{04812C46-200A-4DEB-A05E-3ED6C68C2387}"/>
          </ac:spMkLst>
        </pc:spChg>
        <pc:spChg chg="add del">
          <ac:chgData name="Jha, Aryan Ritwajeet" userId="2aad577e-539b-449b-83a6-8d411f484b4d" providerId="ADAL" clId="{49408841-B2F4-4D1B-91E9-399D964EDA3B}" dt="2023-08-04T03:21:08.732" v="14204" actId="26606"/>
          <ac:spMkLst>
            <pc:docMk/>
            <pc:sldMk cId="2564785954" sldId="360"/>
            <ac:spMk id="10" creationId="{C4285719-470E-454C-AF62-8323075F1F5B}"/>
          </ac:spMkLst>
        </pc:spChg>
        <pc:spChg chg="add del">
          <ac:chgData name="Jha, Aryan Ritwajeet" userId="2aad577e-539b-449b-83a6-8d411f484b4d" providerId="ADAL" clId="{49408841-B2F4-4D1B-91E9-399D964EDA3B}" dt="2023-08-04T03:21:08.152" v="14202" actId="26606"/>
          <ac:spMkLst>
            <pc:docMk/>
            <pc:sldMk cId="2564785954" sldId="360"/>
            <ac:spMk id="11" creationId="{D1EA859B-E555-4109-94F3-6700E046E008}"/>
          </ac:spMkLst>
        </pc:spChg>
        <pc:spChg chg="add del">
          <ac:chgData name="Jha, Aryan Ritwajeet" userId="2aad577e-539b-449b-83a6-8d411f484b4d" providerId="ADAL" clId="{49408841-B2F4-4D1B-91E9-399D964EDA3B}" dt="2023-08-04T03:21:08.732" v="14204" actId="26606"/>
          <ac:spMkLst>
            <pc:docMk/>
            <pc:sldMk cId="2564785954" sldId="360"/>
            <ac:spMk id="12" creationId="{CD9FE4EF-C4D8-49A0-B2FF-81D8DB7D8A24}"/>
          </ac:spMkLst>
        </pc:spChg>
        <pc:spChg chg="add del">
          <ac:chgData name="Jha, Aryan Ritwajeet" userId="2aad577e-539b-449b-83a6-8d411f484b4d" providerId="ADAL" clId="{49408841-B2F4-4D1B-91E9-399D964EDA3B}" dt="2023-08-04T03:21:08.732" v="14204" actId="26606"/>
          <ac:spMkLst>
            <pc:docMk/>
            <pc:sldMk cId="2564785954" sldId="360"/>
            <ac:spMk id="14" creationId="{4300840D-0A0B-4512-BACA-B439D5B9C57C}"/>
          </ac:spMkLst>
        </pc:spChg>
        <pc:spChg chg="add del">
          <ac:chgData name="Jha, Aryan Ritwajeet" userId="2aad577e-539b-449b-83a6-8d411f484b4d" providerId="ADAL" clId="{49408841-B2F4-4D1B-91E9-399D964EDA3B}" dt="2023-08-04T03:21:08.732" v="14204" actId="26606"/>
          <ac:spMkLst>
            <pc:docMk/>
            <pc:sldMk cId="2564785954" sldId="360"/>
            <ac:spMk id="16" creationId="{D2B78728-A580-49A7-84F9-6EF6F583ADE0}"/>
          </ac:spMkLst>
        </pc:spChg>
        <pc:spChg chg="add del">
          <ac:chgData name="Jha, Aryan Ritwajeet" userId="2aad577e-539b-449b-83a6-8d411f484b4d" providerId="ADAL" clId="{49408841-B2F4-4D1B-91E9-399D964EDA3B}" dt="2023-08-04T03:21:08.732" v="14204" actId="26606"/>
          <ac:spMkLst>
            <pc:docMk/>
            <pc:sldMk cId="2564785954" sldId="360"/>
            <ac:spMk id="18" creationId="{38FAA1A1-D861-433F-88FA-1E9D6FD31D11}"/>
          </ac:spMkLst>
        </pc:spChg>
        <pc:spChg chg="add del">
          <ac:chgData name="Jha, Aryan Ritwajeet" userId="2aad577e-539b-449b-83a6-8d411f484b4d" providerId="ADAL" clId="{49408841-B2F4-4D1B-91E9-399D964EDA3B}" dt="2023-08-04T03:21:08.732" v="14204" actId="26606"/>
          <ac:spMkLst>
            <pc:docMk/>
            <pc:sldMk cId="2564785954" sldId="360"/>
            <ac:spMk id="20" creationId="{8D71EDA1-87BF-4D5D-AB79-F346FD19278A}"/>
          </ac:spMkLst>
        </pc:spChg>
        <pc:spChg chg="add del">
          <ac:chgData name="Jha, Aryan Ritwajeet" userId="2aad577e-539b-449b-83a6-8d411f484b4d" providerId="ADAL" clId="{49408841-B2F4-4D1B-91E9-399D964EDA3B}" dt="2023-08-04T03:21:09.634" v="14206" actId="26606"/>
          <ac:spMkLst>
            <pc:docMk/>
            <pc:sldMk cId="2564785954" sldId="360"/>
            <ac:spMk id="22" creationId="{100EDD19-6802-4EC3-95CE-CFFAB042CFD6}"/>
          </ac:spMkLst>
        </pc:spChg>
        <pc:spChg chg="add del">
          <ac:chgData name="Jha, Aryan Ritwajeet" userId="2aad577e-539b-449b-83a6-8d411f484b4d" providerId="ADAL" clId="{49408841-B2F4-4D1B-91E9-399D964EDA3B}" dt="2023-08-04T03:21:09.634" v="14206" actId="26606"/>
          <ac:spMkLst>
            <pc:docMk/>
            <pc:sldMk cId="2564785954" sldId="360"/>
            <ac:spMk id="23" creationId="{DB17E863-922E-4C26-BD64-E8FD41D28661}"/>
          </ac:spMkLst>
        </pc:spChg>
        <pc:spChg chg="add del">
          <ac:chgData name="Jha, Aryan Ritwajeet" userId="2aad577e-539b-449b-83a6-8d411f484b4d" providerId="ADAL" clId="{49408841-B2F4-4D1B-91E9-399D964EDA3B}" dt="2023-08-04T03:21:10.795" v="14208" actId="26606"/>
          <ac:spMkLst>
            <pc:docMk/>
            <pc:sldMk cId="2564785954" sldId="360"/>
            <ac:spMk id="25" creationId="{777A147A-9ED8-46B4-8660-1B3C2AA880B5}"/>
          </ac:spMkLst>
        </pc:spChg>
        <pc:spChg chg="add del">
          <ac:chgData name="Jha, Aryan Ritwajeet" userId="2aad577e-539b-449b-83a6-8d411f484b4d" providerId="ADAL" clId="{49408841-B2F4-4D1B-91E9-399D964EDA3B}" dt="2023-08-04T03:21:10.795" v="14208" actId="26606"/>
          <ac:spMkLst>
            <pc:docMk/>
            <pc:sldMk cId="2564785954" sldId="360"/>
            <ac:spMk id="26" creationId="{5D6C15A0-C087-4593-8414-2B4EC1CDC3DE}"/>
          </ac:spMkLst>
        </pc:spChg>
        <pc:spChg chg="add del">
          <ac:chgData name="Jha, Aryan Ritwajeet" userId="2aad577e-539b-449b-83a6-8d411f484b4d" providerId="ADAL" clId="{49408841-B2F4-4D1B-91E9-399D964EDA3B}" dt="2023-08-04T03:21:11.971" v="14210" actId="26606"/>
          <ac:spMkLst>
            <pc:docMk/>
            <pc:sldMk cId="2564785954" sldId="360"/>
            <ac:spMk id="28" creationId="{327D73B4-9F5C-4A64-A179-51B9500CB8B5}"/>
          </ac:spMkLst>
        </pc:spChg>
        <pc:spChg chg="add del">
          <ac:chgData name="Jha, Aryan Ritwajeet" userId="2aad577e-539b-449b-83a6-8d411f484b4d" providerId="ADAL" clId="{49408841-B2F4-4D1B-91E9-399D964EDA3B}" dt="2023-08-04T03:21:11.971" v="14210" actId="26606"/>
          <ac:spMkLst>
            <pc:docMk/>
            <pc:sldMk cId="2564785954" sldId="360"/>
            <ac:spMk id="29" creationId="{C1F06963-6374-4B48-844F-071A9BAAAE02}"/>
          </ac:spMkLst>
        </pc:spChg>
        <pc:spChg chg="add del">
          <ac:chgData name="Jha, Aryan Ritwajeet" userId="2aad577e-539b-449b-83a6-8d411f484b4d" providerId="ADAL" clId="{49408841-B2F4-4D1B-91E9-399D964EDA3B}" dt="2023-08-04T03:21:11.971" v="14210" actId="26606"/>
          <ac:spMkLst>
            <pc:docMk/>
            <pc:sldMk cId="2564785954" sldId="360"/>
            <ac:spMk id="30" creationId="{6CB927A4-E432-4310-9CD5-E89FF5063179}"/>
          </ac:spMkLst>
        </pc:spChg>
        <pc:spChg chg="add del">
          <ac:chgData name="Jha, Aryan Ritwajeet" userId="2aad577e-539b-449b-83a6-8d411f484b4d" providerId="ADAL" clId="{49408841-B2F4-4D1B-91E9-399D964EDA3B}" dt="2023-08-04T03:21:11.971" v="14210" actId="26606"/>
          <ac:spMkLst>
            <pc:docMk/>
            <pc:sldMk cId="2564785954" sldId="360"/>
            <ac:spMk id="31" creationId="{1453BF6C-B012-48B7-B4E8-6D7AC7C27D02}"/>
          </ac:spMkLst>
        </pc:spChg>
        <pc:spChg chg="add del">
          <ac:chgData name="Jha, Aryan Ritwajeet" userId="2aad577e-539b-449b-83a6-8d411f484b4d" providerId="ADAL" clId="{49408841-B2F4-4D1B-91E9-399D964EDA3B}" dt="2023-08-04T03:21:11.971" v="14210" actId="26606"/>
          <ac:spMkLst>
            <pc:docMk/>
            <pc:sldMk cId="2564785954" sldId="360"/>
            <ac:spMk id="32" creationId="{E3020543-B24B-4EC4-8FFC-8DD88EEA91A8}"/>
          </ac:spMkLst>
        </pc:spChg>
        <pc:spChg chg="add del">
          <ac:chgData name="Jha, Aryan Ritwajeet" userId="2aad577e-539b-449b-83a6-8d411f484b4d" providerId="ADAL" clId="{49408841-B2F4-4D1B-91E9-399D964EDA3B}" dt="2023-08-04T03:21:12.459" v="14212" actId="26606"/>
          <ac:spMkLst>
            <pc:docMk/>
            <pc:sldMk cId="2564785954" sldId="360"/>
            <ac:spMk id="35" creationId="{245A9F99-D9B1-4094-A2E2-B90AC1DB7B9C}"/>
          </ac:spMkLst>
        </pc:spChg>
        <pc:spChg chg="add del">
          <ac:chgData name="Jha, Aryan Ritwajeet" userId="2aad577e-539b-449b-83a6-8d411f484b4d" providerId="ADAL" clId="{49408841-B2F4-4D1B-91E9-399D964EDA3B}" dt="2023-08-04T03:21:12.459" v="14212" actId="26606"/>
          <ac:spMkLst>
            <pc:docMk/>
            <pc:sldMk cId="2564785954" sldId="360"/>
            <ac:spMk id="36" creationId="{B7FAF607-473A-4A43-A23D-BBFF5C4117BB}"/>
          </ac:spMkLst>
        </pc:spChg>
        <pc:spChg chg="add del">
          <ac:chgData name="Jha, Aryan Ritwajeet" userId="2aad577e-539b-449b-83a6-8d411f484b4d" providerId="ADAL" clId="{49408841-B2F4-4D1B-91E9-399D964EDA3B}" dt="2023-08-04T03:21:20.505" v="14214" actId="26606"/>
          <ac:spMkLst>
            <pc:docMk/>
            <pc:sldMk cId="2564785954" sldId="360"/>
            <ac:spMk id="40" creationId="{327D73B4-9F5C-4A64-A179-51B9500CB8B5}"/>
          </ac:spMkLst>
        </pc:spChg>
        <pc:spChg chg="add del">
          <ac:chgData name="Jha, Aryan Ritwajeet" userId="2aad577e-539b-449b-83a6-8d411f484b4d" providerId="ADAL" clId="{49408841-B2F4-4D1B-91E9-399D964EDA3B}" dt="2023-08-04T03:21:20.505" v="14214" actId="26606"/>
          <ac:spMkLst>
            <pc:docMk/>
            <pc:sldMk cId="2564785954" sldId="360"/>
            <ac:spMk id="41" creationId="{C1F06963-6374-4B48-844F-071A9BAAAE02}"/>
          </ac:spMkLst>
        </pc:spChg>
        <pc:spChg chg="add del">
          <ac:chgData name="Jha, Aryan Ritwajeet" userId="2aad577e-539b-449b-83a6-8d411f484b4d" providerId="ADAL" clId="{49408841-B2F4-4D1B-91E9-399D964EDA3B}" dt="2023-08-04T03:21:20.505" v="14214" actId="26606"/>
          <ac:spMkLst>
            <pc:docMk/>
            <pc:sldMk cId="2564785954" sldId="360"/>
            <ac:spMk id="42" creationId="{6CB927A4-E432-4310-9CD5-E89FF5063179}"/>
          </ac:spMkLst>
        </pc:spChg>
        <pc:spChg chg="add del">
          <ac:chgData name="Jha, Aryan Ritwajeet" userId="2aad577e-539b-449b-83a6-8d411f484b4d" providerId="ADAL" clId="{49408841-B2F4-4D1B-91E9-399D964EDA3B}" dt="2023-08-04T03:21:20.505" v="14214" actId="26606"/>
          <ac:spMkLst>
            <pc:docMk/>
            <pc:sldMk cId="2564785954" sldId="360"/>
            <ac:spMk id="43" creationId="{1453BF6C-B012-48B7-B4E8-6D7AC7C27D02}"/>
          </ac:spMkLst>
        </pc:spChg>
        <pc:spChg chg="add del">
          <ac:chgData name="Jha, Aryan Ritwajeet" userId="2aad577e-539b-449b-83a6-8d411f484b4d" providerId="ADAL" clId="{49408841-B2F4-4D1B-91E9-399D964EDA3B}" dt="2023-08-04T03:21:20.505" v="14214" actId="26606"/>
          <ac:spMkLst>
            <pc:docMk/>
            <pc:sldMk cId="2564785954" sldId="360"/>
            <ac:spMk id="44" creationId="{E3020543-B24B-4EC4-8FFC-8DD88EEA91A8}"/>
          </ac:spMkLst>
        </pc:spChg>
        <pc:spChg chg="add del">
          <ac:chgData name="Jha, Aryan Ritwajeet" userId="2aad577e-539b-449b-83a6-8d411f484b4d" providerId="ADAL" clId="{49408841-B2F4-4D1B-91E9-399D964EDA3B}" dt="2023-08-04T03:53:40.664" v="14228" actId="26606"/>
          <ac:spMkLst>
            <pc:docMk/>
            <pc:sldMk cId="2564785954" sldId="360"/>
            <ac:spMk id="47" creationId="{245A9F99-D9B1-4094-A2E2-B90AC1DB7B9C}"/>
          </ac:spMkLst>
        </pc:spChg>
        <pc:spChg chg="add del">
          <ac:chgData name="Jha, Aryan Ritwajeet" userId="2aad577e-539b-449b-83a6-8d411f484b4d" providerId="ADAL" clId="{49408841-B2F4-4D1B-91E9-399D964EDA3B}" dt="2023-08-04T03:53:40.664" v="14228" actId="26606"/>
          <ac:spMkLst>
            <pc:docMk/>
            <pc:sldMk cId="2564785954" sldId="360"/>
            <ac:spMk id="48" creationId="{B7FAF607-473A-4A43-A23D-BBFF5C4117BB}"/>
          </ac:spMkLst>
        </pc:spChg>
        <pc:spChg chg="add del">
          <ac:chgData name="Jha, Aryan Ritwajeet" userId="2aad577e-539b-449b-83a6-8d411f484b4d" providerId="ADAL" clId="{49408841-B2F4-4D1B-91E9-399D964EDA3B}" dt="2023-08-04T03:53:32.828" v="14219" actId="26606"/>
          <ac:spMkLst>
            <pc:docMk/>
            <pc:sldMk cId="2564785954" sldId="360"/>
            <ac:spMk id="56" creationId="{327D73B4-9F5C-4A64-A179-51B9500CB8B5}"/>
          </ac:spMkLst>
        </pc:spChg>
        <pc:spChg chg="add del">
          <ac:chgData name="Jha, Aryan Ritwajeet" userId="2aad577e-539b-449b-83a6-8d411f484b4d" providerId="ADAL" clId="{49408841-B2F4-4D1B-91E9-399D964EDA3B}" dt="2023-08-04T03:53:32.828" v="14219" actId="26606"/>
          <ac:spMkLst>
            <pc:docMk/>
            <pc:sldMk cId="2564785954" sldId="360"/>
            <ac:spMk id="58" creationId="{C1F06963-6374-4B48-844F-071A9BAAAE02}"/>
          </ac:spMkLst>
        </pc:spChg>
        <pc:spChg chg="add del">
          <ac:chgData name="Jha, Aryan Ritwajeet" userId="2aad577e-539b-449b-83a6-8d411f484b4d" providerId="ADAL" clId="{49408841-B2F4-4D1B-91E9-399D964EDA3B}" dt="2023-08-04T03:53:32.828" v="14219" actId="26606"/>
          <ac:spMkLst>
            <pc:docMk/>
            <pc:sldMk cId="2564785954" sldId="360"/>
            <ac:spMk id="64" creationId="{E3020543-B24B-4EC4-8FFC-8DD88EEA91A8}"/>
          </ac:spMkLst>
        </pc:spChg>
        <pc:spChg chg="add del">
          <ac:chgData name="Jha, Aryan Ritwajeet" userId="2aad577e-539b-449b-83a6-8d411f484b4d" providerId="ADAL" clId="{49408841-B2F4-4D1B-91E9-399D964EDA3B}" dt="2023-08-04T03:53:34.265" v="14221" actId="26606"/>
          <ac:spMkLst>
            <pc:docMk/>
            <pc:sldMk cId="2564785954" sldId="360"/>
            <ac:spMk id="68" creationId="{A9E881A4-A468-403A-9941-F8FFD5C68144}"/>
          </ac:spMkLst>
        </pc:spChg>
        <pc:spChg chg="add del">
          <ac:chgData name="Jha, Aryan Ritwajeet" userId="2aad577e-539b-449b-83a6-8d411f484b4d" providerId="ADAL" clId="{49408841-B2F4-4D1B-91E9-399D964EDA3B}" dt="2023-08-04T03:53:34.265" v="14221" actId="26606"/>
          <ac:spMkLst>
            <pc:docMk/>
            <pc:sldMk cId="2564785954" sldId="360"/>
            <ac:spMk id="69" creationId="{6F168544-607B-491A-8601-3087D0FCE1DD}"/>
          </ac:spMkLst>
        </pc:spChg>
        <pc:spChg chg="add del">
          <ac:chgData name="Jha, Aryan Ritwajeet" userId="2aad577e-539b-449b-83a6-8d411f484b4d" providerId="ADAL" clId="{49408841-B2F4-4D1B-91E9-399D964EDA3B}" dt="2023-08-04T03:53:35.553" v="14223" actId="26606"/>
          <ac:spMkLst>
            <pc:docMk/>
            <pc:sldMk cId="2564785954" sldId="360"/>
            <ac:spMk id="71" creationId="{7B831B6F-405A-4B47-B9BB-5CA88F285844}"/>
          </ac:spMkLst>
        </pc:spChg>
        <pc:spChg chg="add del">
          <ac:chgData name="Jha, Aryan Ritwajeet" userId="2aad577e-539b-449b-83a6-8d411f484b4d" providerId="ADAL" clId="{49408841-B2F4-4D1B-91E9-399D964EDA3B}" dt="2023-08-04T03:53:35.553" v="14223" actId="26606"/>
          <ac:spMkLst>
            <pc:docMk/>
            <pc:sldMk cId="2564785954" sldId="360"/>
            <ac:spMk id="72" creationId="{15109354-9C5D-4F8C-B0E6-D1043C7BF20A}"/>
          </ac:spMkLst>
        </pc:spChg>
        <pc:spChg chg="add del">
          <ac:chgData name="Jha, Aryan Ritwajeet" userId="2aad577e-539b-449b-83a6-8d411f484b4d" providerId="ADAL" clId="{49408841-B2F4-4D1B-91E9-399D964EDA3B}" dt="2023-08-04T03:53:35.553" v="14223" actId="26606"/>
          <ac:spMkLst>
            <pc:docMk/>
            <pc:sldMk cId="2564785954" sldId="360"/>
            <ac:spMk id="73" creationId="{49B530FE-A87D-41A0-A920-ADC6539EAA44}"/>
          </ac:spMkLst>
        </pc:spChg>
        <pc:spChg chg="add del">
          <ac:chgData name="Jha, Aryan Ritwajeet" userId="2aad577e-539b-449b-83a6-8d411f484b4d" providerId="ADAL" clId="{49408841-B2F4-4D1B-91E9-399D964EDA3B}" dt="2023-08-04T03:53:39.950" v="14225" actId="26606"/>
          <ac:spMkLst>
            <pc:docMk/>
            <pc:sldMk cId="2564785954" sldId="360"/>
            <ac:spMk id="75" creationId="{85F55C16-BC21-49EF-A4FF-C3155BB93BD3}"/>
          </ac:spMkLst>
        </pc:spChg>
        <pc:spChg chg="add del">
          <ac:chgData name="Jha, Aryan Ritwajeet" userId="2aad577e-539b-449b-83a6-8d411f484b4d" providerId="ADAL" clId="{49408841-B2F4-4D1B-91E9-399D964EDA3B}" dt="2023-08-04T03:53:39.950" v="14225" actId="26606"/>
          <ac:spMkLst>
            <pc:docMk/>
            <pc:sldMk cId="2564785954" sldId="360"/>
            <ac:spMk id="76" creationId="{0C5F069E-AFE6-4825-8945-46F2918A5019}"/>
          </ac:spMkLst>
        </pc:spChg>
        <pc:spChg chg="add del">
          <ac:chgData name="Jha, Aryan Ritwajeet" userId="2aad577e-539b-449b-83a6-8d411f484b4d" providerId="ADAL" clId="{49408841-B2F4-4D1B-91E9-399D964EDA3B}" dt="2023-08-04T03:53:40.644" v="14227" actId="26606"/>
          <ac:spMkLst>
            <pc:docMk/>
            <pc:sldMk cId="2564785954" sldId="360"/>
            <ac:spMk id="78" creationId="{EDDBB197-D710-4A4F-A9CA-FD2177498BE8}"/>
          </ac:spMkLst>
        </pc:spChg>
        <pc:spChg chg="add del">
          <ac:chgData name="Jha, Aryan Ritwajeet" userId="2aad577e-539b-449b-83a6-8d411f484b4d" providerId="ADAL" clId="{49408841-B2F4-4D1B-91E9-399D964EDA3B}" dt="2023-08-04T03:53:40.644" v="14227" actId="26606"/>
          <ac:spMkLst>
            <pc:docMk/>
            <pc:sldMk cId="2564785954" sldId="360"/>
            <ac:spMk id="79" creationId="{975D1CFA-2CDB-4B64-BD9F-85744E8DA12F}"/>
          </ac:spMkLst>
        </pc:spChg>
        <pc:spChg chg="add">
          <ac:chgData name="Jha, Aryan Ritwajeet" userId="2aad577e-539b-449b-83a6-8d411f484b4d" providerId="ADAL" clId="{49408841-B2F4-4D1B-91E9-399D964EDA3B}" dt="2023-08-04T03:53:40.664" v="14228" actId="26606"/>
          <ac:spMkLst>
            <pc:docMk/>
            <pc:sldMk cId="2564785954" sldId="360"/>
            <ac:spMk id="83" creationId="{7B831B6F-405A-4B47-B9BB-5CA88F285844}"/>
          </ac:spMkLst>
        </pc:spChg>
        <pc:spChg chg="add">
          <ac:chgData name="Jha, Aryan Ritwajeet" userId="2aad577e-539b-449b-83a6-8d411f484b4d" providerId="ADAL" clId="{49408841-B2F4-4D1B-91E9-399D964EDA3B}" dt="2023-08-04T03:53:40.664" v="14228" actId="26606"/>
          <ac:spMkLst>
            <pc:docMk/>
            <pc:sldMk cId="2564785954" sldId="360"/>
            <ac:spMk id="84" creationId="{15109354-9C5D-4F8C-B0E6-D1043C7BF20A}"/>
          </ac:spMkLst>
        </pc:spChg>
        <pc:spChg chg="add">
          <ac:chgData name="Jha, Aryan Ritwajeet" userId="2aad577e-539b-449b-83a6-8d411f484b4d" providerId="ADAL" clId="{49408841-B2F4-4D1B-91E9-399D964EDA3B}" dt="2023-08-04T03:53:40.664" v="14228" actId="26606"/>
          <ac:spMkLst>
            <pc:docMk/>
            <pc:sldMk cId="2564785954" sldId="360"/>
            <ac:spMk id="85" creationId="{49B530FE-A87D-41A0-A920-ADC6539EAA44}"/>
          </ac:spMkLst>
        </pc:spChg>
        <pc:grpChg chg="add del">
          <ac:chgData name="Jha, Aryan Ritwajeet" userId="2aad577e-539b-449b-83a6-8d411f484b4d" providerId="ADAL" clId="{49408841-B2F4-4D1B-91E9-399D964EDA3B}" dt="2023-08-04T03:21:12.459" v="14212" actId="26606"/>
          <ac:grpSpMkLst>
            <pc:docMk/>
            <pc:sldMk cId="2564785954" sldId="360"/>
            <ac:grpSpMk id="37" creationId="{C5F6476F-D303-44D3-B30F-1BA348F0F64A}"/>
          </ac:grpSpMkLst>
        </pc:grpChg>
        <pc:grpChg chg="add del">
          <ac:chgData name="Jha, Aryan Ritwajeet" userId="2aad577e-539b-449b-83a6-8d411f484b4d" providerId="ADAL" clId="{49408841-B2F4-4D1B-91E9-399D964EDA3B}" dt="2023-08-04T03:53:40.664" v="14228" actId="26606"/>
          <ac:grpSpMkLst>
            <pc:docMk/>
            <pc:sldMk cId="2564785954" sldId="360"/>
            <ac:grpSpMk id="50" creationId="{C5F6476F-D303-44D3-B30F-1BA348F0F64A}"/>
          </ac:grpSpMkLst>
        </pc:grpChg>
        <pc:grpChg chg="add del">
          <ac:chgData name="Jha, Aryan Ritwajeet" userId="2aad577e-539b-449b-83a6-8d411f484b4d" providerId="ADAL" clId="{49408841-B2F4-4D1B-91E9-399D964EDA3B}" dt="2023-08-04T03:53:32.828" v="14219" actId="26606"/>
          <ac:grpSpMkLst>
            <pc:docMk/>
            <pc:sldMk cId="2564785954" sldId="360"/>
            <ac:grpSpMk id="60" creationId="{5614C7C0-FA1D-4105-8345-1DF76F9870A8}"/>
          </ac:grpSpMkLst>
        </pc:grpChg>
        <pc:grpChg chg="add del">
          <ac:chgData name="Jha, Aryan Ritwajeet" userId="2aad577e-539b-449b-83a6-8d411f484b4d" providerId="ADAL" clId="{49408841-B2F4-4D1B-91E9-399D964EDA3B}" dt="2023-08-04T03:53:40.644" v="14227" actId="26606"/>
          <ac:grpSpMkLst>
            <pc:docMk/>
            <pc:sldMk cId="2564785954" sldId="360"/>
            <ac:grpSpMk id="80" creationId="{25EE5136-01F1-466C-962D-BA9B4C6757AA}"/>
          </ac:grpSpMkLst>
        </pc:grpChg>
        <pc:picChg chg="add del">
          <ac:chgData name="Jha, Aryan Ritwajeet" userId="2aad577e-539b-449b-83a6-8d411f484b4d" providerId="ADAL" clId="{49408841-B2F4-4D1B-91E9-399D964EDA3B}" dt="2023-08-04T03:21:08.152" v="14202" actId="26606"/>
          <ac:picMkLst>
            <pc:docMk/>
            <pc:sldMk cId="2564785954" sldId="360"/>
            <ac:picMk id="5" creationId="{D46A778E-224A-8AC2-24AE-36087DFDAE48}"/>
          </ac:picMkLst>
        </pc:picChg>
        <pc:picChg chg="add del">
          <ac:chgData name="Jha, Aryan Ritwajeet" userId="2aad577e-539b-449b-83a6-8d411f484b4d" providerId="ADAL" clId="{49408841-B2F4-4D1B-91E9-399D964EDA3B}" dt="2023-08-04T03:21:12.459" v="14212" actId="26606"/>
          <ac:picMkLst>
            <pc:docMk/>
            <pc:sldMk cId="2564785954" sldId="360"/>
            <ac:picMk id="7" creationId="{B4544680-A363-7308-FFE8-9D93D342134D}"/>
          </ac:picMkLst>
        </pc:picChg>
        <pc:picChg chg="add mod ord">
          <ac:chgData name="Jha, Aryan Ritwajeet" userId="2aad577e-539b-449b-83a6-8d411f484b4d" providerId="ADAL" clId="{49408841-B2F4-4D1B-91E9-399D964EDA3B}" dt="2023-08-04T03:53:40.664" v="14228" actId="26606"/>
          <ac:picMkLst>
            <pc:docMk/>
            <pc:sldMk cId="2564785954" sldId="360"/>
            <ac:picMk id="49" creationId="{B4544680-A363-7308-FFE8-9D93D342134D}"/>
          </ac:picMkLst>
        </pc:picChg>
        <pc:cxnChg chg="add del">
          <ac:chgData name="Jha, Aryan Ritwajeet" userId="2aad577e-539b-449b-83a6-8d411f484b4d" providerId="ADAL" clId="{49408841-B2F4-4D1B-91E9-399D964EDA3B}" dt="2023-08-04T03:21:11.971" v="14210" actId="26606"/>
          <ac:cxnSpMkLst>
            <pc:docMk/>
            <pc:sldMk cId="2564785954" sldId="360"/>
            <ac:cxnSpMk id="33" creationId="{C49DA8F6-BCC1-4447-B54C-57856834B94B}"/>
          </ac:cxnSpMkLst>
        </pc:cxnChg>
        <pc:cxnChg chg="add del">
          <ac:chgData name="Jha, Aryan Ritwajeet" userId="2aad577e-539b-449b-83a6-8d411f484b4d" providerId="ADAL" clId="{49408841-B2F4-4D1B-91E9-399D964EDA3B}" dt="2023-08-04T03:21:20.505" v="14214" actId="26606"/>
          <ac:cxnSpMkLst>
            <pc:docMk/>
            <pc:sldMk cId="2564785954" sldId="360"/>
            <ac:cxnSpMk id="45" creationId="{C49DA8F6-BCC1-4447-B54C-57856834B94B}"/>
          </ac:cxnSpMkLst>
        </pc:cxnChg>
        <pc:cxnChg chg="add del">
          <ac:chgData name="Jha, Aryan Ritwajeet" userId="2aad577e-539b-449b-83a6-8d411f484b4d" providerId="ADAL" clId="{49408841-B2F4-4D1B-91E9-399D964EDA3B}" dt="2023-08-04T03:53:32.828" v="14219" actId="26606"/>
          <ac:cxnSpMkLst>
            <pc:docMk/>
            <pc:sldMk cId="2564785954" sldId="360"/>
            <ac:cxnSpMk id="66" creationId="{C49DA8F6-BCC1-4447-B54C-57856834B94B}"/>
          </ac:cxnSpMkLst>
        </pc:cxnChg>
      </pc:sldChg>
      <pc:sldChg chg="addSp delSp modSp new mod setBg">
        <pc:chgData name="Jha, Aryan Ritwajeet" userId="2aad577e-539b-449b-83a6-8d411f484b4d" providerId="ADAL" clId="{49408841-B2F4-4D1B-91E9-399D964EDA3B}" dt="2023-08-05T14:59:05.461" v="22935" actId="208"/>
        <pc:sldMkLst>
          <pc:docMk/>
          <pc:sldMk cId="2561349363" sldId="361"/>
        </pc:sldMkLst>
        <pc:spChg chg="mod">
          <ac:chgData name="Jha, Aryan Ritwajeet" userId="2aad577e-539b-449b-83a6-8d411f484b4d" providerId="ADAL" clId="{49408841-B2F4-4D1B-91E9-399D964EDA3B}" dt="2023-08-04T03:54:01.909" v="14229" actId="26606"/>
          <ac:spMkLst>
            <pc:docMk/>
            <pc:sldMk cId="2561349363" sldId="361"/>
            <ac:spMk id="2" creationId="{59C9094E-A462-4868-E7DB-78E440507414}"/>
          </ac:spMkLst>
        </pc:spChg>
        <pc:spChg chg="mod">
          <ac:chgData name="Jha, Aryan Ritwajeet" userId="2aad577e-539b-449b-83a6-8d411f484b4d" providerId="ADAL" clId="{49408841-B2F4-4D1B-91E9-399D964EDA3B}" dt="2023-08-05T14:59:05.461" v="22935" actId="208"/>
          <ac:spMkLst>
            <pc:docMk/>
            <pc:sldMk cId="2561349363" sldId="361"/>
            <ac:spMk id="3" creationId="{2B9EFAB8-9A91-C655-9CD8-0AE3441761AC}"/>
          </ac:spMkLst>
        </pc:spChg>
        <pc:spChg chg="add del mod">
          <ac:chgData name="Jha, Aryan Ritwajeet" userId="2aad577e-539b-449b-83a6-8d411f484b4d" providerId="ADAL" clId="{49408841-B2F4-4D1B-91E9-399D964EDA3B}" dt="2023-08-05T13:30:09.614" v="17505" actId="478"/>
          <ac:spMkLst>
            <pc:docMk/>
            <pc:sldMk cId="2561349363" sldId="361"/>
            <ac:spMk id="5" creationId="{5B9A85B7-1BAD-6892-4273-8CEBBE81DA43}"/>
          </ac:spMkLst>
        </pc:spChg>
        <pc:spChg chg="add">
          <ac:chgData name="Jha, Aryan Ritwajeet" userId="2aad577e-539b-449b-83a6-8d411f484b4d" providerId="ADAL" clId="{49408841-B2F4-4D1B-91E9-399D964EDA3B}" dt="2023-08-04T03:54:01.909" v="14229" actId="26606"/>
          <ac:spMkLst>
            <pc:docMk/>
            <pc:sldMk cId="2561349363" sldId="361"/>
            <ac:spMk id="8" creationId="{907EF6B7-1338-4443-8C46-6A318D952DFD}"/>
          </ac:spMkLst>
        </pc:spChg>
        <pc:spChg chg="add">
          <ac:chgData name="Jha, Aryan Ritwajeet" userId="2aad577e-539b-449b-83a6-8d411f484b4d" providerId="ADAL" clId="{49408841-B2F4-4D1B-91E9-399D964EDA3B}" dt="2023-08-04T03:54:01.909" v="14229" actId="26606"/>
          <ac:spMkLst>
            <pc:docMk/>
            <pc:sldMk cId="2561349363" sldId="361"/>
            <ac:spMk id="10" creationId="{DAAE4CDD-124C-4DCF-9584-B6033B545DD5}"/>
          </ac:spMkLst>
        </pc:spChg>
        <pc:spChg chg="add">
          <ac:chgData name="Jha, Aryan Ritwajeet" userId="2aad577e-539b-449b-83a6-8d411f484b4d" providerId="ADAL" clId="{49408841-B2F4-4D1B-91E9-399D964EDA3B}" dt="2023-08-04T03:54:01.909" v="14229" actId="26606"/>
          <ac:spMkLst>
            <pc:docMk/>
            <pc:sldMk cId="2561349363" sldId="361"/>
            <ac:spMk id="12" creationId="{081E4A58-353D-44AE-B2FC-2A74E2E400F7}"/>
          </ac:spMkLst>
        </pc:spChg>
        <pc:graphicFrameChg chg="add del mod modGraphic">
          <ac:chgData name="Jha, Aryan Ritwajeet" userId="2aad577e-539b-449b-83a6-8d411f484b4d" providerId="ADAL" clId="{49408841-B2F4-4D1B-91E9-399D964EDA3B}" dt="2023-08-05T13:02:04.954" v="16573" actId="478"/>
          <ac:graphicFrameMkLst>
            <pc:docMk/>
            <pc:sldMk cId="2561349363" sldId="361"/>
            <ac:graphicFrameMk id="4" creationId="{D1E27F33-DBEA-6882-F35C-65398B915437}"/>
          </ac:graphicFrameMkLst>
        </pc:graphicFrameChg>
      </pc:sldChg>
      <pc:sldChg chg="addSp delSp modSp add mod ord">
        <pc:chgData name="Jha, Aryan Ritwajeet" userId="2aad577e-539b-449b-83a6-8d411f484b4d" providerId="ADAL" clId="{49408841-B2F4-4D1B-91E9-399D964EDA3B}" dt="2023-08-05T12:34:31.493" v="15898" actId="1076"/>
        <pc:sldMkLst>
          <pc:docMk/>
          <pc:sldMk cId="105884993" sldId="362"/>
        </pc:sldMkLst>
        <pc:spChg chg="mod">
          <ac:chgData name="Jha, Aryan Ritwajeet" userId="2aad577e-539b-449b-83a6-8d411f484b4d" providerId="ADAL" clId="{49408841-B2F4-4D1B-91E9-399D964EDA3B}" dt="2023-08-04T03:55:59.890" v="14463" actId="20577"/>
          <ac:spMkLst>
            <pc:docMk/>
            <pc:sldMk cId="105884993" sldId="362"/>
            <ac:spMk id="2" creationId="{59C9094E-A462-4868-E7DB-78E440507414}"/>
          </ac:spMkLst>
        </pc:spChg>
        <pc:spChg chg="del">
          <ac:chgData name="Jha, Aryan Ritwajeet" userId="2aad577e-539b-449b-83a6-8d411f484b4d" providerId="ADAL" clId="{49408841-B2F4-4D1B-91E9-399D964EDA3B}" dt="2023-08-04T03:56:04.016" v="14464" actId="478"/>
          <ac:spMkLst>
            <pc:docMk/>
            <pc:sldMk cId="105884993" sldId="362"/>
            <ac:spMk id="3" creationId="{2B9EFAB8-9A91-C655-9CD8-0AE3441761AC}"/>
          </ac:spMkLst>
        </pc:spChg>
        <pc:spChg chg="add mod">
          <ac:chgData name="Jha, Aryan Ritwajeet" userId="2aad577e-539b-449b-83a6-8d411f484b4d" providerId="ADAL" clId="{49408841-B2F4-4D1B-91E9-399D964EDA3B}" dt="2023-08-05T12:34:31.493" v="15898" actId="1076"/>
          <ac:spMkLst>
            <pc:docMk/>
            <pc:sldMk cId="105884993" sldId="362"/>
            <ac:spMk id="5" creationId="{AFE6C517-2645-3EDC-A4C5-C467913973FB}"/>
          </ac:spMkLst>
        </pc:spChg>
        <pc:picChg chg="add mod">
          <ac:chgData name="Jha, Aryan Ritwajeet" userId="2aad577e-539b-449b-83a6-8d411f484b4d" providerId="ADAL" clId="{49408841-B2F4-4D1B-91E9-399D964EDA3B}" dt="2023-08-05T12:34:27.338" v="15897" actId="1076"/>
          <ac:picMkLst>
            <pc:docMk/>
            <pc:sldMk cId="105884993" sldId="362"/>
            <ac:picMk id="7" creationId="{D3F6C420-3EAF-98D1-C7E8-C9F3692495A7}"/>
          </ac:picMkLst>
        </pc:picChg>
      </pc:sldChg>
      <pc:sldChg chg="new del">
        <pc:chgData name="Jha, Aryan Ritwajeet" userId="2aad577e-539b-449b-83a6-8d411f484b4d" providerId="ADAL" clId="{49408841-B2F4-4D1B-91E9-399D964EDA3B}" dt="2023-08-04T03:55:17.393" v="14347" actId="47"/>
        <pc:sldMkLst>
          <pc:docMk/>
          <pc:sldMk cId="3886979858" sldId="362"/>
        </pc:sldMkLst>
      </pc:sldChg>
      <pc:sldChg chg="addSp delSp modSp add mod ord">
        <pc:chgData name="Jha, Aryan Ritwajeet" userId="2aad577e-539b-449b-83a6-8d411f484b4d" providerId="ADAL" clId="{49408841-B2F4-4D1B-91E9-399D964EDA3B}" dt="2023-08-05T13:03:49.468" v="16575"/>
        <pc:sldMkLst>
          <pc:docMk/>
          <pc:sldMk cId="4058929575" sldId="363"/>
        </pc:sldMkLst>
        <pc:spChg chg="del mod">
          <ac:chgData name="Jha, Aryan Ritwajeet" userId="2aad577e-539b-449b-83a6-8d411f484b4d" providerId="ADAL" clId="{49408841-B2F4-4D1B-91E9-399D964EDA3B}" dt="2023-08-04T05:02:39.191" v="15857" actId="478"/>
          <ac:spMkLst>
            <pc:docMk/>
            <pc:sldMk cId="4058929575" sldId="363"/>
            <ac:spMk id="5" creationId="{AFE6C517-2645-3EDC-A4C5-C467913973FB}"/>
          </ac:spMkLst>
        </pc:spChg>
        <pc:picChg chg="add mod">
          <ac:chgData name="Jha, Aryan Ritwajeet" userId="2aad577e-539b-449b-83a6-8d411f484b4d" providerId="ADAL" clId="{49408841-B2F4-4D1B-91E9-399D964EDA3B}" dt="2023-08-05T10:23:18.095" v="15882" actId="1076"/>
          <ac:picMkLst>
            <pc:docMk/>
            <pc:sldMk cId="4058929575" sldId="363"/>
            <ac:picMk id="4" creationId="{CDC4F6F3-4C39-173E-F12D-19ACFC900122}"/>
          </ac:picMkLst>
        </pc:picChg>
        <pc:picChg chg="del">
          <ac:chgData name="Jha, Aryan Ritwajeet" userId="2aad577e-539b-449b-83a6-8d411f484b4d" providerId="ADAL" clId="{49408841-B2F4-4D1B-91E9-399D964EDA3B}" dt="2023-08-04T03:56:53.452" v="14471" actId="478"/>
          <ac:picMkLst>
            <pc:docMk/>
            <pc:sldMk cId="4058929575" sldId="363"/>
            <ac:picMk id="7" creationId="{D3F6C420-3EAF-98D1-C7E8-C9F3692495A7}"/>
          </ac:picMkLst>
        </pc:picChg>
      </pc:sldChg>
      <pc:sldChg chg="addSp delSp modSp add del mod">
        <pc:chgData name="Jha, Aryan Ritwajeet" userId="2aad577e-539b-449b-83a6-8d411f484b4d" providerId="ADAL" clId="{49408841-B2F4-4D1B-91E9-399D964EDA3B}" dt="2023-08-05T12:39:10.795" v="15939" actId="47"/>
        <pc:sldMkLst>
          <pc:docMk/>
          <pc:sldMk cId="86760103" sldId="364"/>
        </pc:sldMkLst>
        <pc:spChg chg="mod">
          <ac:chgData name="Jha, Aryan Ritwajeet" userId="2aad577e-539b-449b-83a6-8d411f484b4d" providerId="ADAL" clId="{49408841-B2F4-4D1B-91E9-399D964EDA3B}" dt="2023-08-04T04:16:20.898" v="14610" actId="26606"/>
          <ac:spMkLst>
            <pc:docMk/>
            <pc:sldMk cId="86760103" sldId="364"/>
            <ac:spMk id="2" creationId="{59C9094E-A462-4868-E7DB-78E440507414}"/>
          </ac:spMkLst>
        </pc:spChg>
        <pc:spChg chg="mod">
          <ac:chgData name="Jha, Aryan Ritwajeet" userId="2aad577e-539b-449b-83a6-8d411f484b4d" providerId="ADAL" clId="{49408841-B2F4-4D1B-91E9-399D964EDA3B}" dt="2023-08-04T04:16:20.898" v="14610" actId="26606"/>
          <ac:spMkLst>
            <pc:docMk/>
            <pc:sldMk cId="86760103" sldId="364"/>
            <ac:spMk id="5" creationId="{AFE6C517-2645-3EDC-A4C5-C467913973FB}"/>
          </ac:spMkLst>
        </pc:spChg>
        <pc:spChg chg="del">
          <ac:chgData name="Jha, Aryan Ritwajeet" userId="2aad577e-539b-449b-83a6-8d411f484b4d" providerId="ADAL" clId="{49408841-B2F4-4D1B-91E9-399D964EDA3B}" dt="2023-08-04T04:16:20.898" v="14610" actId="26606"/>
          <ac:spMkLst>
            <pc:docMk/>
            <pc:sldMk cId="86760103" sldId="364"/>
            <ac:spMk id="8" creationId="{907EF6B7-1338-4443-8C46-6A318D952DFD}"/>
          </ac:spMkLst>
        </pc:spChg>
        <pc:spChg chg="del">
          <ac:chgData name="Jha, Aryan Ritwajeet" userId="2aad577e-539b-449b-83a6-8d411f484b4d" providerId="ADAL" clId="{49408841-B2F4-4D1B-91E9-399D964EDA3B}" dt="2023-08-04T04:16:20.898" v="14610" actId="26606"/>
          <ac:spMkLst>
            <pc:docMk/>
            <pc:sldMk cId="86760103" sldId="364"/>
            <ac:spMk id="10" creationId="{DAAE4CDD-124C-4DCF-9584-B6033B545DD5}"/>
          </ac:spMkLst>
        </pc:spChg>
        <pc:spChg chg="del">
          <ac:chgData name="Jha, Aryan Ritwajeet" userId="2aad577e-539b-449b-83a6-8d411f484b4d" providerId="ADAL" clId="{49408841-B2F4-4D1B-91E9-399D964EDA3B}" dt="2023-08-04T04:16:20.898" v="14610" actId="26606"/>
          <ac:spMkLst>
            <pc:docMk/>
            <pc:sldMk cId="86760103" sldId="364"/>
            <ac:spMk id="12" creationId="{081E4A58-353D-44AE-B2FC-2A74E2E400F7}"/>
          </ac:spMkLst>
        </pc:spChg>
        <pc:spChg chg="add del mod">
          <ac:chgData name="Jha, Aryan Ritwajeet" userId="2aad577e-539b-449b-83a6-8d411f484b4d" providerId="ADAL" clId="{49408841-B2F4-4D1B-91E9-399D964EDA3B}" dt="2023-08-05T10:21:02.904" v="15864" actId="478"/>
          <ac:spMkLst>
            <pc:docMk/>
            <pc:sldMk cId="86760103" sldId="364"/>
            <ac:spMk id="14" creationId="{2568A4D4-11CB-21BD-0102-39AB8F6D8BD8}"/>
          </ac:spMkLst>
        </pc:spChg>
        <pc:spChg chg="add mod">
          <ac:chgData name="Jha, Aryan Ritwajeet" userId="2aad577e-539b-449b-83a6-8d411f484b4d" providerId="ADAL" clId="{49408841-B2F4-4D1B-91E9-399D964EDA3B}" dt="2023-08-04T04:34:26.044" v="14990" actId="14100"/>
          <ac:spMkLst>
            <pc:docMk/>
            <pc:sldMk cId="86760103" sldId="364"/>
            <ac:spMk id="16" creationId="{B7B08128-E48D-BCDF-DA72-09B0FF2452BA}"/>
          </ac:spMkLst>
        </pc:spChg>
        <pc:spChg chg="add">
          <ac:chgData name="Jha, Aryan Ritwajeet" userId="2aad577e-539b-449b-83a6-8d411f484b4d" providerId="ADAL" clId="{49408841-B2F4-4D1B-91E9-399D964EDA3B}" dt="2023-08-04T04:16:20.898" v="14610" actId="26606"/>
          <ac:spMkLst>
            <pc:docMk/>
            <pc:sldMk cId="86760103" sldId="364"/>
            <ac:spMk id="17" creationId="{C1A1C5D3-C053-4EE9-BE1A-419B6E27CCAE}"/>
          </ac:spMkLst>
        </pc:spChg>
        <pc:spChg chg="add">
          <ac:chgData name="Jha, Aryan Ritwajeet" userId="2aad577e-539b-449b-83a6-8d411f484b4d" providerId="ADAL" clId="{49408841-B2F4-4D1B-91E9-399D964EDA3B}" dt="2023-08-04T04:16:20.898" v="14610" actId="26606"/>
          <ac:spMkLst>
            <pc:docMk/>
            <pc:sldMk cId="86760103" sldId="364"/>
            <ac:spMk id="19" creationId="{A3473CF9-37EB-43E7-89EF-D2D1C53D1DAC}"/>
          </ac:spMkLst>
        </pc:spChg>
        <pc:spChg chg="add">
          <ac:chgData name="Jha, Aryan Ritwajeet" userId="2aad577e-539b-449b-83a6-8d411f484b4d" providerId="ADAL" clId="{49408841-B2F4-4D1B-91E9-399D964EDA3B}" dt="2023-08-04T04:16:20.898" v="14610" actId="26606"/>
          <ac:spMkLst>
            <pc:docMk/>
            <pc:sldMk cId="86760103" sldId="364"/>
            <ac:spMk id="21" creationId="{586B4EF9-43BA-4655-A6FF-1D8E21574C95}"/>
          </ac:spMkLst>
        </pc:spChg>
        <pc:picChg chg="del">
          <ac:chgData name="Jha, Aryan Ritwajeet" userId="2aad577e-539b-449b-83a6-8d411f484b4d" providerId="ADAL" clId="{49408841-B2F4-4D1B-91E9-399D964EDA3B}" dt="2023-08-04T03:57:20.462" v="14477" actId="478"/>
          <ac:picMkLst>
            <pc:docMk/>
            <pc:sldMk cId="86760103" sldId="364"/>
            <ac:picMk id="4" creationId="{CDC4F6F3-4C39-173E-F12D-19ACFC900122}"/>
          </ac:picMkLst>
        </pc:picChg>
        <pc:picChg chg="add del mod">
          <ac:chgData name="Jha, Aryan Ritwajeet" userId="2aad577e-539b-449b-83a6-8d411f484b4d" providerId="ADAL" clId="{49408841-B2F4-4D1B-91E9-399D964EDA3B}" dt="2023-08-04T03:58:16.710" v="14516" actId="478"/>
          <ac:picMkLst>
            <pc:docMk/>
            <pc:sldMk cId="86760103" sldId="364"/>
            <ac:picMk id="6" creationId="{E7E86361-63A1-1D29-14B7-D73452E2E4FA}"/>
          </ac:picMkLst>
        </pc:picChg>
        <pc:picChg chg="add mod">
          <ac:chgData name="Jha, Aryan Ritwajeet" userId="2aad577e-539b-449b-83a6-8d411f484b4d" providerId="ADAL" clId="{49408841-B2F4-4D1B-91E9-399D964EDA3B}" dt="2023-08-04T04:34:27.535" v="14991" actId="1076"/>
          <ac:picMkLst>
            <pc:docMk/>
            <pc:sldMk cId="86760103" sldId="364"/>
            <ac:picMk id="9" creationId="{7219A59D-12DE-3428-97E9-A233A0AE3C21}"/>
          </ac:picMkLst>
        </pc:picChg>
        <pc:cxnChg chg="add del mod">
          <ac:chgData name="Jha, Aryan Ritwajeet" userId="2aad577e-539b-449b-83a6-8d411f484b4d" providerId="ADAL" clId="{49408841-B2F4-4D1B-91E9-399D964EDA3B}" dt="2023-08-05T10:21:03.927" v="15865" actId="478"/>
          <ac:cxnSpMkLst>
            <pc:docMk/>
            <pc:sldMk cId="86760103" sldId="364"/>
            <ac:cxnSpMk id="13" creationId="{5DA871C8-8945-EDA4-213E-AD2B97C01BA0}"/>
          </ac:cxnSpMkLst>
        </pc:cxnChg>
      </pc:sldChg>
      <pc:sldChg chg="addSp delSp modSp add mod modMedia addAnim delAnim">
        <pc:chgData name="Jha, Aryan Ritwajeet" userId="2aad577e-539b-449b-83a6-8d411f484b4d" providerId="ADAL" clId="{49408841-B2F4-4D1B-91E9-399D964EDA3B}" dt="2023-08-18T21:33:41.960" v="23591" actId="1582"/>
        <pc:sldMkLst>
          <pc:docMk/>
          <pc:sldMk cId="1418086586" sldId="365"/>
        </pc:sldMkLst>
        <pc:spChg chg="mod">
          <ac:chgData name="Jha, Aryan Ritwajeet" userId="2aad577e-539b-449b-83a6-8d411f484b4d" providerId="ADAL" clId="{49408841-B2F4-4D1B-91E9-399D964EDA3B}" dt="2023-08-04T04:15:52.449" v="14585" actId="26606"/>
          <ac:spMkLst>
            <pc:docMk/>
            <pc:sldMk cId="1418086586" sldId="365"/>
            <ac:spMk id="2" creationId="{59C9094E-A462-4868-E7DB-78E440507414}"/>
          </ac:spMkLst>
        </pc:spChg>
        <pc:spChg chg="add mod">
          <ac:chgData name="Jha, Aryan Ritwajeet" userId="2aad577e-539b-449b-83a6-8d411f484b4d" providerId="ADAL" clId="{49408841-B2F4-4D1B-91E9-399D964EDA3B}" dt="2023-08-05T14:15:43.653" v="19130" actId="20577"/>
          <ac:spMkLst>
            <pc:docMk/>
            <pc:sldMk cId="1418086586" sldId="365"/>
            <ac:spMk id="3" creationId="{385404B8-F60E-B20B-165D-E497B38C2271}"/>
          </ac:spMkLst>
        </pc:spChg>
        <pc:spChg chg="mod">
          <ac:chgData name="Jha, Aryan Ritwajeet" userId="2aad577e-539b-449b-83a6-8d411f484b4d" providerId="ADAL" clId="{49408841-B2F4-4D1B-91E9-399D964EDA3B}" dt="2023-08-05T14:11:09.506" v="18921" actId="20577"/>
          <ac:spMkLst>
            <pc:docMk/>
            <pc:sldMk cId="1418086586" sldId="365"/>
            <ac:spMk id="5" creationId="{AFE6C517-2645-3EDC-A4C5-C467913973FB}"/>
          </ac:spMkLst>
        </pc:spChg>
        <pc:spChg chg="add mod">
          <ac:chgData name="Jha, Aryan Ritwajeet" userId="2aad577e-539b-449b-83a6-8d411f484b4d" providerId="ADAL" clId="{49408841-B2F4-4D1B-91E9-399D964EDA3B}" dt="2023-08-05T14:10:17.252" v="18872" actId="1076"/>
          <ac:spMkLst>
            <pc:docMk/>
            <pc:sldMk cId="1418086586" sldId="365"/>
            <ac:spMk id="6" creationId="{3A98446C-D434-7BCD-D076-841A75315D25}"/>
          </ac:spMkLst>
        </pc:spChg>
        <pc:spChg chg="add del mod">
          <ac:chgData name="Jha, Aryan Ritwajeet" userId="2aad577e-539b-449b-83a6-8d411f484b4d" providerId="ADAL" clId="{49408841-B2F4-4D1B-91E9-399D964EDA3B}" dt="2023-08-18T21:33:30.714" v="23586" actId="478"/>
          <ac:spMkLst>
            <pc:docMk/>
            <pc:sldMk cId="1418086586" sldId="365"/>
            <ac:spMk id="7" creationId="{D9C3344C-A838-E472-6008-214B1FD8775D}"/>
          </ac:spMkLst>
        </pc:spChg>
        <pc:spChg chg="add del">
          <ac:chgData name="Jha, Aryan Ritwajeet" userId="2aad577e-539b-449b-83a6-8d411f484b4d" providerId="ADAL" clId="{49408841-B2F4-4D1B-91E9-399D964EDA3B}" dt="2023-08-04T04:14:50.056" v="14577" actId="26606"/>
          <ac:spMkLst>
            <pc:docMk/>
            <pc:sldMk cId="1418086586" sldId="365"/>
            <ac:spMk id="8" creationId="{907EF6B7-1338-4443-8C46-6A318D952DFD}"/>
          </ac:spMkLst>
        </pc:spChg>
        <pc:spChg chg="add del">
          <ac:chgData name="Jha, Aryan Ritwajeet" userId="2aad577e-539b-449b-83a6-8d411f484b4d" providerId="ADAL" clId="{49408841-B2F4-4D1B-91E9-399D964EDA3B}" dt="2023-08-04T04:14:50.056" v="14577" actId="26606"/>
          <ac:spMkLst>
            <pc:docMk/>
            <pc:sldMk cId="1418086586" sldId="365"/>
            <ac:spMk id="10" creationId="{DAAE4CDD-124C-4DCF-9584-B6033B545DD5}"/>
          </ac:spMkLst>
        </pc:spChg>
        <pc:spChg chg="add del">
          <ac:chgData name="Jha, Aryan Ritwajeet" userId="2aad577e-539b-449b-83a6-8d411f484b4d" providerId="ADAL" clId="{49408841-B2F4-4D1B-91E9-399D964EDA3B}" dt="2023-08-04T04:14:50.056" v="14577" actId="26606"/>
          <ac:spMkLst>
            <pc:docMk/>
            <pc:sldMk cId="1418086586" sldId="365"/>
            <ac:spMk id="12" creationId="{081E4A58-353D-44AE-B2FC-2A74E2E400F7}"/>
          </ac:spMkLst>
        </pc:spChg>
        <pc:spChg chg="add del">
          <ac:chgData name="Jha, Aryan Ritwajeet" userId="2aad577e-539b-449b-83a6-8d411f484b4d" providerId="ADAL" clId="{49408841-B2F4-4D1B-91E9-399D964EDA3B}" dt="2023-08-04T04:14:40.568" v="14558" actId="26606"/>
          <ac:spMkLst>
            <pc:docMk/>
            <pc:sldMk cId="1418086586" sldId="365"/>
            <ac:spMk id="17" creationId="{D278ADA9-6383-4BDD-80D2-8899A402687B}"/>
          </ac:spMkLst>
        </pc:spChg>
        <pc:spChg chg="add del">
          <ac:chgData name="Jha, Aryan Ritwajeet" userId="2aad577e-539b-449b-83a6-8d411f484b4d" providerId="ADAL" clId="{49408841-B2F4-4D1B-91E9-399D964EDA3B}" dt="2023-08-04T04:14:36.907" v="14555" actId="26606"/>
          <ac:spMkLst>
            <pc:docMk/>
            <pc:sldMk cId="1418086586" sldId="365"/>
            <ac:spMk id="18" creationId="{6F828D28-8E09-41CC-8229-3070B5467A96}"/>
          </ac:spMkLst>
        </pc:spChg>
        <pc:spChg chg="add del">
          <ac:chgData name="Jha, Aryan Ritwajeet" userId="2aad577e-539b-449b-83a6-8d411f484b4d" providerId="ADAL" clId="{49408841-B2F4-4D1B-91E9-399D964EDA3B}" dt="2023-08-04T04:14:40.568" v="14558" actId="26606"/>
          <ac:spMkLst>
            <pc:docMk/>
            <pc:sldMk cId="1418086586" sldId="365"/>
            <ac:spMk id="19" creationId="{484B7147-B0F6-40ED-B5A2-FF72BC8198B6}"/>
          </ac:spMkLst>
        </pc:spChg>
        <pc:spChg chg="add del">
          <ac:chgData name="Jha, Aryan Ritwajeet" userId="2aad577e-539b-449b-83a6-8d411f484b4d" providerId="ADAL" clId="{49408841-B2F4-4D1B-91E9-399D964EDA3B}" dt="2023-08-04T04:14:36.907" v="14555" actId="26606"/>
          <ac:spMkLst>
            <pc:docMk/>
            <pc:sldMk cId="1418086586" sldId="365"/>
            <ac:spMk id="20" creationId="{D5B012D8-7F27-4758-9AC6-C889B154BD73}"/>
          </ac:spMkLst>
        </pc:spChg>
        <pc:spChg chg="add del">
          <ac:chgData name="Jha, Aryan Ritwajeet" userId="2aad577e-539b-449b-83a6-8d411f484b4d" providerId="ADAL" clId="{49408841-B2F4-4D1B-91E9-399D964EDA3B}" dt="2023-08-04T04:14:40.568" v="14558" actId="26606"/>
          <ac:spMkLst>
            <pc:docMk/>
            <pc:sldMk cId="1418086586" sldId="365"/>
            <ac:spMk id="21" creationId="{B36D2DE0-0628-4A9A-A59D-7BA8B5EB3022}"/>
          </ac:spMkLst>
        </pc:spChg>
        <pc:spChg chg="add del">
          <ac:chgData name="Jha, Aryan Ritwajeet" userId="2aad577e-539b-449b-83a6-8d411f484b4d" providerId="ADAL" clId="{49408841-B2F4-4D1B-91E9-399D964EDA3B}" dt="2023-08-04T04:14:36.907" v="14555" actId="26606"/>
          <ac:spMkLst>
            <pc:docMk/>
            <pc:sldMk cId="1418086586" sldId="365"/>
            <ac:spMk id="22" creationId="{4063B759-00FC-46D1-9898-8E8625268FAF}"/>
          </ac:spMkLst>
        </pc:spChg>
        <pc:spChg chg="add del">
          <ac:chgData name="Jha, Aryan Ritwajeet" userId="2aad577e-539b-449b-83a6-8d411f484b4d" providerId="ADAL" clId="{49408841-B2F4-4D1B-91E9-399D964EDA3B}" dt="2023-08-04T04:14:40.568" v="14558" actId="26606"/>
          <ac:spMkLst>
            <pc:docMk/>
            <pc:sldMk cId="1418086586" sldId="365"/>
            <ac:spMk id="23" creationId="{48E405C9-94BE-41DA-928C-DEC9A8550E9F}"/>
          </ac:spMkLst>
        </pc:spChg>
        <pc:spChg chg="add del">
          <ac:chgData name="Jha, Aryan Ritwajeet" userId="2aad577e-539b-449b-83a6-8d411f484b4d" providerId="ADAL" clId="{49408841-B2F4-4D1B-91E9-399D964EDA3B}" dt="2023-08-04T04:14:40.568" v="14558" actId="26606"/>
          <ac:spMkLst>
            <pc:docMk/>
            <pc:sldMk cId="1418086586" sldId="365"/>
            <ac:spMk id="25" creationId="{D2091A72-D5BB-42AC-8FD3-F7747D90861E}"/>
          </ac:spMkLst>
        </pc:spChg>
        <pc:spChg chg="add del">
          <ac:chgData name="Jha, Aryan Ritwajeet" userId="2aad577e-539b-449b-83a6-8d411f484b4d" providerId="ADAL" clId="{49408841-B2F4-4D1B-91E9-399D964EDA3B}" dt="2023-08-04T04:14:40.568" v="14558" actId="26606"/>
          <ac:spMkLst>
            <pc:docMk/>
            <pc:sldMk cId="1418086586" sldId="365"/>
            <ac:spMk id="27" creationId="{6ED12BFC-A737-46AF-8411-481112D54B0C}"/>
          </ac:spMkLst>
        </pc:spChg>
        <pc:spChg chg="add del">
          <ac:chgData name="Jha, Aryan Ritwajeet" userId="2aad577e-539b-449b-83a6-8d411f484b4d" providerId="ADAL" clId="{49408841-B2F4-4D1B-91E9-399D964EDA3B}" dt="2023-08-04T04:14:41.536" v="14561" actId="26606"/>
          <ac:spMkLst>
            <pc:docMk/>
            <pc:sldMk cId="1418086586" sldId="365"/>
            <ac:spMk id="29" creationId="{4E1BEB12-92AF-4445-98AD-4C7756E7C93B}"/>
          </ac:spMkLst>
        </pc:spChg>
        <pc:spChg chg="add del">
          <ac:chgData name="Jha, Aryan Ritwajeet" userId="2aad577e-539b-449b-83a6-8d411f484b4d" providerId="ADAL" clId="{49408841-B2F4-4D1B-91E9-399D964EDA3B}" dt="2023-08-04T04:14:41.536" v="14561" actId="26606"/>
          <ac:spMkLst>
            <pc:docMk/>
            <pc:sldMk cId="1418086586" sldId="365"/>
            <ac:spMk id="30" creationId="{D0522C2C-7B5C-48A7-A969-03941E5D2E76}"/>
          </ac:spMkLst>
        </pc:spChg>
        <pc:spChg chg="add del">
          <ac:chgData name="Jha, Aryan Ritwajeet" userId="2aad577e-539b-449b-83a6-8d411f484b4d" providerId="ADAL" clId="{49408841-B2F4-4D1B-91E9-399D964EDA3B}" dt="2023-08-04T04:14:41.536" v="14561" actId="26606"/>
          <ac:spMkLst>
            <pc:docMk/>
            <pc:sldMk cId="1418086586" sldId="365"/>
            <ac:spMk id="31" creationId="{9C682A1A-5B2D-4111-BBD6-620165633E5B}"/>
          </ac:spMkLst>
        </pc:spChg>
        <pc:spChg chg="add del">
          <ac:chgData name="Jha, Aryan Ritwajeet" userId="2aad577e-539b-449b-83a6-8d411f484b4d" providerId="ADAL" clId="{49408841-B2F4-4D1B-91E9-399D964EDA3B}" dt="2023-08-04T04:14:41.536" v="14561" actId="26606"/>
          <ac:spMkLst>
            <pc:docMk/>
            <pc:sldMk cId="1418086586" sldId="365"/>
            <ac:spMk id="32" creationId="{D6EE29F2-D77F-4BD0-A20B-334D316A1C9D}"/>
          </ac:spMkLst>
        </pc:spChg>
        <pc:spChg chg="add del">
          <ac:chgData name="Jha, Aryan Ritwajeet" userId="2aad577e-539b-449b-83a6-8d411f484b4d" providerId="ADAL" clId="{49408841-B2F4-4D1B-91E9-399D964EDA3B}" dt="2023-08-04T04:14:41.536" v="14561" actId="26606"/>
          <ac:spMkLst>
            <pc:docMk/>
            <pc:sldMk cId="1418086586" sldId="365"/>
            <ac:spMk id="33" creationId="{22D09ED2-868F-42C6-866E-F92E0CEF314F}"/>
          </ac:spMkLst>
        </pc:spChg>
        <pc:spChg chg="add del">
          <ac:chgData name="Jha, Aryan Ritwajeet" userId="2aad577e-539b-449b-83a6-8d411f484b4d" providerId="ADAL" clId="{49408841-B2F4-4D1B-91E9-399D964EDA3B}" dt="2023-08-04T04:14:42.422" v="14563" actId="26606"/>
          <ac:spMkLst>
            <pc:docMk/>
            <pc:sldMk cId="1418086586" sldId="365"/>
            <ac:spMk id="35" creationId="{FFD48BC7-DC40-47DE-87EE-9F4B6ECB9ABB}"/>
          </ac:spMkLst>
        </pc:spChg>
        <pc:spChg chg="add del">
          <ac:chgData name="Jha, Aryan Ritwajeet" userId="2aad577e-539b-449b-83a6-8d411f484b4d" providerId="ADAL" clId="{49408841-B2F4-4D1B-91E9-399D964EDA3B}" dt="2023-08-04T04:14:42.422" v="14563" actId="26606"/>
          <ac:spMkLst>
            <pc:docMk/>
            <pc:sldMk cId="1418086586" sldId="365"/>
            <ac:spMk id="36" creationId="{E502BBC7-2C76-46F3-BC24-5985BC13DB88}"/>
          </ac:spMkLst>
        </pc:spChg>
        <pc:spChg chg="add del">
          <ac:chgData name="Jha, Aryan Ritwajeet" userId="2aad577e-539b-449b-83a6-8d411f484b4d" providerId="ADAL" clId="{49408841-B2F4-4D1B-91E9-399D964EDA3B}" dt="2023-08-04T04:14:42.422" v="14563" actId="26606"/>
          <ac:spMkLst>
            <pc:docMk/>
            <pc:sldMk cId="1418086586" sldId="365"/>
            <ac:spMk id="37" creationId="{C7F28D52-2A5F-4D23-81AE-7CB8B591C7AF}"/>
          </ac:spMkLst>
        </pc:spChg>
        <pc:spChg chg="add del">
          <ac:chgData name="Jha, Aryan Ritwajeet" userId="2aad577e-539b-449b-83a6-8d411f484b4d" providerId="ADAL" clId="{49408841-B2F4-4D1B-91E9-399D964EDA3B}" dt="2023-08-04T04:14:42.422" v="14563" actId="26606"/>
          <ac:spMkLst>
            <pc:docMk/>
            <pc:sldMk cId="1418086586" sldId="365"/>
            <ac:spMk id="38" creationId="{3629484E-3792-4B3D-89AD-7C8A1ED0E0D4}"/>
          </ac:spMkLst>
        </pc:spChg>
        <pc:spChg chg="add del">
          <ac:chgData name="Jha, Aryan Ritwajeet" userId="2aad577e-539b-449b-83a6-8d411f484b4d" providerId="ADAL" clId="{49408841-B2F4-4D1B-91E9-399D964EDA3B}" dt="2023-08-04T04:14:44.575" v="14566" actId="26606"/>
          <ac:spMkLst>
            <pc:docMk/>
            <pc:sldMk cId="1418086586" sldId="365"/>
            <ac:spMk id="40" creationId="{4E1BEB12-92AF-4445-98AD-4C7756E7C93B}"/>
          </ac:spMkLst>
        </pc:spChg>
        <pc:spChg chg="add del">
          <ac:chgData name="Jha, Aryan Ritwajeet" userId="2aad577e-539b-449b-83a6-8d411f484b4d" providerId="ADAL" clId="{49408841-B2F4-4D1B-91E9-399D964EDA3B}" dt="2023-08-04T04:14:44.575" v="14566" actId="26606"/>
          <ac:spMkLst>
            <pc:docMk/>
            <pc:sldMk cId="1418086586" sldId="365"/>
            <ac:spMk id="41" creationId="{D0522C2C-7B5C-48A7-A969-03941E5D2E76}"/>
          </ac:spMkLst>
        </pc:spChg>
        <pc:spChg chg="add del">
          <ac:chgData name="Jha, Aryan Ritwajeet" userId="2aad577e-539b-449b-83a6-8d411f484b4d" providerId="ADAL" clId="{49408841-B2F4-4D1B-91E9-399D964EDA3B}" dt="2023-08-04T04:14:44.575" v="14566" actId="26606"/>
          <ac:spMkLst>
            <pc:docMk/>
            <pc:sldMk cId="1418086586" sldId="365"/>
            <ac:spMk id="42" creationId="{9C682A1A-5B2D-4111-BBD6-620165633E5B}"/>
          </ac:spMkLst>
        </pc:spChg>
        <pc:spChg chg="add del">
          <ac:chgData name="Jha, Aryan Ritwajeet" userId="2aad577e-539b-449b-83a6-8d411f484b4d" providerId="ADAL" clId="{49408841-B2F4-4D1B-91E9-399D964EDA3B}" dt="2023-08-04T04:14:44.575" v="14566" actId="26606"/>
          <ac:spMkLst>
            <pc:docMk/>
            <pc:sldMk cId="1418086586" sldId="365"/>
            <ac:spMk id="43" creationId="{D6EE29F2-D77F-4BD0-A20B-334D316A1C9D}"/>
          </ac:spMkLst>
        </pc:spChg>
        <pc:spChg chg="add del">
          <ac:chgData name="Jha, Aryan Ritwajeet" userId="2aad577e-539b-449b-83a6-8d411f484b4d" providerId="ADAL" clId="{49408841-B2F4-4D1B-91E9-399D964EDA3B}" dt="2023-08-04T04:14:44.575" v="14566" actId="26606"/>
          <ac:spMkLst>
            <pc:docMk/>
            <pc:sldMk cId="1418086586" sldId="365"/>
            <ac:spMk id="44" creationId="{22D09ED2-868F-42C6-866E-F92E0CEF314F}"/>
          </ac:spMkLst>
        </pc:spChg>
        <pc:spChg chg="add del">
          <ac:chgData name="Jha, Aryan Ritwajeet" userId="2aad577e-539b-449b-83a6-8d411f484b4d" providerId="ADAL" clId="{49408841-B2F4-4D1B-91E9-399D964EDA3B}" dt="2023-08-04T04:14:46.493" v="14568" actId="26606"/>
          <ac:spMkLst>
            <pc:docMk/>
            <pc:sldMk cId="1418086586" sldId="365"/>
            <ac:spMk id="46" creationId="{676A1B86-DC99-46B9-B5AA-A7E928EA9CF7}"/>
          </ac:spMkLst>
        </pc:spChg>
        <pc:spChg chg="add del">
          <ac:chgData name="Jha, Aryan Ritwajeet" userId="2aad577e-539b-449b-83a6-8d411f484b4d" providerId="ADAL" clId="{49408841-B2F4-4D1B-91E9-399D964EDA3B}" dt="2023-08-04T04:14:46.493" v="14568" actId="26606"/>
          <ac:spMkLst>
            <pc:docMk/>
            <pc:sldMk cId="1418086586" sldId="365"/>
            <ac:spMk id="47" creationId="{E9304FFE-74E9-4316-B822-F35A685E2D09}"/>
          </ac:spMkLst>
        </pc:spChg>
        <pc:spChg chg="add del">
          <ac:chgData name="Jha, Aryan Ritwajeet" userId="2aad577e-539b-449b-83a6-8d411f484b4d" providerId="ADAL" clId="{49408841-B2F4-4D1B-91E9-399D964EDA3B}" dt="2023-08-04T04:14:47.778" v="14570" actId="26606"/>
          <ac:spMkLst>
            <pc:docMk/>
            <pc:sldMk cId="1418086586" sldId="365"/>
            <ac:spMk id="50" creationId="{59EF30C2-29AC-4A0D-BC0A-A679CF113EDD}"/>
          </ac:spMkLst>
        </pc:spChg>
        <pc:spChg chg="add del">
          <ac:chgData name="Jha, Aryan Ritwajeet" userId="2aad577e-539b-449b-83a6-8d411f484b4d" providerId="ADAL" clId="{49408841-B2F4-4D1B-91E9-399D964EDA3B}" dt="2023-08-04T04:14:47.778" v="14570" actId="26606"/>
          <ac:spMkLst>
            <pc:docMk/>
            <pc:sldMk cId="1418086586" sldId="365"/>
            <ac:spMk id="51" creationId="{9C682A1A-5B2D-4111-BBD6-620165633E5B}"/>
          </ac:spMkLst>
        </pc:spChg>
        <pc:spChg chg="add del">
          <ac:chgData name="Jha, Aryan Ritwajeet" userId="2aad577e-539b-449b-83a6-8d411f484b4d" providerId="ADAL" clId="{49408841-B2F4-4D1B-91E9-399D964EDA3B}" dt="2023-08-04T04:14:47.778" v="14570" actId="26606"/>
          <ac:spMkLst>
            <pc:docMk/>
            <pc:sldMk cId="1418086586" sldId="365"/>
            <ac:spMk id="53" creationId="{A04F1504-431A-4D86-9091-AE7E4B33376B}"/>
          </ac:spMkLst>
        </pc:spChg>
        <pc:spChg chg="add del">
          <ac:chgData name="Jha, Aryan Ritwajeet" userId="2aad577e-539b-449b-83a6-8d411f484b4d" providerId="ADAL" clId="{49408841-B2F4-4D1B-91E9-399D964EDA3B}" dt="2023-08-04T04:14:47.778" v="14570" actId="26606"/>
          <ac:spMkLst>
            <pc:docMk/>
            <pc:sldMk cId="1418086586" sldId="365"/>
            <ac:spMk id="54" creationId="{EA804283-B929-4503-802F-4585376E2B42}"/>
          </ac:spMkLst>
        </pc:spChg>
        <pc:spChg chg="add del">
          <ac:chgData name="Jha, Aryan Ritwajeet" userId="2aad577e-539b-449b-83a6-8d411f484b4d" providerId="ADAL" clId="{49408841-B2F4-4D1B-91E9-399D964EDA3B}" dt="2023-08-04T04:14:47.778" v="14570" actId="26606"/>
          <ac:spMkLst>
            <pc:docMk/>
            <pc:sldMk cId="1418086586" sldId="365"/>
            <ac:spMk id="55" creationId="{AD3811F5-514E-49A4-B382-673ED228A4CC}"/>
          </ac:spMkLst>
        </pc:spChg>
        <pc:spChg chg="add del">
          <ac:chgData name="Jha, Aryan Ritwajeet" userId="2aad577e-539b-449b-83a6-8d411f484b4d" providerId="ADAL" clId="{49408841-B2F4-4D1B-91E9-399D964EDA3B}" dt="2023-08-04T04:14:47.778" v="14570" actId="26606"/>
          <ac:spMkLst>
            <pc:docMk/>
            <pc:sldMk cId="1418086586" sldId="365"/>
            <ac:spMk id="56" creationId="{067AD921-1CEE-4C1B-9AA3-C66D908DDD14}"/>
          </ac:spMkLst>
        </pc:spChg>
        <pc:spChg chg="add del">
          <ac:chgData name="Jha, Aryan Ritwajeet" userId="2aad577e-539b-449b-83a6-8d411f484b4d" providerId="ADAL" clId="{49408841-B2F4-4D1B-91E9-399D964EDA3B}" dt="2023-08-04T04:14:47.778" v="14570" actId="26606"/>
          <ac:spMkLst>
            <pc:docMk/>
            <pc:sldMk cId="1418086586" sldId="365"/>
            <ac:spMk id="57" creationId="{C36A08F5-3B56-47C5-A371-9187BE56E1E5}"/>
          </ac:spMkLst>
        </pc:spChg>
        <pc:spChg chg="add del">
          <ac:chgData name="Jha, Aryan Ritwajeet" userId="2aad577e-539b-449b-83a6-8d411f484b4d" providerId="ADAL" clId="{49408841-B2F4-4D1B-91E9-399D964EDA3B}" dt="2023-08-04T04:14:48.759" v="14572" actId="26606"/>
          <ac:spMkLst>
            <pc:docMk/>
            <pc:sldMk cId="1418086586" sldId="365"/>
            <ac:spMk id="59" creationId="{BAD76F3E-3A97-486B-B402-44400A8B9173}"/>
          </ac:spMkLst>
        </pc:spChg>
        <pc:spChg chg="add del">
          <ac:chgData name="Jha, Aryan Ritwajeet" userId="2aad577e-539b-449b-83a6-8d411f484b4d" providerId="ADAL" clId="{49408841-B2F4-4D1B-91E9-399D964EDA3B}" dt="2023-08-04T04:14:48.759" v="14572" actId="26606"/>
          <ac:spMkLst>
            <pc:docMk/>
            <pc:sldMk cId="1418086586" sldId="365"/>
            <ac:spMk id="60" creationId="{391F6B52-91F4-4AEB-B6DB-29FEBCF28C8B}"/>
          </ac:spMkLst>
        </pc:spChg>
        <pc:spChg chg="add del">
          <ac:chgData name="Jha, Aryan Ritwajeet" userId="2aad577e-539b-449b-83a6-8d411f484b4d" providerId="ADAL" clId="{49408841-B2F4-4D1B-91E9-399D964EDA3B}" dt="2023-08-04T04:14:48.759" v="14572" actId="26606"/>
          <ac:spMkLst>
            <pc:docMk/>
            <pc:sldMk cId="1418086586" sldId="365"/>
            <ac:spMk id="61" creationId="{2CD6F061-7C53-44F4-9794-953DB70A451B}"/>
          </ac:spMkLst>
        </pc:spChg>
        <pc:spChg chg="add del">
          <ac:chgData name="Jha, Aryan Ritwajeet" userId="2aad577e-539b-449b-83a6-8d411f484b4d" providerId="ADAL" clId="{49408841-B2F4-4D1B-91E9-399D964EDA3B}" dt="2023-08-04T04:14:49.302" v="14574" actId="26606"/>
          <ac:spMkLst>
            <pc:docMk/>
            <pc:sldMk cId="1418086586" sldId="365"/>
            <ac:spMk id="63" creationId="{59EF30C2-29AC-4A0D-BC0A-A679CF113EDD}"/>
          </ac:spMkLst>
        </pc:spChg>
        <pc:spChg chg="add del">
          <ac:chgData name="Jha, Aryan Ritwajeet" userId="2aad577e-539b-449b-83a6-8d411f484b4d" providerId="ADAL" clId="{49408841-B2F4-4D1B-91E9-399D964EDA3B}" dt="2023-08-04T04:14:49.302" v="14574" actId="26606"/>
          <ac:spMkLst>
            <pc:docMk/>
            <pc:sldMk cId="1418086586" sldId="365"/>
            <ac:spMk id="64" creationId="{9C682A1A-5B2D-4111-BBD6-620165633E5B}"/>
          </ac:spMkLst>
        </pc:spChg>
        <pc:spChg chg="add del">
          <ac:chgData name="Jha, Aryan Ritwajeet" userId="2aad577e-539b-449b-83a6-8d411f484b4d" providerId="ADAL" clId="{49408841-B2F4-4D1B-91E9-399D964EDA3B}" dt="2023-08-04T04:14:49.302" v="14574" actId="26606"/>
          <ac:spMkLst>
            <pc:docMk/>
            <pc:sldMk cId="1418086586" sldId="365"/>
            <ac:spMk id="66" creationId="{A04F1504-431A-4D86-9091-AE7E4B33376B}"/>
          </ac:spMkLst>
        </pc:spChg>
        <pc:spChg chg="add del">
          <ac:chgData name="Jha, Aryan Ritwajeet" userId="2aad577e-539b-449b-83a6-8d411f484b4d" providerId="ADAL" clId="{49408841-B2F4-4D1B-91E9-399D964EDA3B}" dt="2023-08-04T04:14:49.302" v="14574" actId="26606"/>
          <ac:spMkLst>
            <pc:docMk/>
            <pc:sldMk cId="1418086586" sldId="365"/>
            <ac:spMk id="67" creationId="{EA804283-B929-4503-802F-4585376E2B42}"/>
          </ac:spMkLst>
        </pc:spChg>
        <pc:spChg chg="add del">
          <ac:chgData name="Jha, Aryan Ritwajeet" userId="2aad577e-539b-449b-83a6-8d411f484b4d" providerId="ADAL" clId="{49408841-B2F4-4D1B-91E9-399D964EDA3B}" dt="2023-08-04T04:14:49.302" v="14574" actId="26606"/>
          <ac:spMkLst>
            <pc:docMk/>
            <pc:sldMk cId="1418086586" sldId="365"/>
            <ac:spMk id="68" creationId="{AD3811F5-514E-49A4-B382-673ED228A4CC}"/>
          </ac:spMkLst>
        </pc:spChg>
        <pc:spChg chg="add del">
          <ac:chgData name="Jha, Aryan Ritwajeet" userId="2aad577e-539b-449b-83a6-8d411f484b4d" providerId="ADAL" clId="{49408841-B2F4-4D1B-91E9-399D964EDA3B}" dt="2023-08-04T04:14:49.302" v="14574" actId="26606"/>
          <ac:spMkLst>
            <pc:docMk/>
            <pc:sldMk cId="1418086586" sldId="365"/>
            <ac:spMk id="69" creationId="{067AD921-1CEE-4C1B-9AA3-C66D908DDD14}"/>
          </ac:spMkLst>
        </pc:spChg>
        <pc:spChg chg="add del">
          <ac:chgData name="Jha, Aryan Ritwajeet" userId="2aad577e-539b-449b-83a6-8d411f484b4d" providerId="ADAL" clId="{49408841-B2F4-4D1B-91E9-399D964EDA3B}" dt="2023-08-04T04:14:49.302" v="14574" actId="26606"/>
          <ac:spMkLst>
            <pc:docMk/>
            <pc:sldMk cId="1418086586" sldId="365"/>
            <ac:spMk id="70" creationId="{C36A08F5-3B56-47C5-A371-9187BE56E1E5}"/>
          </ac:spMkLst>
        </pc:spChg>
        <pc:spChg chg="add del">
          <ac:chgData name="Jha, Aryan Ritwajeet" userId="2aad577e-539b-449b-83a6-8d411f484b4d" providerId="ADAL" clId="{49408841-B2F4-4D1B-91E9-399D964EDA3B}" dt="2023-08-04T04:14:50.041" v="14576" actId="26606"/>
          <ac:spMkLst>
            <pc:docMk/>
            <pc:sldMk cId="1418086586" sldId="365"/>
            <ac:spMk id="72" creationId="{BAD76F3E-3A97-486B-B402-44400A8B9173}"/>
          </ac:spMkLst>
        </pc:spChg>
        <pc:spChg chg="add del">
          <ac:chgData name="Jha, Aryan Ritwajeet" userId="2aad577e-539b-449b-83a6-8d411f484b4d" providerId="ADAL" clId="{49408841-B2F4-4D1B-91E9-399D964EDA3B}" dt="2023-08-04T04:14:50.041" v="14576" actId="26606"/>
          <ac:spMkLst>
            <pc:docMk/>
            <pc:sldMk cId="1418086586" sldId="365"/>
            <ac:spMk id="73" creationId="{391F6B52-91F4-4AEB-B6DB-29FEBCF28C8B}"/>
          </ac:spMkLst>
        </pc:spChg>
        <pc:spChg chg="add del">
          <ac:chgData name="Jha, Aryan Ritwajeet" userId="2aad577e-539b-449b-83a6-8d411f484b4d" providerId="ADAL" clId="{49408841-B2F4-4D1B-91E9-399D964EDA3B}" dt="2023-08-04T04:14:50.041" v="14576" actId="26606"/>
          <ac:spMkLst>
            <pc:docMk/>
            <pc:sldMk cId="1418086586" sldId="365"/>
            <ac:spMk id="74" creationId="{2CD6F061-7C53-44F4-9794-953DB70A451B}"/>
          </ac:spMkLst>
        </pc:spChg>
        <pc:spChg chg="add del">
          <ac:chgData name="Jha, Aryan Ritwajeet" userId="2aad577e-539b-449b-83a6-8d411f484b4d" providerId="ADAL" clId="{49408841-B2F4-4D1B-91E9-399D964EDA3B}" dt="2023-08-04T04:15:52.449" v="14585" actId="26606"/>
          <ac:spMkLst>
            <pc:docMk/>
            <pc:sldMk cId="1418086586" sldId="365"/>
            <ac:spMk id="76" creationId="{59EF30C2-29AC-4A0D-BC0A-A679CF113EDD}"/>
          </ac:spMkLst>
        </pc:spChg>
        <pc:spChg chg="add del">
          <ac:chgData name="Jha, Aryan Ritwajeet" userId="2aad577e-539b-449b-83a6-8d411f484b4d" providerId="ADAL" clId="{49408841-B2F4-4D1B-91E9-399D964EDA3B}" dt="2023-08-04T04:15:52.449" v="14585" actId="26606"/>
          <ac:spMkLst>
            <pc:docMk/>
            <pc:sldMk cId="1418086586" sldId="365"/>
            <ac:spMk id="77" creationId="{9C682A1A-5B2D-4111-BBD6-620165633E5B}"/>
          </ac:spMkLst>
        </pc:spChg>
        <pc:spChg chg="add del">
          <ac:chgData name="Jha, Aryan Ritwajeet" userId="2aad577e-539b-449b-83a6-8d411f484b4d" providerId="ADAL" clId="{49408841-B2F4-4D1B-91E9-399D964EDA3B}" dt="2023-08-04T04:15:52.449" v="14585" actId="26606"/>
          <ac:spMkLst>
            <pc:docMk/>
            <pc:sldMk cId="1418086586" sldId="365"/>
            <ac:spMk id="79" creationId="{A04F1504-431A-4D86-9091-AE7E4B33376B}"/>
          </ac:spMkLst>
        </pc:spChg>
        <pc:spChg chg="add del">
          <ac:chgData name="Jha, Aryan Ritwajeet" userId="2aad577e-539b-449b-83a6-8d411f484b4d" providerId="ADAL" clId="{49408841-B2F4-4D1B-91E9-399D964EDA3B}" dt="2023-08-04T04:15:52.449" v="14585" actId="26606"/>
          <ac:spMkLst>
            <pc:docMk/>
            <pc:sldMk cId="1418086586" sldId="365"/>
            <ac:spMk id="80" creationId="{EA804283-B929-4503-802F-4585376E2B42}"/>
          </ac:spMkLst>
        </pc:spChg>
        <pc:spChg chg="add del">
          <ac:chgData name="Jha, Aryan Ritwajeet" userId="2aad577e-539b-449b-83a6-8d411f484b4d" providerId="ADAL" clId="{49408841-B2F4-4D1B-91E9-399D964EDA3B}" dt="2023-08-04T04:15:52.449" v="14585" actId="26606"/>
          <ac:spMkLst>
            <pc:docMk/>
            <pc:sldMk cId="1418086586" sldId="365"/>
            <ac:spMk id="81" creationId="{AD3811F5-514E-49A4-B382-673ED228A4CC}"/>
          </ac:spMkLst>
        </pc:spChg>
        <pc:spChg chg="add del">
          <ac:chgData name="Jha, Aryan Ritwajeet" userId="2aad577e-539b-449b-83a6-8d411f484b4d" providerId="ADAL" clId="{49408841-B2F4-4D1B-91E9-399D964EDA3B}" dt="2023-08-04T04:15:52.449" v="14585" actId="26606"/>
          <ac:spMkLst>
            <pc:docMk/>
            <pc:sldMk cId="1418086586" sldId="365"/>
            <ac:spMk id="82" creationId="{067AD921-1CEE-4C1B-9AA3-C66D908DDD14}"/>
          </ac:spMkLst>
        </pc:spChg>
        <pc:spChg chg="add del">
          <ac:chgData name="Jha, Aryan Ritwajeet" userId="2aad577e-539b-449b-83a6-8d411f484b4d" providerId="ADAL" clId="{49408841-B2F4-4D1B-91E9-399D964EDA3B}" dt="2023-08-04T04:15:52.449" v="14585" actId="26606"/>
          <ac:spMkLst>
            <pc:docMk/>
            <pc:sldMk cId="1418086586" sldId="365"/>
            <ac:spMk id="83" creationId="{C36A08F5-3B56-47C5-A371-9187BE56E1E5}"/>
          </ac:spMkLst>
        </pc:spChg>
        <pc:spChg chg="add">
          <ac:chgData name="Jha, Aryan Ritwajeet" userId="2aad577e-539b-449b-83a6-8d411f484b4d" providerId="ADAL" clId="{49408841-B2F4-4D1B-91E9-399D964EDA3B}" dt="2023-08-04T04:15:52.449" v="14585" actId="26606"/>
          <ac:spMkLst>
            <pc:docMk/>
            <pc:sldMk cId="1418086586" sldId="365"/>
            <ac:spMk id="88" creationId="{C1A1C5D3-C053-4EE9-BE1A-419B6E27CCAE}"/>
          </ac:spMkLst>
        </pc:spChg>
        <pc:spChg chg="add">
          <ac:chgData name="Jha, Aryan Ritwajeet" userId="2aad577e-539b-449b-83a6-8d411f484b4d" providerId="ADAL" clId="{49408841-B2F4-4D1B-91E9-399D964EDA3B}" dt="2023-08-04T04:15:52.449" v="14585" actId="26606"/>
          <ac:spMkLst>
            <pc:docMk/>
            <pc:sldMk cId="1418086586" sldId="365"/>
            <ac:spMk id="90" creationId="{A3473CF9-37EB-43E7-89EF-D2D1C53D1DAC}"/>
          </ac:spMkLst>
        </pc:spChg>
        <pc:spChg chg="add">
          <ac:chgData name="Jha, Aryan Ritwajeet" userId="2aad577e-539b-449b-83a6-8d411f484b4d" providerId="ADAL" clId="{49408841-B2F4-4D1B-91E9-399D964EDA3B}" dt="2023-08-04T04:15:52.449" v="14585" actId="26606"/>
          <ac:spMkLst>
            <pc:docMk/>
            <pc:sldMk cId="1418086586" sldId="365"/>
            <ac:spMk id="92" creationId="{586B4EF9-43BA-4655-A6FF-1D8E21574C95}"/>
          </ac:spMkLst>
        </pc:spChg>
        <pc:picChg chg="add del mod">
          <ac:chgData name="Jha, Aryan Ritwajeet" userId="2aad577e-539b-449b-83a6-8d411f484b4d" providerId="ADAL" clId="{49408841-B2F4-4D1B-91E9-399D964EDA3B}" dt="2023-08-18T21:33:25.550" v="23584" actId="478"/>
          <ac:picMkLst>
            <pc:docMk/>
            <pc:sldMk cId="1418086586" sldId="365"/>
            <ac:picMk id="4" creationId="{8E8DF39C-B956-AA5F-805F-3D6EEC207E62}"/>
          </ac:picMkLst>
        </pc:picChg>
        <pc:picChg chg="add mod">
          <ac:chgData name="Jha, Aryan Ritwajeet" userId="2aad577e-539b-449b-83a6-8d411f484b4d" providerId="ADAL" clId="{49408841-B2F4-4D1B-91E9-399D964EDA3B}" dt="2023-08-18T21:33:41.960" v="23591" actId="1582"/>
          <ac:picMkLst>
            <pc:docMk/>
            <pc:sldMk cId="1418086586" sldId="365"/>
            <ac:picMk id="8" creationId="{88624034-0068-8345-A82B-7C262D627F6C}"/>
          </ac:picMkLst>
        </pc:picChg>
        <pc:picChg chg="del">
          <ac:chgData name="Jha, Aryan Ritwajeet" userId="2aad577e-539b-449b-83a6-8d411f484b4d" providerId="ADAL" clId="{49408841-B2F4-4D1B-91E9-399D964EDA3B}" dt="2023-08-04T03:59:11.517" v="14551" actId="478"/>
          <ac:picMkLst>
            <pc:docMk/>
            <pc:sldMk cId="1418086586" sldId="365"/>
            <ac:picMk id="9" creationId="{7219A59D-12DE-3428-97E9-A233A0AE3C21}"/>
          </ac:picMkLst>
        </pc:picChg>
        <pc:picChg chg="add del mod">
          <ac:chgData name="Jha, Aryan Ritwajeet" userId="2aad577e-539b-449b-83a6-8d411f484b4d" providerId="ADAL" clId="{49408841-B2F4-4D1B-91E9-399D964EDA3B}" dt="2023-08-04T04:14:36.907" v="14555" actId="26606"/>
          <ac:picMkLst>
            <pc:docMk/>
            <pc:sldMk cId="1418086586" sldId="365"/>
            <ac:picMk id="14" creationId="{89786069-22E5-D5EA-1E55-5DC094AE50F8}"/>
          </ac:picMkLst>
        </pc:picChg>
        <pc:picChg chg="add del">
          <ac:chgData name="Jha, Aryan Ritwajeet" userId="2aad577e-539b-449b-83a6-8d411f484b4d" providerId="ADAL" clId="{49408841-B2F4-4D1B-91E9-399D964EDA3B}" dt="2023-08-04T04:14:46.493" v="14568" actId="26606"/>
          <ac:picMkLst>
            <pc:docMk/>
            <pc:sldMk cId="1418086586" sldId="365"/>
            <ac:picMk id="48" creationId="{10291842-F951-8249-619F-8C48F9CCE8D6}"/>
          </ac:picMkLst>
        </pc:picChg>
        <pc:cxnChg chg="add del">
          <ac:chgData name="Jha, Aryan Ritwajeet" userId="2aad577e-539b-449b-83a6-8d411f484b4d" providerId="ADAL" clId="{49408841-B2F4-4D1B-91E9-399D964EDA3B}" dt="2023-08-04T04:14:47.778" v="14570" actId="26606"/>
          <ac:cxnSpMkLst>
            <pc:docMk/>
            <pc:sldMk cId="1418086586" sldId="365"/>
            <ac:cxnSpMk id="52" creationId="{266A0658-1CC4-4B0D-AAB7-A702286AFB03}"/>
          </ac:cxnSpMkLst>
        </pc:cxnChg>
        <pc:cxnChg chg="add del">
          <ac:chgData name="Jha, Aryan Ritwajeet" userId="2aad577e-539b-449b-83a6-8d411f484b4d" providerId="ADAL" clId="{49408841-B2F4-4D1B-91E9-399D964EDA3B}" dt="2023-08-04T04:14:49.302" v="14574" actId="26606"/>
          <ac:cxnSpMkLst>
            <pc:docMk/>
            <pc:sldMk cId="1418086586" sldId="365"/>
            <ac:cxnSpMk id="65" creationId="{266A0658-1CC4-4B0D-AAB7-A702286AFB03}"/>
          </ac:cxnSpMkLst>
        </pc:cxnChg>
        <pc:cxnChg chg="add del">
          <ac:chgData name="Jha, Aryan Ritwajeet" userId="2aad577e-539b-449b-83a6-8d411f484b4d" providerId="ADAL" clId="{49408841-B2F4-4D1B-91E9-399D964EDA3B}" dt="2023-08-04T04:15:52.449" v="14585" actId="26606"/>
          <ac:cxnSpMkLst>
            <pc:docMk/>
            <pc:sldMk cId="1418086586" sldId="365"/>
            <ac:cxnSpMk id="78" creationId="{266A0658-1CC4-4B0D-AAB7-A702286AFB03}"/>
          </ac:cxnSpMkLst>
        </pc:cxnChg>
      </pc:sldChg>
      <pc:sldChg chg="addSp delSp modSp add mod ord">
        <pc:chgData name="Jha, Aryan Ritwajeet" userId="2aad577e-539b-449b-83a6-8d411f484b4d" providerId="ADAL" clId="{49408841-B2F4-4D1B-91E9-399D964EDA3B}" dt="2023-08-18T21:22:11.406" v="23534" actId="1076"/>
        <pc:sldMkLst>
          <pc:docMk/>
          <pc:sldMk cId="39870651" sldId="366"/>
        </pc:sldMkLst>
        <pc:spChg chg="add mod">
          <ac:chgData name="Jha, Aryan Ritwajeet" userId="2aad577e-539b-449b-83a6-8d411f484b4d" providerId="ADAL" clId="{49408841-B2F4-4D1B-91E9-399D964EDA3B}" dt="2023-08-05T14:15:12.898" v="19119" actId="20577"/>
          <ac:spMkLst>
            <pc:docMk/>
            <pc:sldMk cId="39870651" sldId="366"/>
            <ac:spMk id="3" creationId="{E03D991A-A120-8D96-BF6B-BD4AF2F6C417}"/>
          </ac:spMkLst>
        </pc:spChg>
        <pc:spChg chg="add mod">
          <ac:chgData name="Jha, Aryan Ritwajeet" userId="2aad577e-539b-449b-83a6-8d411f484b4d" providerId="ADAL" clId="{49408841-B2F4-4D1B-91E9-399D964EDA3B}" dt="2023-08-05T13:20:42.011" v="17022"/>
          <ac:spMkLst>
            <pc:docMk/>
            <pc:sldMk cId="39870651" sldId="366"/>
            <ac:spMk id="4" creationId="{D04340F1-1349-D459-DE04-EA5174FEEC69}"/>
          </ac:spMkLst>
        </pc:spChg>
        <pc:spChg chg="mod">
          <ac:chgData name="Jha, Aryan Ritwajeet" userId="2aad577e-539b-449b-83a6-8d411f484b4d" providerId="ADAL" clId="{49408841-B2F4-4D1B-91E9-399D964EDA3B}" dt="2023-08-05T14:11:34.301" v="18958" actId="20577"/>
          <ac:spMkLst>
            <pc:docMk/>
            <pc:sldMk cId="39870651" sldId="366"/>
            <ac:spMk id="5" creationId="{AFE6C517-2645-3EDC-A4C5-C467913973FB}"/>
          </ac:spMkLst>
        </pc:spChg>
        <pc:spChg chg="add mod">
          <ac:chgData name="Jha, Aryan Ritwajeet" userId="2aad577e-539b-449b-83a6-8d411f484b4d" providerId="ADAL" clId="{49408841-B2F4-4D1B-91E9-399D964EDA3B}" dt="2023-08-05T13:54:03.788" v="18514" actId="14100"/>
          <ac:spMkLst>
            <pc:docMk/>
            <pc:sldMk cId="39870651" sldId="366"/>
            <ac:spMk id="7" creationId="{9B1A1051-69F7-C7BE-6D97-3440C4E8495B}"/>
          </ac:spMkLst>
        </pc:spChg>
        <pc:picChg chg="del">
          <ac:chgData name="Jha, Aryan Ritwajeet" userId="2aad577e-539b-449b-83a6-8d411f484b4d" providerId="ADAL" clId="{49408841-B2F4-4D1B-91E9-399D964EDA3B}" dt="2023-08-04T04:16:34.804" v="14612" actId="478"/>
          <ac:picMkLst>
            <pc:docMk/>
            <pc:sldMk cId="39870651" sldId="366"/>
            <ac:picMk id="4" creationId="{8E8DF39C-B956-AA5F-805F-3D6EEC207E62}"/>
          </ac:picMkLst>
        </pc:picChg>
        <pc:picChg chg="add del mod">
          <ac:chgData name="Jha, Aryan Ritwajeet" userId="2aad577e-539b-449b-83a6-8d411f484b4d" providerId="ADAL" clId="{49408841-B2F4-4D1B-91E9-399D964EDA3B}" dt="2023-08-18T21:22:09.794" v="23532" actId="478"/>
          <ac:picMkLst>
            <pc:docMk/>
            <pc:sldMk cId="39870651" sldId="366"/>
            <ac:picMk id="6" creationId="{6099B894-B928-C229-6372-73455AB0C7EA}"/>
          </ac:picMkLst>
        </pc:picChg>
        <pc:picChg chg="add mod">
          <ac:chgData name="Jha, Aryan Ritwajeet" userId="2aad577e-539b-449b-83a6-8d411f484b4d" providerId="ADAL" clId="{49408841-B2F4-4D1B-91E9-399D964EDA3B}" dt="2023-08-18T21:22:11.406" v="23534" actId="1076"/>
          <ac:picMkLst>
            <pc:docMk/>
            <pc:sldMk cId="39870651" sldId="366"/>
            <ac:picMk id="8" creationId="{8308D9BD-B5B0-CA5B-557C-A7C64163AC0C}"/>
          </ac:picMkLst>
        </pc:picChg>
      </pc:sldChg>
      <pc:sldChg chg="addSp delSp modSp add del mod">
        <pc:chgData name="Jha, Aryan Ritwajeet" userId="2aad577e-539b-449b-83a6-8d411f484b4d" providerId="ADAL" clId="{49408841-B2F4-4D1B-91E9-399D964EDA3B}" dt="2023-08-05T10:20:55.331" v="15863" actId="47"/>
        <pc:sldMkLst>
          <pc:docMk/>
          <pc:sldMk cId="2123988723" sldId="367"/>
        </pc:sldMkLst>
        <pc:spChg chg="add del mod">
          <ac:chgData name="Jha, Aryan Ritwajeet" userId="2aad577e-539b-449b-83a6-8d411f484b4d" providerId="ADAL" clId="{49408841-B2F4-4D1B-91E9-399D964EDA3B}" dt="2023-08-05T10:20:31.846" v="15861"/>
          <ac:spMkLst>
            <pc:docMk/>
            <pc:sldMk cId="2123988723" sldId="367"/>
            <ac:spMk id="3" creationId="{BC819749-4CE5-DB9B-44AB-F3E4376291CD}"/>
          </ac:spMkLst>
        </pc:spChg>
        <pc:spChg chg="add del">
          <ac:chgData name="Jha, Aryan Ritwajeet" userId="2aad577e-539b-449b-83a6-8d411f484b4d" providerId="ADAL" clId="{49408841-B2F4-4D1B-91E9-399D964EDA3B}" dt="2023-08-05T10:20:32.391" v="15862" actId="478"/>
          <ac:spMkLst>
            <pc:docMk/>
            <pc:sldMk cId="2123988723" sldId="367"/>
            <ac:spMk id="16" creationId="{B7B08128-E48D-BCDF-DA72-09B0FF2452BA}"/>
          </ac:spMkLst>
        </pc:spChg>
      </pc:sldChg>
      <pc:sldChg chg="addSp delSp modSp add mod">
        <pc:chgData name="Jha, Aryan Ritwajeet" userId="2aad577e-539b-449b-83a6-8d411f484b4d" providerId="ADAL" clId="{49408841-B2F4-4D1B-91E9-399D964EDA3B}" dt="2023-08-05T14:58:44.056" v="22934" actId="2711"/>
        <pc:sldMkLst>
          <pc:docMk/>
          <pc:sldMk cId="195596276" sldId="368"/>
        </pc:sldMkLst>
        <pc:spChg chg="del mod">
          <ac:chgData name="Jha, Aryan Ritwajeet" userId="2aad577e-539b-449b-83a6-8d411f484b4d" providerId="ADAL" clId="{49408841-B2F4-4D1B-91E9-399D964EDA3B}" dt="2023-08-04T04:43:39.312" v="15190" actId="478"/>
          <ac:spMkLst>
            <pc:docMk/>
            <pc:sldMk cId="195596276" sldId="368"/>
            <ac:spMk id="2" creationId="{A4C04623-9F4B-09DC-9D6A-54C3F0D26B46}"/>
          </ac:spMkLst>
        </pc:spChg>
        <pc:spChg chg="del mod">
          <ac:chgData name="Jha, Aryan Ritwajeet" userId="2aad577e-539b-449b-83a6-8d411f484b4d" providerId="ADAL" clId="{49408841-B2F4-4D1B-91E9-399D964EDA3B}" dt="2023-08-04T04:43:12.082" v="15185" actId="478"/>
          <ac:spMkLst>
            <pc:docMk/>
            <pc:sldMk cId="195596276" sldId="368"/>
            <ac:spMk id="3" creationId="{24947C85-497D-A1A4-6BBC-F29552289E3C}"/>
          </ac:spMkLst>
        </pc:spChg>
        <pc:spChg chg="mod">
          <ac:chgData name="Jha, Aryan Ritwajeet" userId="2aad577e-539b-449b-83a6-8d411f484b4d" providerId="ADAL" clId="{49408841-B2F4-4D1B-91E9-399D964EDA3B}" dt="2023-08-05T14:58:44.056" v="22934" actId="2711"/>
          <ac:spMkLst>
            <pc:docMk/>
            <pc:sldMk cId="195596276" sldId="368"/>
            <ac:spMk id="4" creationId="{2A2E6E1A-B461-F4B3-952C-9D664C97E3E5}"/>
          </ac:spMkLst>
        </pc:spChg>
        <pc:spChg chg="add del mod">
          <ac:chgData name="Jha, Aryan Ritwajeet" userId="2aad577e-539b-449b-83a6-8d411f484b4d" providerId="ADAL" clId="{49408841-B2F4-4D1B-91E9-399D964EDA3B}" dt="2023-08-04T04:43:14.421" v="15186" actId="478"/>
          <ac:spMkLst>
            <pc:docMk/>
            <pc:sldMk cId="195596276" sldId="368"/>
            <ac:spMk id="6" creationId="{DE651C92-6FBD-15F6-8698-B6856C1897C9}"/>
          </ac:spMkLst>
        </pc:spChg>
        <pc:spChg chg="add mod">
          <ac:chgData name="Jha, Aryan Ritwajeet" userId="2aad577e-539b-449b-83a6-8d411f484b4d" providerId="ADAL" clId="{49408841-B2F4-4D1B-91E9-399D964EDA3B}" dt="2023-08-04T04:46:03.639" v="15232" actId="207"/>
          <ac:spMkLst>
            <pc:docMk/>
            <pc:sldMk cId="195596276" sldId="368"/>
            <ac:spMk id="8" creationId="{AAD60082-899C-94F0-0506-0C909AE14EB0}"/>
          </ac:spMkLst>
        </pc:spChg>
        <pc:picChg chg="mod">
          <ac:chgData name="Jha, Aryan Ritwajeet" userId="2aad577e-539b-449b-83a6-8d411f484b4d" providerId="ADAL" clId="{49408841-B2F4-4D1B-91E9-399D964EDA3B}" dt="2023-08-04T04:44:47.314" v="15223" actId="1076"/>
          <ac:picMkLst>
            <pc:docMk/>
            <pc:sldMk cId="195596276" sldId="368"/>
            <ac:picMk id="49" creationId="{B4544680-A363-7308-FFE8-9D93D342134D}"/>
          </ac:picMkLst>
        </pc:picChg>
      </pc:sldChg>
      <pc:sldChg chg="addSp delSp modSp add mod">
        <pc:chgData name="Jha, Aryan Ritwajeet" userId="2aad577e-539b-449b-83a6-8d411f484b4d" providerId="ADAL" clId="{49408841-B2F4-4D1B-91E9-399D964EDA3B}" dt="2023-08-05T14:03:37.814" v="18748"/>
        <pc:sldMkLst>
          <pc:docMk/>
          <pc:sldMk cId="3936922489" sldId="369"/>
        </pc:sldMkLst>
        <pc:spChg chg="mod">
          <ac:chgData name="Jha, Aryan Ritwajeet" userId="2aad577e-539b-449b-83a6-8d411f484b4d" providerId="ADAL" clId="{49408841-B2F4-4D1B-91E9-399D964EDA3B}" dt="2023-08-04T04:58:40.778" v="15740" actId="20577"/>
          <ac:spMkLst>
            <pc:docMk/>
            <pc:sldMk cId="3936922489" sldId="369"/>
            <ac:spMk id="2" creationId="{59C9094E-A462-4868-E7DB-78E440507414}"/>
          </ac:spMkLst>
        </pc:spChg>
        <pc:spChg chg="mod">
          <ac:chgData name="Jha, Aryan Ritwajeet" userId="2aad577e-539b-449b-83a6-8d411f484b4d" providerId="ADAL" clId="{49408841-B2F4-4D1B-91E9-399D964EDA3B}" dt="2023-08-04T04:58:24.819" v="15730" actId="20577"/>
          <ac:spMkLst>
            <pc:docMk/>
            <pc:sldMk cId="3936922489" sldId="369"/>
            <ac:spMk id="5" creationId="{AFE6C517-2645-3EDC-A4C5-C467913973FB}"/>
          </ac:spMkLst>
        </pc:spChg>
        <pc:picChg chg="del">
          <ac:chgData name="Jha, Aryan Ritwajeet" userId="2aad577e-539b-449b-83a6-8d411f484b4d" providerId="ADAL" clId="{49408841-B2F4-4D1B-91E9-399D964EDA3B}" dt="2023-08-04T04:57:20.804" v="15582" actId="478"/>
          <ac:picMkLst>
            <pc:docMk/>
            <pc:sldMk cId="3936922489" sldId="369"/>
            <ac:picMk id="4" creationId="{8E8DF39C-B956-AA5F-805F-3D6EEC207E62}"/>
          </ac:picMkLst>
        </pc:picChg>
        <pc:picChg chg="add mod">
          <ac:chgData name="Jha, Aryan Ritwajeet" userId="2aad577e-539b-449b-83a6-8d411f484b4d" providerId="ADAL" clId="{49408841-B2F4-4D1B-91E9-399D964EDA3B}" dt="2023-08-05T14:03:37.814" v="18748"/>
          <ac:picMkLst>
            <pc:docMk/>
            <pc:sldMk cId="3936922489" sldId="369"/>
            <ac:picMk id="6" creationId="{35E5F3F2-3B4C-85F0-70D9-5211F5C1F90B}"/>
          </ac:picMkLst>
        </pc:picChg>
      </pc:sldChg>
      <pc:sldChg chg="addSp delSp modSp add mod">
        <pc:chgData name="Jha, Aryan Ritwajeet" userId="2aad577e-539b-449b-83a6-8d411f484b4d" providerId="ADAL" clId="{49408841-B2F4-4D1B-91E9-399D964EDA3B}" dt="2023-08-05T10:22:41.954" v="15877" actId="208"/>
        <pc:sldMkLst>
          <pc:docMk/>
          <pc:sldMk cId="432346460" sldId="370"/>
        </pc:sldMkLst>
        <pc:spChg chg="mod">
          <ac:chgData name="Jha, Aryan Ritwajeet" userId="2aad577e-539b-449b-83a6-8d411f484b4d" providerId="ADAL" clId="{49408841-B2F4-4D1B-91E9-399D964EDA3B}" dt="2023-08-04T04:59:55.216" v="15768" actId="20577"/>
          <ac:spMkLst>
            <pc:docMk/>
            <pc:sldMk cId="432346460" sldId="370"/>
            <ac:spMk id="2" creationId="{59C9094E-A462-4868-E7DB-78E440507414}"/>
          </ac:spMkLst>
        </pc:spChg>
        <pc:spChg chg="mod">
          <ac:chgData name="Jha, Aryan Ritwajeet" userId="2aad577e-539b-449b-83a6-8d411f484b4d" providerId="ADAL" clId="{49408841-B2F4-4D1B-91E9-399D964EDA3B}" dt="2023-08-04T05:00:20.586" v="15813" actId="20578"/>
          <ac:spMkLst>
            <pc:docMk/>
            <pc:sldMk cId="432346460" sldId="370"/>
            <ac:spMk id="5" creationId="{AFE6C517-2645-3EDC-A4C5-C467913973FB}"/>
          </ac:spMkLst>
        </pc:spChg>
        <pc:picChg chg="del">
          <ac:chgData name="Jha, Aryan Ritwajeet" userId="2aad577e-539b-449b-83a6-8d411f484b4d" providerId="ADAL" clId="{49408841-B2F4-4D1B-91E9-399D964EDA3B}" dt="2023-08-04T04:59:17.173" v="15742" actId="478"/>
          <ac:picMkLst>
            <pc:docMk/>
            <pc:sldMk cId="432346460" sldId="370"/>
            <ac:picMk id="4" creationId="{8E8DF39C-B956-AA5F-805F-3D6EEC207E62}"/>
          </ac:picMkLst>
        </pc:picChg>
        <pc:picChg chg="add mod">
          <ac:chgData name="Jha, Aryan Ritwajeet" userId="2aad577e-539b-449b-83a6-8d411f484b4d" providerId="ADAL" clId="{49408841-B2F4-4D1B-91E9-399D964EDA3B}" dt="2023-08-05T10:22:41.954" v="15877" actId="208"/>
          <ac:picMkLst>
            <pc:docMk/>
            <pc:sldMk cId="432346460" sldId="370"/>
            <ac:picMk id="6" creationId="{5DAB5B05-61EC-9A59-1445-B0FA10B5B152}"/>
          </ac:picMkLst>
        </pc:picChg>
      </pc:sldChg>
      <pc:sldChg chg="addSp delSp modSp add del mod">
        <pc:chgData name="Jha, Aryan Ritwajeet" userId="2aad577e-539b-449b-83a6-8d411f484b4d" providerId="ADAL" clId="{49408841-B2F4-4D1B-91E9-399D964EDA3B}" dt="2023-08-04T05:00:38.596" v="15818" actId="47"/>
        <pc:sldMkLst>
          <pc:docMk/>
          <pc:sldMk cId="4201367202" sldId="371"/>
        </pc:sldMkLst>
        <pc:picChg chg="add mod">
          <ac:chgData name="Jha, Aryan Ritwajeet" userId="2aad577e-539b-449b-83a6-8d411f484b4d" providerId="ADAL" clId="{49408841-B2F4-4D1B-91E9-399D964EDA3B}" dt="2023-08-04T04:59:47.571" v="15751" actId="1076"/>
          <ac:picMkLst>
            <pc:docMk/>
            <pc:sldMk cId="4201367202" sldId="371"/>
            <ac:picMk id="4" creationId="{D29D7FF5-1198-45A1-E712-97F102729F7C}"/>
          </ac:picMkLst>
        </pc:picChg>
        <pc:picChg chg="del">
          <ac:chgData name="Jha, Aryan Ritwajeet" userId="2aad577e-539b-449b-83a6-8d411f484b4d" providerId="ADAL" clId="{49408841-B2F4-4D1B-91E9-399D964EDA3B}" dt="2023-08-04T04:59:42.307" v="15747" actId="478"/>
          <ac:picMkLst>
            <pc:docMk/>
            <pc:sldMk cId="4201367202" sldId="371"/>
            <ac:picMk id="6" creationId="{5DAB5B05-61EC-9A59-1445-B0FA10B5B152}"/>
          </ac:picMkLst>
        </pc:picChg>
      </pc:sldChg>
      <pc:sldChg chg="addSp delSp modSp add mod">
        <pc:chgData name="Jha, Aryan Ritwajeet" userId="2aad577e-539b-449b-83a6-8d411f484b4d" providerId="ADAL" clId="{49408841-B2F4-4D1B-91E9-399D964EDA3B}" dt="2023-08-05T14:09:11.203" v="18867" actId="692"/>
        <pc:sldMkLst>
          <pc:docMk/>
          <pc:sldMk cId="195686194" sldId="372"/>
        </pc:sldMkLst>
        <pc:spChg chg="add mod">
          <ac:chgData name="Jha, Aryan Ritwajeet" userId="2aad577e-539b-449b-83a6-8d411f484b4d" providerId="ADAL" clId="{49408841-B2F4-4D1B-91E9-399D964EDA3B}" dt="2023-08-05T14:08:05.807" v="18855" actId="1076"/>
          <ac:spMkLst>
            <pc:docMk/>
            <pc:sldMk cId="195686194" sldId="372"/>
            <ac:spMk id="4" creationId="{29A92B20-39A1-CAB4-F06A-947AEAF58EAB}"/>
          </ac:spMkLst>
        </pc:spChg>
        <pc:spChg chg="mod">
          <ac:chgData name="Jha, Aryan Ritwajeet" userId="2aad577e-539b-449b-83a6-8d411f484b4d" providerId="ADAL" clId="{49408841-B2F4-4D1B-91E9-399D964EDA3B}" dt="2023-08-05T14:07:46.590" v="18850" actId="207"/>
          <ac:spMkLst>
            <pc:docMk/>
            <pc:sldMk cId="195686194" sldId="372"/>
            <ac:spMk id="5" creationId="{AFE6C517-2645-3EDC-A4C5-C467913973FB}"/>
          </ac:spMkLst>
        </pc:spChg>
        <pc:spChg chg="add mod ord">
          <ac:chgData name="Jha, Aryan Ritwajeet" userId="2aad577e-539b-449b-83a6-8d411f484b4d" providerId="ADAL" clId="{49408841-B2F4-4D1B-91E9-399D964EDA3B}" dt="2023-08-05T14:08:02.543" v="18854" actId="208"/>
          <ac:spMkLst>
            <pc:docMk/>
            <pc:sldMk cId="195686194" sldId="372"/>
            <ac:spMk id="6" creationId="{3C045071-CD24-BF06-74D2-B0EF063B47B4}"/>
          </ac:spMkLst>
        </pc:spChg>
        <pc:picChg chg="add mod">
          <ac:chgData name="Jha, Aryan Ritwajeet" userId="2aad577e-539b-449b-83a6-8d411f484b4d" providerId="ADAL" clId="{49408841-B2F4-4D1B-91E9-399D964EDA3B}" dt="2023-08-05T10:22:51.201" v="15878" actId="208"/>
          <ac:picMkLst>
            <pc:docMk/>
            <pc:sldMk cId="195686194" sldId="372"/>
            <ac:picMk id="3" creationId="{22DA8ACA-127A-4266-5AE0-E34682A2012B}"/>
          </ac:picMkLst>
        </pc:picChg>
        <pc:picChg chg="del">
          <ac:chgData name="Jha, Aryan Ritwajeet" userId="2aad577e-539b-449b-83a6-8d411f484b4d" providerId="ADAL" clId="{49408841-B2F4-4D1B-91E9-399D964EDA3B}" dt="2023-08-04T05:00:34.035" v="15815" actId="478"/>
          <ac:picMkLst>
            <pc:docMk/>
            <pc:sldMk cId="195686194" sldId="372"/>
            <ac:picMk id="6" creationId="{5DAB5B05-61EC-9A59-1445-B0FA10B5B152}"/>
          </ac:picMkLst>
        </pc:picChg>
        <pc:picChg chg="add mod ord">
          <ac:chgData name="Jha, Aryan Ritwajeet" userId="2aad577e-539b-449b-83a6-8d411f484b4d" providerId="ADAL" clId="{49408841-B2F4-4D1B-91E9-399D964EDA3B}" dt="2023-08-05T14:06:35.284" v="18831" actId="167"/>
          <ac:picMkLst>
            <pc:docMk/>
            <pc:sldMk cId="195686194" sldId="372"/>
            <ac:picMk id="7" creationId="{9B99E8DA-FD4E-7D29-FF19-79F98B1919B1}"/>
          </ac:picMkLst>
        </pc:picChg>
        <pc:cxnChg chg="add mod">
          <ac:chgData name="Jha, Aryan Ritwajeet" userId="2aad577e-539b-449b-83a6-8d411f484b4d" providerId="ADAL" clId="{49408841-B2F4-4D1B-91E9-399D964EDA3B}" dt="2023-08-05T14:09:11.203" v="18867" actId="692"/>
          <ac:cxnSpMkLst>
            <pc:docMk/>
            <pc:sldMk cId="195686194" sldId="372"/>
            <ac:cxnSpMk id="9" creationId="{22913DC2-1048-0CA8-2953-9D865D0311CD}"/>
          </ac:cxnSpMkLst>
        </pc:cxnChg>
      </pc:sldChg>
      <pc:sldChg chg="addSp delSp modSp add mod ord">
        <pc:chgData name="Jha, Aryan Ritwajeet" userId="2aad577e-539b-449b-83a6-8d411f484b4d" providerId="ADAL" clId="{49408841-B2F4-4D1B-91E9-399D964EDA3B}" dt="2023-08-18T20:52:16.231" v="23431" actId="166"/>
        <pc:sldMkLst>
          <pc:docMk/>
          <pc:sldMk cId="1447204132" sldId="373"/>
        </pc:sldMkLst>
        <pc:spChg chg="add del mod">
          <ac:chgData name="Jha, Aryan Ritwajeet" userId="2aad577e-539b-449b-83a6-8d411f484b4d" providerId="ADAL" clId="{49408841-B2F4-4D1B-91E9-399D964EDA3B}" dt="2023-08-05T13:11:50.225" v="16681" actId="2711"/>
          <ac:spMkLst>
            <pc:docMk/>
            <pc:sldMk cId="1447204132" sldId="373"/>
            <ac:spMk id="3" creationId="{49928018-0F29-B59E-DB28-AB524D79F362}"/>
          </ac:spMkLst>
        </pc:spChg>
        <pc:spChg chg="add mod">
          <ac:chgData name="Jha, Aryan Ritwajeet" userId="2aad577e-539b-449b-83a6-8d411f484b4d" providerId="ADAL" clId="{49408841-B2F4-4D1B-91E9-399D964EDA3B}" dt="2023-08-05T13:11:45.135" v="16680" actId="2711"/>
          <ac:spMkLst>
            <pc:docMk/>
            <pc:sldMk cId="1447204132" sldId="373"/>
            <ac:spMk id="4" creationId="{D3944804-4812-6F38-7B80-C678AEF4A137}"/>
          </ac:spMkLst>
        </pc:spChg>
        <pc:spChg chg="mod">
          <ac:chgData name="Jha, Aryan Ritwajeet" userId="2aad577e-539b-449b-83a6-8d411f484b4d" providerId="ADAL" clId="{49408841-B2F4-4D1B-91E9-399D964EDA3B}" dt="2023-08-05T14:12:04.998" v="19004" actId="27636"/>
          <ac:spMkLst>
            <pc:docMk/>
            <pc:sldMk cId="1447204132" sldId="373"/>
            <ac:spMk id="5" creationId="{AFE6C517-2645-3EDC-A4C5-C467913973FB}"/>
          </ac:spMkLst>
        </pc:spChg>
        <pc:spChg chg="mod">
          <ac:chgData name="Jha, Aryan Ritwajeet" userId="2aad577e-539b-449b-83a6-8d411f484b4d" providerId="ADAL" clId="{49408841-B2F4-4D1B-91E9-399D964EDA3B}" dt="2023-08-05T14:14:43.051" v="19103" actId="20577"/>
          <ac:spMkLst>
            <pc:docMk/>
            <pc:sldMk cId="1447204132" sldId="373"/>
            <ac:spMk id="16" creationId="{B7B08128-E48D-BCDF-DA72-09B0FF2452BA}"/>
          </ac:spMkLst>
        </pc:spChg>
        <pc:picChg chg="add mod">
          <ac:chgData name="Jha, Aryan Ritwajeet" userId="2aad577e-539b-449b-83a6-8d411f484b4d" providerId="ADAL" clId="{49408841-B2F4-4D1B-91E9-399D964EDA3B}" dt="2023-08-18T20:52:09.557" v="23430"/>
          <ac:picMkLst>
            <pc:docMk/>
            <pc:sldMk cId="1447204132" sldId="373"/>
            <ac:picMk id="6" creationId="{AFBEC9C7-F456-FA4A-56FC-5C0510948DC6}"/>
          </ac:picMkLst>
        </pc:picChg>
        <pc:picChg chg="del">
          <ac:chgData name="Jha, Aryan Ritwajeet" userId="2aad577e-539b-449b-83a6-8d411f484b4d" providerId="ADAL" clId="{49408841-B2F4-4D1B-91E9-399D964EDA3B}" dt="2023-08-18T20:52:09.208" v="23429" actId="478"/>
          <ac:picMkLst>
            <pc:docMk/>
            <pc:sldMk cId="1447204132" sldId="373"/>
            <ac:picMk id="9" creationId="{7219A59D-12DE-3428-97E9-A233A0AE3C21}"/>
          </ac:picMkLst>
        </pc:picChg>
        <pc:cxnChg chg="add">
          <ac:chgData name="Jha, Aryan Ritwajeet" userId="2aad577e-539b-449b-83a6-8d411f484b4d" providerId="ADAL" clId="{49408841-B2F4-4D1B-91E9-399D964EDA3B}" dt="2023-08-05T12:43:03.668" v="16093" actId="11529"/>
          <ac:cxnSpMkLst>
            <pc:docMk/>
            <pc:sldMk cId="1447204132" sldId="373"/>
            <ac:cxnSpMk id="7" creationId="{3AB53703-2654-94C8-0E45-41E05030A8B3}"/>
          </ac:cxnSpMkLst>
        </pc:cxnChg>
        <pc:cxnChg chg="ord">
          <ac:chgData name="Jha, Aryan Ritwajeet" userId="2aad577e-539b-449b-83a6-8d411f484b4d" providerId="ADAL" clId="{49408841-B2F4-4D1B-91E9-399D964EDA3B}" dt="2023-08-18T20:52:16.231" v="23431" actId="166"/>
          <ac:cxnSpMkLst>
            <pc:docMk/>
            <pc:sldMk cId="1447204132" sldId="373"/>
            <ac:cxnSpMk id="13" creationId="{5DA871C8-8945-EDA4-213E-AD2B97C01BA0}"/>
          </ac:cxnSpMkLst>
        </pc:cxnChg>
      </pc:sldChg>
      <pc:sldChg chg="addSp delSp modSp add mod ord">
        <pc:chgData name="Jha, Aryan Ritwajeet" userId="2aad577e-539b-449b-83a6-8d411f484b4d" providerId="ADAL" clId="{49408841-B2F4-4D1B-91E9-399D964EDA3B}" dt="2023-08-18T20:51:51.915" v="23428" actId="14100"/>
        <pc:sldMkLst>
          <pc:docMk/>
          <pc:sldMk cId="3293458446" sldId="374"/>
        </pc:sldMkLst>
        <pc:spChg chg="add mod ord">
          <ac:chgData name="Jha, Aryan Ritwajeet" userId="2aad577e-539b-449b-83a6-8d411f484b4d" providerId="ADAL" clId="{49408841-B2F4-4D1B-91E9-399D964EDA3B}" dt="2023-08-18T20:50:58.456" v="23417" actId="170"/>
          <ac:spMkLst>
            <pc:docMk/>
            <pc:sldMk cId="3293458446" sldId="374"/>
            <ac:spMk id="3" creationId="{E024897D-C278-8DD3-65EF-8B1DEA1A7848}"/>
          </ac:spMkLst>
        </pc:spChg>
        <pc:spChg chg="add mod">
          <ac:chgData name="Jha, Aryan Ritwajeet" userId="2aad577e-539b-449b-83a6-8d411f484b4d" providerId="ADAL" clId="{49408841-B2F4-4D1B-91E9-399D964EDA3B}" dt="2023-08-05T13:19:24.180" v="17021" actId="207"/>
          <ac:spMkLst>
            <pc:docMk/>
            <pc:sldMk cId="3293458446" sldId="374"/>
            <ac:spMk id="7" creationId="{C8B6843C-581E-49B2-D42D-14EF1F9C8540}"/>
          </ac:spMkLst>
        </pc:spChg>
        <pc:spChg chg="mod">
          <ac:chgData name="Jha, Aryan Ritwajeet" userId="2aad577e-539b-449b-83a6-8d411f484b4d" providerId="ADAL" clId="{49408841-B2F4-4D1B-91E9-399D964EDA3B}" dt="2023-08-05T14:14:53.501" v="19117" actId="20577"/>
          <ac:spMkLst>
            <pc:docMk/>
            <pc:sldMk cId="3293458446" sldId="374"/>
            <ac:spMk id="16" creationId="{B7B08128-E48D-BCDF-DA72-09B0FF2452BA}"/>
          </ac:spMkLst>
        </pc:spChg>
        <pc:picChg chg="add mod ord">
          <ac:chgData name="Jha, Aryan Ritwajeet" userId="2aad577e-539b-449b-83a6-8d411f484b4d" providerId="ADAL" clId="{49408841-B2F4-4D1B-91E9-399D964EDA3B}" dt="2023-08-18T20:51:42.970" v="23426" actId="1076"/>
          <ac:picMkLst>
            <pc:docMk/>
            <pc:sldMk cId="3293458446" sldId="374"/>
            <ac:picMk id="8" creationId="{99DF99AB-4C7C-6A7D-537F-A73954D1D3AB}"/>
          </ac:picMkLst>
        </pc:picChg>
        <pc:picChg chg="del mod">
          <ac:chgData name="Jha, Aryan Ritwajeet" userId="2aad577e-539b-449b-83a6-8d411f484b4d" providerId="ADAL" clId="{49408841-B2F4-4D1B-91E9-399D964EDA3B}" dt="2023-08-18T20:50:11.019" v="23394" actId="478"/>
          <ac:picMkLst>
            <pc:docMk/>
            <pc:sldMk cId="3293458446" sldId="374"/>
            <ac:picMk id="9" creationId="{7219A59D-12DE-3428-97E9-A233A0AE3C21}"/>
          </ac:picMkLst>
        </pc:picChg>
        <pc:cxnChg chg="add mod ord">
          <ac:chgData name="Jha, Aryan Ritwajeet" userId="2aad577e-539b-449b-83a6-8d411f484b4d" providerId="ADAL" clId="{49408841-B2F4-4D1B-91E9-399D964EDA3B}" dt="2023-08-18T20:51:51.915" v="23428" actId="14100"/>
          <ac:cxnSpMkLst>
            <pc:docMk/>
            <pc:sldMk cId="3293458446" sldId="374"/>
            <ac:cxnSpMk id="6" creationId="{1AD6FFD3-B2AC-C885-4E7F-D696852BE9E1}"/>
          </ac:cxnSpMkLst>
        </pc:cxnChg>
        <pc:cxnChg chg="mod ord">
          <ac:chgData name="Jha, Aryan Ritwajeet" userId="2aad577e-539b-449b-83a6-8d411f484b4d" providerId="ADAL" clId="{49408841-B2F4-4D1B-91E9-399D964EDA3B}" dt="2023-08-18T20:51:16.773" v="23421" actId="14100"/>
          <ac:cxnSpMkLst>
            <pc:docMk/>
            <pc:sldMk cId="3293458446" sldId="374"/>
            <ac:cxnSpMk id="13" creationId="{5DA871C8-8945-EDA4-213E-AD2B97C01BA0}"/>
          </ac:cxnSpMkLst>
        </pc:cxnChg>
      </pc:sldChg>
      <pc:sldChg chg="addSp delSp modSp add mod">
        <pc:chgData name="Jha, Aryan Ritwajeet" userId="2aad577e-539b-449b-83a6-8d411f484b4d" providerId="ADAL" clId="{49408841-B2F4-4D1B-91E9-399D964EDA3B}" dt="2023-08-18T20:52:33.616" v="23437" actId="1076"/>
        <pc:sldMkLst>
          <pc:docMk/>
          <pc:sldMk cId="1039759568" sldId="375"/>
        </pc:sldMkLst>
        <pc:spChg chg="del">
          <ac:chgData name="Jha, Aryan Ritwajeet" userId="2aad577e-539b-449b-83a6-8d411f484b4d" providerId="ADAL" clId="{49408841-B2F4-4D1B-91E9-399D964EDA3B}" dt="2023-08-05T13:13:26.065" v="16789" actId="478"/>
          <ac:spMkLst>
            <pc:docMk/>
            <pc:sldMk cId="1039759568" sldId="375"/>
            <ac:spMk id="4" creationId="{D3944804-4812-6F38-7B80-C678AEF4A137}"/>
          </ac:spMkLst>
        </pc:spChg>
        <pc:spChg chg="mod">
          <ac:chgData name="Jha, Aryan Ritwajeet" userId="2aad577e-539b-449b-83a6-8d411f484b4d" providerId="ADAL" clId="{49408841-B2F4-4D1B-91E9-399D964EDA3B}" dt="2023-08-05T14:12:15.164" v="19009" actId="27636"/>
          <ac:spMkLst>
            <pc:docMk/>
            <pc:sldMk cId="1039759568" sldId="375"/>
            <ac:spMk id="5" creationId="{AFE6C517-2645-3EDC-A4C5-C467913973FB}"/>
          </ac:spMkLst>
        </pc:spChg>
        <pc:spChg chg="add mod ord">
          <ac:chgData name="Jha, Aryan Ritwajeet" userId="2aad577e-539b-449b-83a6-8d411f484b4d" providerId="ADAL" clId="{49408841-B2F4-4D1B-91E9-399D964EDA3B}" dt="2023-08-18T20:52:33.616" v="23437" actId="1076"/>
          <ac:spMkLst>
            <pc:docMk/>
            <pc:sldMk cId="1039759568" sldId="375"/>
            <ac:spMk id="6" creationId="{B1A80A19-28C0-3571-FFDB-A0AC96AB8CDE}"/>
          </ac:spMkLst>
        </pc:spChg>
        <pc:spChg chg="del mod">
          <ac:chgData name="Jha, Aryan Ritwajeet" userId="2aad577e-539b-449b-83a6-8d411f484b4d" providerId="ADAL" clId="{49408841-B2F4-4D1B-91E9-399D964EDA3B}" dt="2023-08-05T13:13:21.543" v="16786" actId="478"/>
          <ac:spMkLst>
            <pc:docMk/>
            <pc:sldMk cId="1039759568" sldId="375"/>
            <ac:spMk id="14" creationId="{2568A4D4-11CB-21BD-0102-39AB8F6D8BD8}"/>
          </ac:spMkLst>
        </pc:spChg>
        <pc:spChg chg="mod">
          <ac:chgData name="Jha, Aryan Ritwajeet" userId="2aad577e-539b-449b-83a6-8d411f484b4d" providerId="ADAL" clId="{49408841-B2F4-4D1B-91E9-399D964EDA3B}" dt="2023-08-05T14:14:35.582" v="19090" actId="20577"/>
          <ac:spMkLst>
            <pc:docMk/>
            <pc:sldMk cId="1039759568" sldId="375"/>
            <ac:spMk id="16" creationId="{B7B08128-E48D-BCDF-DA72-09B0FF2452BA}"/>
          </ac:spMkLst>
        </pc:spChg>
        <pc:picChg chg="add mod">
          <ac:chgData name="Jha, Aryan Ritwajeet" userId="2aad577e-539b-449b-83a6-8d411f484b4d" providerId="ADAL" clId="{49408841-B2F4-4D1B-91E9-399D964EDA3B}" dt="2023-08-18T20:52:27.751" v="23435" actId="1076"/>
          <ac:picMkLst>
            <pc:docMk/>
            <pc:sldMk cId="1039759568" sldId="375"/>
            <ac:picMk id="4" creationId="{FFC90DB6-A4B9-C016-790B-00F837D90E11}"/>
          </ac:picMkLst>
        </pc:picChg>
        <pc:picChg chg="del">
          <ac:chgData name="Jha, Aryan Ritwajeet" userId="2aad577e-539b-449b-83a6-8d411f484b4d" providerId="ADAL" clId="{49408841-B2F4-4D1B-91E9-399D964EDA3B}" dt="2023-08-18T20:52:23.672" v="23433" actId="478"/>
          <ac:picMkLst>
            <pc:docMk/>
            <pc:sldMk cId="1039759568" sldId="375"/>
            <ac:picMk id="9" creationId="{7219A59D-12DE-3428-97E9-A233A0AE3C21}"/>
          </ac:picMkLst>
        </pc:picChg>
        <pc:cxnChg chg="del mod">
          <ac:chgData name="Jha, Aryan Ritwajeet" userId="2aad577e-539b-449b-83a6-8d411f484b4d" providerId="ADAL" clId="{49408841-B2F4-4D1B-91E9-399D964EDA3B}" dt="2023-08-05T13:13:26.880" v="16790" actId="478"/>
          <ac:cxnSpMkLst>
            <pc:docMk/>
            <pc:sldMk cId="1039759568" sldId="375"/>
            <ac:cxnSpMk id="7" creationId="{3AB53703-2654-94C8-0E45-41E05030A8B3}"/>
          </ac:cxnSpMkLst>
        </pc:cxnChg>
        <pc:cxnChg chg="del mod">
          <ac:chgData name="Jha, Aryan Ritwajeet" userId="2aad577e-539b-449b-83a6-8d411f484b4d" providerId="ADAL" clId="{49408841-B2F4-4D1B-91E9-399D964EDA3B}" dt="2023-08-05T13:13:23.457" v="16788" actId="478"/>
          <ac:cxnSpMkLst>
            <pc:docMk/>
            <pc:sldMk cId="1039759568" sldId="375"/>
            <ac:cxnSpMk id="13" creationId="{5DA871C8-8945-EDA4-213E-AD2B97C01BA0}"/>
          </ac:cxnSpMkLst>
        </pc:cxnChg>
      </pc:sldChg>
      <pc:sldChg chg="addSp delSp modSp add mod">
        <pc:chgData name="Jha, Aryan Ritwajeet" userId="2aad577e-539b-449b-83a6-8d411f484b4d" providerId="ADAL" clId="{49408841-B2F4-4D1B-91E9-399D964EDA3B}" dt="2023-08-18T21:19:12.753" v="23521" actId="1076"/>
        <pc:sldMkLst>
          <pc:docMk/>
          <pc:sldMk cId="2868869998" sldId="376"/>
        </pc:sldMkLst>
        <pc:spChg chg="add mod">
          <ac:chgData name="Jha, Aryan Ritwajeet" userId="2aad577e-539b-449b-83a6-8d411f484b4d" providerId="ADAL" clId="{49408841-B2F4-4D1B-91E9-399D964EDA3B}" dt="2023-08-18T21:18:09.678" v="23503" actId="1076"/>
          <ac:spMkLst>
            <pc:docMk/>
            <pc:sldMk cId="2868869998" sldId="376"/>
            <ac:spMk id="4" creationId="{9C4FDF9F-65CE-83BC-0E18-C4610A15CE56}"/>
          </ac:spMkLst>
        </pc:spChg>
        <pc:spChg chg="mod">
          <ac:chgData name="Jha, Aryan Ritwajeet" userId="2aad577e-539b-449b-83a6-8d411f484b4d" providerId="ADAL" clId="{49408841-B2F4-4D1B-91E9-399D964EDA3B}" dt="2023-08-05T13:16:43.070" v="16981" actId="20577"/>
          <ac:spMkLst>
            <pc:docMk/>
            <pc:sldMk cId="2868869998" sldId="376"/>
            <ac:spMk id="5" creationId="{AFE6C517-2645-3EDC-A4C5-C467913973FB}"/>
          </ac:spMkLst>
        </pc:spChg>
        <pc:spChg chg="del">
          <ac:chgData name="Jha, Aryan Ritwajeet" userId="2aad577e-539b-449b-83a6-8d411f484b4d" providerId="ADAL" clId="{49408841-B2F4-4D1B-91E9-399D964EDA3B}" dt="2023-08-05T13:16:28.897" v="16926" actId="478"/>
          <ac:spMkLst>
            <pc:docMk/>
            <pc:sldMk cId="2868869998" sldId="376"/>
            <ac:spMk id="6" creationId="{B1A80A19-28C0-3571-FFDB-A0AC96AB8CDE}"/>
          </ac:spMkLst>
        </pc:spChg>
        <pc:spChg chg="add mod">
          <ac:chgData name="Jha, Aryan Ritwajeet" userId="2aad577e-539b-449b-83a6-8d411f484b4d" providerId="ADAL" clId="{49408841-B2F4-4D1B-91E9-399D964EDA3B}" dt="2023-08-18T21:18:11.278" v="23504" actId="1076"/>
          <ac:spMkLst>
            <pc:docMk/>
            <pc:sldMk cId="2868869998" sldId="376"/>
            <ac:spMk id="7" creationId="{024D9615-3AB4-721C-FB83-90407BDA6EF2}"/>
          </ac:spMkLst>
        </pc:spChg>
        <pc:spChg chg="add mod">
          <ac:chgData name="Jha, Aryan Ritwajeet" userId="2aad577e-539b-449b-83a6-8d411f484b4d" providerId="ADAL" clId="{49408841-B2F4-4D1B-91E9-399D964EDA3B}" dt="2023-08-18T21:18:18.339" v="23508" actId="1076"/>
          <ac:spMkLst>
            <pc:docMk/>
            <pc:sldMk cId="2868869998" sldId="376"/>
            <ac:spMk id="8" creationId="{44E00007-CC74-B83B-03ED-F05CE095DAF6}"/>
          </ac:spMkLst>
        </pc:spChg>
        <pc:spChg chg="add mod">
          <ac:chgData name="Jha, Aryan Ritwajeet" userId="2aad577e-539b-449b-83a6-8d411f484b4d" providerId="ADAL" clId="{49408841-B2F4-4D1B-91E9-399D964EDA3B}" dt="2023-08-18T21:18:24.832" v="23512" actId="1076"/>
          <ac:spMkLst>
            <pc:docMk/>
            <pc:sldMk cId="2868869998" sldId="376"/>
            <ac:spMk id="10" creationId="{6969D8C3-51E8-0D1F-4222-6052C90A3B68}"/>
          </ac:spMkLst>
        </pc:spChg>
        <pc:spChg chg="add mod">
          <ac:chgData name="Jha, Aryan Ritwajeet" userId="2aad577e-539b-449b-83a6-8d411f484b4d" providerId="ADAL" clId="{49408841-B2F4-4D1B-91E9-399D964EDA3B}" dt="2023-08-18T21:19:12.753" v="23521" actId="1076"/>
          <ac:spMkLst>
            <pc:docMk/>
            <pc:sldMk cId="2868869998" sldId="376"/>
            <ac:spMk id="11" creationId="{A042A50B-CF3B-C6AE-C8CC-F628B66E5FED}"/>
          </ac:spMkLst>
        </pc:spChg>
        <pc:spChg chg="add mod">
          <ac:chgData name="Jha, Aryan Ritwajeet" userId="2aad577e-539b-449b-83a6-8d411f484b4d" providerId="ADAL" clId="{49408841-B2F4-4D1B-91E9-399D964EDA3B}" dt="2023-08-18T21:18:20.014" v="23509" actId="1076"/>
          <ac:spMkLst>
            <pc:docMk/>
            <pc:sldMk cId="2868869998" sldId="376"/>
            <ac:spMk id="12" creationId="{AA6346C2-406B-6D51-52FC-7AD247593824}"/>
          </ac:spMkLst>
        </pc:spChg>
        <pc:spChg chg="add mod">
          <ac:chgData name="Jha, Aryan Ritwajeet" userId="2aad577e-539b-449b-83a6-8d411f484b4d" providerId="ADAL" clId="{49408841-B2F4-4D1B-91E9-399D964EDA3B}" dt="2023-08-18T21:18:26.673" v="23513" actId="1076"/>
          <ac:spMkLst>
            <pc:docMk/>
            <pc:sldMk cId="2868869998" sldId="376"/>
            <ac:spMk id="13" creationId="{E096F338-14D4-8DF4-4409-475BDEE269E4}"/>
          </ac:spMkLst>
        </pc:spChg>
        <pc:spChg chg="add mod">
          <ac:chgData name="Jha, Aryan Ritwajeet" userId="2aad577e-539b-449b-83a6-8d411f484b4d" providerId="ADAL" clId="{49408841-B2F4-4D1B-91E9-399D964EDA3B}" dt="2023-08-18T21:18:48.738" v="23520" actId="14100"/>
          <ac:spMkLst>
            <pc:docMk/>
            <pc:sldMk cId="2868869998" sldId="376"/>
            <ac:spMk id="14" creationId="{03B46742-2F2C-D240-E43A-991188837EE6}"/>
          </ac:spMkLst>
        </pc:spChg>
        <pc:spChg chg="add mod">
          <ac:chgData name="Jha, Aryan Ritwajeet" userId="2aad577e-539b-449b-83a6-8d411f484b4d" providerId="ADAL" clId="{49408841-B2F4-4D1B-91E9-399D964EDA3B}" dt="2023-08-18T21:18:46.215" v="23519" actId="14100"/>
          <ac:spMkLst>
            <pc:docMk/>
            <pc:sldMk cId="2868869998" sldId="376"/>
            <ac:spMk id="15" creationId="{B823E420-15E3-A8B5-CF7D-86AB0982DEA8}"/>
          </ac:spMkLst>
        </pc:spChg>
        <pc:spChg chg="mod">
          <ac:chgData name="Jha, Aryan Ritwajeet" userId="2aad577e-539b-449b-83a6-8d411f484b4d" providerId="ADAL" clId="{49408841-B2F4-4D1B-91E9-399D964EDA3B}" dt="2023-08-05T14:14:26.531" v="19077" actId="20577"/>
          <ac:spMkLst>
            <pc:docMk/>
            <pc:sldMk cId="2868869998" sldId="376"/>
            <ac:spMk id="16" creationId="{B7B08128-E48D-BCDF-DA72-09B0FF2452BA}"/>
          </ac:spMkLst>
        </pc:spChg>
        <pc:spChg chg="add mod">
          <ac:chgData name="Jha, Aryan Ritwajeet" userId="2aad577e-539b-449b-83a6-8d411f484b4d" providerId="ADAL" clId="{49408841-B2F4-4D1B-91E9-399D964EDA3B}" dt="2023-08-18T21:18:15.237" v="23506" actId="1076"/>
          <ac:spMkLst>
            <pc:docMk/>
            <pc:sldMk cId="2868869998" sldId="376"/>
            <ac:spMk id="18" creationId="{B4972E0B-9096-C9F0-D418-BAD513B3CBF5}"/>
          </ac:spMkLst>
        </pc:spChg>
        <pc:spChg chg="add del mod">
          <ac:chgData name="Jha, Aryan Ritwajeet" userId="2aad577e-539b-449b-83a6-8d411f484b4d" providerId="ADAL" clId="{49408841-B2F4-4D1B-91E9-399D964EDA3B}" dt="2023-08-05T13:42:04.157" v="17854" actId="478"/>
          <ac:spMkLst>
            <pc:docMk/>
            <pc:sldMk cId="2868869998" sldId="376"/>
            <ac:spMk id="20" creationId="{40269D92-2887-16DD-B58F-0770ECC20E94}"/>
          </ac:spMkLst>
        </pc:spChg>
        <pc:spChg chg="add mod">
          <ac:chgData name="Jha, Aryan Ritwajeet" userId="2aad577e-539b-449b-83a6-8d411f484b4d" providerId="ADAL" clId="{49408841-B2F4-4D1B-91E9-399D964EDA3B}" dt="2023-08-18T21:18:12.954" v="23505" actId="1076"/>
          <ac:spMkLst>
            <pc:docMk/>
            <pc:sldMk cId="2868869998" sldId="376"/>
            <ac:spMk id="22" creationId="{F4D8BE67-4739-3350-1263-1A7E0DDFCB8C}"/>
          </ac:spMkLst>
        </pc:spChg>
        <pc:spChg chg="add del mod">
          <ac:chgData name="Jha, Aryan Ritwajeet" userId="2aad577e-539b-449b-83a6-8d411f484b4d" providerId="ADAL" clId="{49408841-B2F4-4D1B-91E9-399D964EDA3B}" dt="2023-08-05T13:49:18.164" v="18402" actId="478"/>
          <ac:spMkLst>
            <pc:docMk/>
            <pc:sldMk cId="2868869998" sldId="376"/>
            <ac:spMk id="24" creationId="{7849CFAD-41BA-7629-7B3A-611A831823DE}"/>
          </ac:spMkLst>
        </pc:spChg>
        <pc:spChg chg="add del mod">
          <ac:chgData name="Jha, Aryan Ritwajeet" userId="2aad577e-539b-449b-83a6-8d411f484b4d" providerId="ADAL" clId="{49408841-B2F4-4D1B-91E9-399D964EDA3B}" dt="2023-08-05T13:49:19.938" v="18403" actId="478"/>
          <ac:spMkLst>
            <pc:docMk/>
            <pc:sldMk cId="2868869998" sldId="376"/>
            <ac:spMk id="25" creationId="{AF9FA51C-1843-FEEC-7853-489E594C6702}"/>
          </ac:spMkLst>
        </pc:spChg>
        <pc:spChg chg="add mod">
          <ac:chgData name="Jha, Aryan Ritwajeet" userId="2aad577e-539b-449b-83a6-8d411f484b4d" providerId="ADAL" clId="{49408841-B2F4-4D1B-91E9-399D964EDA3B}" dt="2023-08-05T13:58:16.506" v="18686" actId="1076"/>
          <ac:spMkLst>
            <pc:docMk/>
            <pc:sldMk cId="2868869998" sldId="376"/>
            <ac:spMk id="26" creationId="{2C6508FA-0359-1D45-0ED1-E9F9EA28052F}"/>
          </ac:spMkLst>
        </pc:spChg>
        <pc:graphicFrameChg chg="add del mod modGraphic">
          <ac:chgData name="Jha, Aryan Ritwajeet" userId="2aad577e-539b-449b-83a6-8d411f484b4d" providerId="ADAL" clId="{49408841-B2F4-4D1B-91E9-399D964EDA3B}" dt="2023-08-05T13:49:15.922" v="18401" actId="478"/>
          <ac:graphicFrameMkLst>
            <pc:docMk/>
            <pc:sldMk cId="2868869998" sldId="376"/>
            <ac:graphicFrameMk id="23" creationId="{56CDFAA6-C5F5-F87D-08F8-D45F6AAF8194}"/>
          </ac:graphicFrameMkLst>
        </pc:graphicFrameChg>
        <pc:picChg chg="add del mod ord">
          <ac:chgData name="Jha, Aryan Ritwajeet" userId="2aad577e-539b-449b-83a6-8d411f484b4d" providerId="ADAL" clId="{49408841-B2F4-4D1B-91E9-399D964EDA3B}" dt="2023-08-18T20:54:10.030" v="23474"/>
          <ac:picMkLst>
            <pc:docMk/>
            <pc:sldMk cId="2868869998" sldId="376"/>
            <ac:picMk id="6" creationId="{C998B4A4-D288-7DDF-CF6E-E538CB34449D}"/>
          </ac:picMkLst>
        </pc:picChg>
        <pc:picChg chg="add del mod">
          <ac:chgData name="Jha, Aryan Ritwajeet" userId="2aad577e-539b-449b-83a6-8d411f484b4d" providerId="ADAL" clId="{49408841-B2F4-4D1B-91E9-399D964EDA3B}" dt="2023-08-18T21:17:48.271" v="23495" actId="478"/>
          <ac:picMkLst>
            <pc:docMk/>
            <pc:sldMk cId="2868869998" sldId="376"/>
            <ac:picMk id="9" creationId="{7219A59D-12DE-3428-97E9-A233A0AE3C21}"/>
          </ac:picMkLst>
        </pc:picChg>
        <pc:picChg chg="add del mod ord">
          <ac:chgData name="Jha, Aryan Ritwajeet" userId="2aad577e-539b-449b-83a6-8d411f484b4d" providerId="ADAL" clId="{49408841-B2F4-4D1B-91E9-399D964EDA3B}" dt="2023-08-18T20:55:04.023" v="23492" actId="478"/>
          <ac:picMkLst>
            <pc:docMk/>
            <pc:sldMk cId="2868869998" sldId="376"/>
            <ac:picMk id="20" creationId="{A12FBAA6-C920-7A44-9A03-5988C39908C6}"/>
          </ac:picMkLst>
        </pc:picChg>
        <pc:picChg chg="add mod ord">
          <ac:chgData name="Jha, Aryan Ritwajeet" userId="2aad577e-539b-449b-83a6-8d411f484b4d" providerId="ADAL" clId="{49408841-B2F4-4D1B-91E9-399D964EDA3B}" dt="2023-08-18T21:18:08.549" v="23502" actId="1076"/>
          <ac:picMkLst>
            <pc:docMk/>
            <pc:sldMk cId="2868869998" sldId="376"/>
            <ac:picMk id="23" creationId="{0690E293-71B8-D584-4DC1-CA2B8529C027}"/>
          </ac:picMkLst>
        </pc:picChg>
      </pc:sldChg>
      <pc:sldChg chg="addSp delSp modSp add mod">
        <pc:chgData name="Jha, Aryan Ritwajeet" userId="2aad577e-539b-449b-83a6-8d411f484b4d" providerId="ADAL" clId="{49408841-B2F4-4D1B-91E9-399D964EDA3B}" dt="2023-08-05T13:33:12.780" v="17647" actId="207"/>
        <pc:sldMkLst>
          <pc:docMk/>
          <pc:sldMk cId="2958141711" sldId="377"/>
        </pc:sldMkLst>
        <pc:spChg chg="mod">
          <ac:chgData name="Jha, Aryan Ritwajeet" userId="2aad577e-539b-449b-83a6-8d411f484b4d" providerId="ADAL" clId="{49408841-B2F4-4D1B-91E9-399D964EDA3B}" dt="2023-08-05T13:29:37.948" v="17494" actId="20577"/>
          <ac:spMkLst>
            <pc:docMk/>
            <pc:sldMk cId="2958141711" sldId="377"/>
            <ac:spMk id="2" creationId="{59C9094E-A462-4868-E7DB-78E440507414}"/>
          </ac:spMkLst>
        </pc:spChg>
        <pc:spChg chg="del">
          <ac:chgData name="Jha, Aryan Ritwajeet" userId="2aad577e-539b-449b-83a6-8d411f484b4d" providerId="ADAL" clId="{49408841-B2F4-4D1B-91E9-399D964EDA3B}" dt="2023-08-05T13:29:41.779" v="17495" actId="478"/>
          <ac:spMkLst>
            <pc:docMk/>
            <pc:sldMk cId="2958141711" sldId="377"/>
            <ac:spMk id="3" creationId="{2B9EFAB8-9A91-C655-9CD8-0AE3441761AC}"/>
          </ac:spMkLst>
        </pc:spChg>
        <pc:spChg chg="mod">
          <ac:chgData name="Jha, Aryan Ritwajeet" userId="2aad577e-539b-449b-83a6-8d411f484b4d" providerId="ADAL" clId="{49408841-B2F4-4D1B-91E9-399D964EDA3B}" dt="2023-08-05T13:33:12.780" v="17647" actId="207"/>
          <ac:spMkLst>
            <pc:docMk/>
            <pc:sldMk cId="2958141711" sldId="377"/>
            <ac:spMk id="5" creationId="{5B9A85B7-1BAD-6892-4273-8CEBBE81DA43}"/>
          </ac:spMkLst>
        </pc:spChg>
        <pc:spChg chg="add del mod">
          <ac:chgData name="Jha, Aryan Ritwajeet" userId="2aad577e-539b-449b-83a6-8d411f484b4d" providerId="ADAL" clId="{49408841-B2F4-4D1B-91E9-399D964EDA3B}" dt="2023-08-05T13:29:44.813" v="17496" actId="478"/>
          <ac:spMkLst>
            <pc:docMk/>
            <pc:sldMk cId="2958141711" sldId="377"/>
            <ac:spMk id="6" creationId="{D95EA0F0-7758-5A29-E971-0ECD292049E6}"/>
          </ac:spMkLst>
        </pc:spChg>
      </pc:sldChg>
      <pc:sldChg chg="modSp add mod">
        <pc:chgData name="Jha, Aryan Ritwajeet" userId="2aad577e-539b-449b-83a6-8d411f484b4d" providerId="ADAL" clId="{49408841-B2F4-4D1B-91E9-399D964EDA3B}" dt="2023-08-05T14:14:15.260" v="19058" actId="20577"/>
        <pc:sldMkLst>
          <pc:docMk/>
          <pc:sldMk cId="868231624" sldId="378"/>
        </pc:sldMkLst>
        <pc:spChg chg="mod">
          <ac:chgData name="Jha, Aryan Ritwajeet" userId="2aad577e-539b-449b-83a6-8d411f484b4d" providerId="ADAL" clId="{49408841-B2F4-4D1B-91E9-399D964EDA3B}" dt="2023-08-05T13:51:35.865" v="18428" actId="13822"/>
          <ac:spMkLst>
            <pc:docMk/>
            <pc:sldMk cId="868231624" sldId="378"/>
            <ac:spMk id="2" creationId="{59C9094E-A462-4868-E7DB-78E440507414}"/>
          </ac:spMkLst>
        </pc:spChg>
        <pc:spChg chg="mod">
          <ac:chgData name="Jha, Aryan Ritwajeet" userId="2aad577e-539b-449b-83a6-8d411f484b4d" providerId="ADAL" clId="{49408841-B2F4-4D1B-91E9-399D964EDA3B}" dt="2023-08-05T13:51:48.199" v="18430" actId="207"/>
          <ac:spMkLst>
            <pc:docMk/>
            <pc:sldMk cId="868231624" sldId="378"/>
            <ac:spMk id="5" creationId="{AFE6C517-2645-3EDC-A4C5-C467913973FB}"/>
          </ac:spMkLst>
        </pc:spChg>
        <pc:spChg chg="mod">
          <ac:chgData name="Jha, Aryan Ritwajeet" userId="2aad577e-539b-449b-83a6-8d411f484b4d" providerId="ADAL" clId="{49408841-B2F4-4D1B-91E9-399D964EDA3B}" dt="2023-08-05T14:14:15.260" v="19058" actId="20577"/>
          <ac:spMkLst>
            <pc:docMk/>
            <pc:sldMk cId="868231624" sldId="378"/>
            <ac:spMk id="16" creationId="{B7B08128-E48D-BCDF-DA72-09B0FF2452BA}"/>
          </ac:spMkLst>
        </pc:spChg>
        <pc:spChg chg="mod">
          <ac:chgData name="Jha, Aryan Ritwajeet" userId="2aad577e-539b-449b-83a6-8d411f484b4d" providerId="ADAL" clId="{49408841-B2F4-4D1B-91E9-399D964EDA3B}" dt="2023-08-05T13:54:18.097" v="18515" actId="1076"/>
          <ac:spMkLst>
            <pc:docMk/>
            <pc:sldMk cId="868231624" sldId="378"/>
            <ac:spMk id="24" creationId="{7849CFAD-41BA-7629-7B3A-611A831823DE}"/>
          </ac:spMkLst>
        </pc:spChg>
        <pc:spChg chg="mod">
          <ac:chgData name="Jha, Aryan Ritwajeet" userId="2aad577e-539b-449b-83a6-8d411f484b4d" providerId="ADAL" clId="{49408841-B2F4-4D1B-91E9-399D964EDA3B}" dt="2023-08-05T13:52:45.511" v="18446" actId="20577"/>
          <ac:spMkLst>
            <pc:docMk/>
            <pc:sldMk cId="868231624" sldId="378"/>
            <ac:spMk id="25" creationId="{AF9FA51C-1843-FEEC-7853-489E594C6702}"/>
          </ac:spMkLst>
        </pc:spChg>
        <pc:graphicFrameChg chg="mod modGraphic">
          <ac:chgData name="Jha, Aryan Ritwajeet" userId="2aad577e-539b-449b-83a6-8d411f484b4d" providerId="ADAL" clId="{49408841-B2F4-4D1B-91E9-399D964EDA3B}" dt="2023-08-05T13:52:30.321" v="18443" actId="1076"/>
          <ac:graphicFrameMkLst>
            <pc:docMk/>
            <pc:sldMk cId="868231624" sldId="378"/>
            <ac:graphicFrameMk id="23" creationId="{56CDFAA6-C5F5-F87D-08F8-D45F6AAF8194}"/>
          </ac:graphicFrameMkLst>
        </pc:graphicFrameChg>
      </pc:sldChg>
      <pc:sldChg chg="addSp delSp modSp add mod ord">
        <pc:chgData name="Jha, Aryan Ritwajeet" userId="2aad577e-539b-449b-83a6-8d411f484b4d" providerId="ADAL" clId="{49408841-B2F4-4D1B-91E9-399D964EDA3B}" dt="2023-08-18T21:20:17.291" v="23531"/>
        <pc:sldMkLst>
          <pc:docMk/>
          <pc:sldMk cId="4025812323" sldId="379"/>
        </pc:sldMkLst>
        <pc:spChg chg="mod">
          <ac:chgData name="Jha, Aryan Ritwajeet" userId="2aad577e-539b-449b-83a6-8d411f484b4d" providerId="ADAL" clId="{49408841-B2F4-4D1B-91E9-399D964EDA3B}" dt="2023-08-05T14:15:07.783" v="19118" actId="20577"/>
          <ac:spMkLst>
            <pc:docMk/>
            <pc:sldMk cId="4025812323" sldId="379"/>
            <ac:spMk id="3" creationId="{E03D991A-A120-8D96-BF6B-BD4AF2F6C417}"/>
          </ac:spMkLst>
        </pc:spChg>
        <pc:spChg chg="del">
          <ac:chgData name="Jha, Aryan Ritwajeet" userId="2aad577e-539b-449b-83a6-8d411f484b4d" providerId="ADAL" clId="{49408841-B2F4-4D1B-91E9-399D964EDA3B}" dt="2023-08-05T14:13:11.710" v="19014" actId="478"/>
          <ac:spMkLst>
            <pc:docMk/>
            <pc:sldMk cId="4025812323" sldId="379"/>
            <ac:spMk id="4" creationId="{D04340F1-1349-D459-DE04-EA5174FEEC69}"/>
          </ac:spMkLst>
        </pc:spChg>
        <pc:picChg chg="del">
          <ac:chgData name="Jha, Aryan Ritwajeet" userId="2aad577e-539b-449b-83a6-8d411f484b4d" providerId="ADAL" clId="{49408841-B2F4-4D1B-91E9-399D964EDA3B}" dt="2023-08-18T21:19:26.888" v="23522" actId="478"/>
          <ac:picMkLst>
            <pc:docMk/>
            <pc:sldMk cId="4025812323" sldId="379"/>
            <ac:picMk id="6" creationId="{6099B894-B928-C229-6372-73455AB0C7EA}"/>
          </ac:picMkLst>
        </pc:picChg>
        <pc:picChg chg="add mod">
          <ac:chgData name="Jha, Aryan Ritwajeet" userId="2aad577e-539b-449b-83a6-8d411f484b4d" providerId="ADAL" clId="{49408841-B2F4-4D1B-91E9-399D964EDA3B}" dt="2023-08-18T21:20:17.291" v="23531"/>
          <ac:picMkLst>
            <pc:docMk/>
            <pc:sldMk cId="4025812323" sldId="379"/>
            <ac:picMk id="8" creationId="{36F06640-3A71-3B9B-C989-46A4F047764A}"/>
          </ac:picMkLst>
        </pc:picChg>
      </pc:sldChg>
      <pc:sldChg chg="addSp delSp modSp add mod ord">
        <pc:chgData name="Jha, Aryan Ritwajeet" userId="2aad577e-539b-449b-83a6-8d411f484b4d" providerId="ADAL" clId="{49408841-B2F4-4D1B-91E9-399D964EDA3B}" dt="2023-08-18T21:22:47.343" v="23544" actId="1076"/>
        <pc:sldMkLst>
          <pc:docMk/>
          <pc:sldMk cId="2733074480" sldId="380"/>
        </pc:sldMkLst>
        <pc:spChg chg="mod">
          <ac:chgData name="Jha, Aryan Ritwajeet" userId="2aad577e-539b-449b-83a6-8d411f484b4d" providerId="ADAL" clId="{49408841-B2F4-4D1B-91E9-399D964EDA3B}" dt="2023-08-05T14:16:39.477" v="19169" actId="20577"/>
          <ac:spMkLst>
            <pc:docMk/>
            <pc:sldMk cId="2733074480" sldId="380"/>
            <ac:spMk id="3" creationId="{385404B8-F60E-B20B-165D-E497B38C2271}"/>
          </ac:spMkLst>
        </pc:spChg>
        <pc:spChg chg="del">
          <ac:chgData name="Jha, Aryan Ritwajeet" userId="2aad577e-539b-449b-83a6-8d411f484b4d" providerId="ADAL" clId="{49408841-B2F4-4D1B-91E9-399D964EDA3B}" dt="2023-08-05T14:16:43.600" v="19170" actId="478"/>
          <ac:spMkLst>
            <pc:docMk/>
            <pc:sldMk cId="2733074480" sldId="380"/>
            <ac:spMk id="6" creationId="{3A98446C-D434-7BCD-D076-841A75315D25}"/>
          </ac:spMkLst>
        </pc:spChg>
        <pc:spChg chg="add del mod">
          <ac:chgData name="Jha, Aryan Ritwajeet" userId="2aad577e-539b-449b-83a6-8d411f484b4d" providerId="ADAL" clId="{49408841-B2F4-4D1B-91E9-399D964EDA3B}" dt="2023-08-05T14:18:24.496" v="19175" actId="478"/>
          <ac:spMkLst>
            <pc:docMk/>
            <pc:sldMk cId="2733074480" sldId="380"/>
            <ac:spMk id="7" creationId="{4DB17057-7A73-525F-E435-D23FEEB8EBD3}"/>
          </ac:spMkLst>
        </pc:spChg>
        <pc:picChg chg="del mod">
          <ac:chgData name="Jha, Aryan Ritwajeet" userId="2aad577e-539b-449b-83a6-8d411f484b4d" providerId="ADAL" clId="{49408841-B2F4-4D1B-91E9-399D964EDA3B}" dt="2023-08-18T21:22:15.936" v="23536" actId="478"/>
          <ac:picMkLst>
            <pc:docMk/>
            <pc:sldMk cId="2733074480" sldId="380"/>
            <ac:picMk id="4" creationId="{8E8DF39C-B956-AA5F-805F-3D6EEC207E62}"/>
          </ac:picMkLst>
        </pc:picChg>
        <pc:picChg chg="add mod">
          <ac:chgData name="Jha, Aryan Ritwajeet" userId="2aad577e-539b-449b-83a6-8d411f484b4d" providerId="ADAL" clId="{49408841-B2F4-4D1B-91E9-399D964EDA3B}" dt="2023-08-18T21:22:47.343" v="23544" actId="1076"/>
          <ac:picMkLst>
            <pc:docMk/>
            <pc:sldMk cId="2733074480" sldId="380"/>
            <ac:picMk id="7" creationId="{43D75466-9C73-ACE9-F2FC-507C7611F671}"/>
          </ac:picMkLst>
        </pc:picChg>
      </pc:sldChg>
      <pc:sldChg chg="addSp delSp modSp add mod">
        <pc:chgData name="Jha, Aryan Ritwajeet" userId="2aad577e-539b-449b-83a6-8d411f484b4d" providerId="ADAL" clId="{49408841-B2F4-4D1B-91E9-399D964EDA3B}" dt="2023-08-18T21:33:58.640" v="23594"/>
        <pc:sldMkLst>
          <pc:docMk/>
          <pc:sldMk cId="2313073931" sldId="381"/>
        </pc:sldMkLst>
        <pc:spChg chg="mod">
          <ac:chgData name="Jha, Aryan Ritwajeet" userId="2aad577e-539b-449b-83a6-8d411f484b4d" providerId="ADAL" clId="{49408841-B2F4-4D1B-91E9-399D964EDA3B}" dt="2023-08-05T14:24:45.548" v="19498" actId="208"/>
          <ac:spMkLst>
            <pc:docMk/>
            <pc:sldMk cId="2313073931" sldId="381"/>
            <ac:spMk id="7" creationId="{4DB17057-7A73-525F-E435-D23FEEB8EBD3}"/>
          </ac:spMkLst>
        </pc:spChg>
        <pc:spChg chg="add mod">
          <ac:chgData name="Jha, Aryan Ritwajeet" userId="2aad577e-539b-449b-83a6-8d411f484b4d" providerId="ADAL" clId="{49408841-B2F4-4D1B-91E9-399D964EDA3B}" dt="2023-08-05T14:25:14.056" v="19512" actId="20577"/>
          <ac:spMkLst>
            <pc:docMk/>
            <pc:sldMk cId="2313073931" sldId="381"/>
            <ac:spMk id="9" creationId="{C74B951B-87FF-BA4C-BFCA-2073CBC9CF37}"/>
          </ac:spMkLst>
        </pc:spChg>
        <pc:spChg chg="add mod">
          <ac:chgData name="Jha, Aryan Ritwajeet" userId="2aad577e-539b-449b-83a6-8d411f484b4d" providerId="ADAL" clId="{49408841-B2F4-4D1B-91E9-399D964EDA3B}" dt="2023-08-05T14:24:47.283" v="19499" actId="208"/>
          <ac:spMkLst>
            <pc:docMk/>
            <pc:sldMk cId="2313073931" sldId="381"/>
            <ac:spMk id="10" creationId="{3934FA9C-20A9-4BE1-7BD1-7AB70E1BA00F}"/>
          </ac:spMkLst>
        </pc:spChg>
        <pc:spChg chg="add mod">
          <ac:chgData name="Jha, Aryan Ritwajeet" userId="2aad577e-539b-449b-83a6-8d411f484b4d" providerId="ADAL" clId="{49408841-B2F4-4D1B-91E9-399D964EDA3B}" dt="2023-08-05T15:05:05.178" v="23207" actId="20577"/>
          <ac:spMkLst>
            <pc:docMk/>
            <pc:sldMk cId="2313073931" sldId="381"/>
            <ac:spMk id="12" creationId="{38A3F245-F9B8-159D-0036-B7677842294F}"/>
          </ac:spMkLst>
        </pc:spChg>
        <pc:spChg chg="add mod">
          <ac:chgData name="Jha, Aryan Ritwajeet" userId="2aad577e-539b-449b-83a6-8d411f484b4d" providerId="ADAL" clId="{49408841-B2F4-4D1B-91E9-399D964EDA3B}" dt="2023-08-18T21:33:09.307" v="23582" actId="1076"/>
          <ac:spMkLst>
            <pc:docMk/>
            <pc:sldMk cId="2313073931" sldId="381"/>
            <ac:spMk id="17" creationId="{1CD2D3D9-BD4E-B8D6-484E-2A9970CFA8F4}"/>
          </ac:spMkLst>
        </pc:spChg>
        <pc:spChg chg="add mod">
          <ac:chgData name="Jha, Aryan Ritwajeet" userId="2aad577e-539b-449b-83a6-8d411f484b4d" providerId="ADAL" clId="{49408841-B2F4-4D1B-91E9-399D964EDA3B}" dt="2023-08-18T21:33:06.266" v="23580" actId="1076"/>
          <ac:spMkLst>
            <pc:docMk/>
            <pc:sldMk cId="2313073931" sldId="381"/>
            <ac:spMk id="18" creationId="{3EB72B32-7CF3-6B08-750F-C21B0BAEE4AA}"/>
          </ac:spMkLst>
        </pc:spChg>
        <pc:spChg chg="add mod">
          <ac:chgData name="Jha, Aryan Ritwajeet" userId="2aad577e-539b-449b-83a6-8d411f484b4d" providerId="ADAL" clId="{49408841-B2F4-4D1B-91E9-399D964EDA3B}" dt="2023-08-18T21:32:45.159" v="23570" actId="1076"/>
          <ac:spMkLst>
            <pc:docMk/>
            <pc:sldMk cId="2313073931" sldId="381"/>
            <ac:spMk id="21" creationId="{3D4502DA-0949-24D0-2E2F-F4A56B9A0B67}"/>
          </ac:spMkLst>
        </pc:spChg>
        <pc:spChg chg="add del mod">
          <ac:chgData name="Jha, Aryan Ritwajeet" userId="2aad577e-539b-449b-83a6-8d411f484b4d" providerId="ADAL" clId="{49408841-B2F4-4D1B-91E9-399D964EDA3B}" dt="2023-08-18T21:32:33.613" v="23563" actId="478"/>
          <ac:spMkLst>
            <pc:docMk/>
            <pc:sldMk cId="2313073931" sldId="381"/>
            <ac:spMk id="22" creationId="{F902B35A-C904-95A0-300A-C33C2AD64486}"/>
          </ac:spMkLst>
        </pc:spChg>
        <pc:spChg chg="add del mod">
          <ac:chgData name="Jha, Aryan Ritwajeet" userId="2aad577e-539b-449b-83a6-8d411f484b4d" providerId="ADAL" clId="{49408841-B2F4-4D1B-91E9-399D964EDA3B}" dt="2023-08-18T21:32:34.181" v="23564" actId="478"/>
          <ac:spMkLst>
            <pc:docMk/>
            <pc:sldMk cId="2313073931" sldId="381"/>
            <ac:spMk id="23" creationId="{8AE6E29C-BA03-4118-A76E-38847647CD99}"/>
          </ac:spMkLst>
        </pc:spChg>
        <pc:spChg chg="add del mod">
          <ac:chgData name="Jha, Aryan Ritwajeet" userId="2aad577e-539b-449b-83a6-8d411f484b4d" providerId="ADAL" clId="{49408841-B2F4-4D1B-91E9-399D964EDA3B}" dt="2023-08-18T21:32:35.085" v="23565" actId="478"/>
          <ac:spMkLst>
            <pc:docMk/>
            <pc:sldMk cId="2313073931" sldId="381"/>
            <ac:spMk id="26" creationId="{91130A45-47B6-3594-5F6A-C3457CD60B9D}"/>
          </ac:spMkLst>
        </pc:spChg>
        <pc:spChg chg="add del mod">
          <ac:chgData name="Jha, Aryan Ritwajeet" userId="2aad577e-539b-449b-83a6-8d411f484b4d" providerId="ADAL" clId="{49408841-B2F4-4D1B-91E9-399D964EDA3B}" dt="2023-08-05T15:08:53.313" v="23353"/>
          <ac:spMkLst>
            <pc:docMk/>
            <pc:sldMk cId="2313073931" sldId="381"/>
            <ac:spMk id="28" creationId="{820E9F79-CC36-9D0F-E34C-5EA6071C3048}"/>
          </ac:spMkLst>
        </pc:spChg>
        <pc:picChg chg="del">
          <ac:chgData name="Jha, Aryan Ritwajeet" userId="2aad577e-539b-449b-83a6-8d411f484b4d" providerId="ADAL" clId="{49408841-B2F4-4D1B-91E9-399D964EDA3B}" dt="2023-08-18T21:23:21.505" v="23545" actId="478"/>
          <ac:picMkLst>
            <pc:docMk/>
            <pc:sldMk cId="2313073931" sldId="381"/>
            <ac:picMk id="4" creationId="{8E8DF39C-B956-AA5F-805F-3D6EEC207E62}"/>
          </ac:picMkLst>
        </pc:picChg>
        <pc:picChg chg="add del mod ord">
          <ac:chgData name="Jha, Aryan Ritwajeet" userId="2aad577e-539b-449b-83a6-8d411f484b4d" providerId="ADAL" clId="{49408841-B2F4-4D1B-91E9-399D964EDA3B}" dt="2023-08-18T21:32:12.147" v="23554" actId="478"/>
          <ac:picMkLst>
            <pc:docMk/>
            <pc:sldMk cId="2313073931" sldId="381"/>
            <ac:picMk id="6" creationId="{CE6E8D6B-63EA-47E5-2159-3DD35C2FEC35}"/>
          </ac:picMkLst>
        </pc:picChg>
        <pc:picChg chg="add mod ord">
          <ac:chgData name="Jha, Aryan Ritwajeet" userId="2aad577e-539b-449b-83a6-8d411f484b4d" providerId="ADAL" clId="{49408841-B2F4-4D1B-91E9-399D964EDA3B}" dt="2023-08-18T21:33:58.640" v="23594"/>
          <ac:picMkLst>
            <pc:docMk/>
            <pc:sldMk cId="2313073931" sldId="381"/>
            <ac:picMk id="15" creationId="{491573CC-48F8-9ED4-163D-9D8486A62224}"/>
          </ac:picMkLst>
        </pc:picChg>
        <pc:cxnChg chg="add mod">
          <ac:chgData name="Jha, Aryan Ritwajeet" userId="2aad577e-539b-449b-83a6-8d411f484b4d" providerId="ADAL" clId="{49408841-B2F4-4D1B-91E9-399D964EDA3B}" dt="2023-08-05T15:04:32.204" v="23205"/>
          <ac:cxnSpMkLst>
            <pc:docMk/>
            <pc:sldMk cId="2313073931" sldId="381"/>
            <ac:cxnSpMk id="8" creationId="{F6E5B138-274E-51E4-6126-9E2109441208}"/>
          </ac:cxnSpMkLst>
        </pc:cxnChg>
        <pc:cxnChg chg="add mod">
          <ac:chgData name="Jha, Aryan Ritwajeet" userId="2aad577e-539b-449b-83a6-8d411f484b4d" providerId="ADAL" clId="{49408841-B2F4-4D1B-91E9-399D964EDA3B}" dt="2023-08-05T15:04:11.132" v="23202"/>
          <ac:cxnSpMkLst>
            <pc:docMk/>
            <pc:sldMk cId="2313073931" sldId="381"/>
            <ac:cxnSpMk id="11" creationId="{3324F3E7-444D-0387-0768-03F7006A00C7}"/>
          </ac:cxnSpMkLst>
        </pc:cxnChg>
        <pc:cxnChg chg="add mod">
          <ac:chgData name="Jha, Aryan Ritwajeet" userId="2aad577e-539b-449b-83a6-8d411f484b4d" providerId="ADAL" clId="{49408841-B2F4-4D1B-91E9-399D964EDA3B}" dt="2023-08-18T21:33:12.041" v="23583" actId="14100"/>
          <ac:cxnSpMkLst>
            <pc:docMk/>
            <pc:sldMk cId="2313073931" sldId="381"/>
            <ac:cxnSpMk id="14" creationId="{41FC999B-2C0C-2F49-8B02-76E8A6FF60C5}"/>
          </ac:cxnSpMkLst>
        </pc:cxnChg>
        <pc:cxnChg chg="add mod">
          <ac:chgData name="Jha, Aryan Ritwajeet" userId="2aad577e-539b-449b-83a6-8d411f484b4d" providerId="ADAL" clId="{49408841-B2F4-4D1B-91E9-399D964EDA3B}" dt="2023-08-18T21:33:06.266" v="23580" actId="1076"/>
          <ac:cxnSpMkLst>
            <pc:docMk/>
            <pc:sldMk cId="2313073931" sldId="381"/>
            <ac:cxnSpMk id="16" creationId="{F285F30A-5279-0ED7-96CC-59F4794A9B24}"/>
          </ac:cxnSpMkLst>
        </pc:cxnChg>
        <pc:cxnChg chg="add del mod">
          <ac:chgData name="Jha, Aryan Ritwajeet" userId="2aad577e-539b-449b-83a6-8d411f484b4d" providerId="ADAL" clId="{49408841-B2F4-4D1B-91E9-399D964EDA3B}" dt="2023-08-18T21:32:35.863" v="23566" actId="478"/>
          <ac:cxnSpMkLst>
            <pc:docMk/>
            <pc:sldMk cId="2313073931" sldId="381"/>
            <ac:cxnSpMk id="25" creationId="{EF91AF79-0766-1367-0DBE-15F0DD6C9A96}"/>
          </ac:cxnSpMkLst>
        </pc:cxnChg>
        <pc:cxnChg chg="add del mod">
          <ac:chgData name="Jha, Aryan Ritwajeet" userId="2aad577e-539b-449b-83a6-8d411f484b4d" providerId="ADAL" clId="{49408841-B2F4-4D1B-91E9-399D964EDA3B}" dt="2023-08-18T21:32:36.440" v="23567" actId="478"/>
          <ac:cxnSpMkLst>
            <pc:docMk/>
            <pc:sldMk cId="2313073931" sldId="381"/>
            <ac:cxnSpMk id="29" creationId="{25B276A3-EF7D-5BF1-4D4C-C7D705928999}"/>
          </ac:cxnSpMkLst>
        </pc:cxnChg>
      </pc:sldChg>
      <pc:sldChg chg="addSp delSp modSp add mod">
        <pc:chgData name="Jha, Aryan Ritwajeet" userId="2aad577e-539b-449b-83a6-8d411f484b4d" providerId="ADAL" clId="{49408841-B2F4-4D1B-91E9-399D964EDA3B}" dt="2023-08-05T14:54:25.540" v="22782" actId="12"/>
        <pc:sldMkLst>
          <pc:docMk/>
          <pc:sldMk cId="1919255212" sldId="382"/>
        </pc:sldMkLst>
        <pc:spChg chg="mod">
          <ac:chgData name="Jha, Aryan Ritwajeet" userId="2aad577e-539b-449b-83a6-8d411f484b4d" providerId="ADAL" clId="{49408841-B2F4-4D1B-91E9-399D964EDA3B}" dt="2023-08-05T14:25:50.098" v="19524" actId="20577"/>
          <ac:spMkLst>
            <pc:docMk/>
            <pc:sldMk cId="1919255212" sldId="382"/>
            <ac:spMk id="2" creationId="{59C9094E-A462-4868-E7DB-78E440507414}"/>
          </ac:spMkLst>
        </pc:spChg>
        <pc:spChg chg="add mod">
          <ac:chgData name="Jha, Aryan Ritwajeet" userId="2aad577e-539b-449b-83a6-8d411f484b4d" providerId="ADAL" clId="{49408841-B2F4-4D1B-91E9-399D964EDA3B}" dt="2023-08-05T14:54:25.540" v="22782" actId="12"/>
          <ac:spMkLst>
            <pc:docMk/>
            <pc:sldMk cId="1919255212" sldId="382"/>
            <ac:spMk id="4" creationId="{0E82F69F-9CE8-1B2E-8E7C-997C7681D347}"/>
          </ac:spMkLst>
        </pc:spChg>
        <pc:spChg chg="del">
          <ac:chgData name="Jha, Aryan Ritwajeet" userId="2aad577e-539b-449b-83a6-8d411f484b4d" providerId="ADAL" clId="{49408841-B2F4-4D1B-91E9-399D964EDA3B}" dt="2023-08-05T14:25:58.135" v="19526" actId="478"/>
          <ac:spMkLst>
            <pc:docMk/>
            <pc:sldMk cId="1919255212" sldId="382"/>
            <ac:spMk id="5" creationId="{AFE6C517-2645-3EDC-A4C5-C467913973FB}"/>
          </ac:spMkLst>
        </pc:spChg>
        <pc:spChg chg="add mod">
          <ac:chgData name="Jha, Aryan Ritwajeet" userId="2aad577e-539b-449b-83a6-8d411f484b4d" providerId="ADAL" clId="{49408841-B2F4-4D1B-91E9-399D964EDA3B}" dt="2023-08-05T14:30:33.428" v="20136" actId="164"/>
          <ac:spMkLst>
            <pc:docMk/>
            <pc:sldMk cId="1919255212" sldId="382"/>
            <ac:spMk id="8" creationId="{1336DE9A-A17C-0A44-9E8E-0A70E0B977A1}"/>
          </ac:spMkLst>
        </pc:spChg>
        <pc:spChg chg="add mod">
          <ac:chgData name="Jha, Aryan Ritwajeet" userId="2aad577e-539b-449b-83a6-8d411f484b4d" providerId="ADAL" clId="{49408841-B2F4-4D1B-91E9-399D964EDA3B}" dt="2023-08-05T14:30:33.428" v="20136" actId="164"/>
          <ac:spMkLst>
            <pc:docMk/>
            <pc:sldMk cId="1919255212" sldId="382"/>
            <ac:spMk id="9" creationId="{5DED7A31-70AD-C2B1-34C6-B783772F4F0B}"/>
          </ac:spMkLst>
        </pc:spChg>
        <pc:spChg chg="add mod">
          <ac:chgData name="Jha, Aryan Ritwajeet" userId="2aad577e-539b-449b-83a6-8d411f484b4d" providerId="ADAL" clId="{49408841-B2F4-4D1B-91E9-399D964EDA3B}" dt="2023-08-05T14:33:46.337" v="20385" actId="20577"/>
          <ac:spMkLst>
            <pc:docMk/>
            <pc:sldMk cId="1919255212" sldId="382"/>
            <ac:spMk id="11" creationId="{587261F6-15AD-5D26-D9AC-EB05983860B8}"/>
          </ac:spMkLst>
        </pc:spChg>
        <pc:grpChg chg="add mod">
          <ac:chgData name="Jha, Aryan Ritwajeet" userId="2aad577e-539b-449b-83a6-8d411f484b4d" providerId="ADAL" clId="{49408841-B2F4-4D1B-91E9-399D964EDA3B}" dt="2023-08-05T14:39:07.558" v="20756" actId="14100"/>
          <ac:grpSpMkLst>
            <pc:docMk/>
            <pc:sldMk cId="1919255212" sldId="382"/>
            <ac:grpSpMk id="10" creationId="{4DCD3058-AC75-7734-DA88-C10C438DFED4}"/>
          </ac:grpSpMkLst>
        </pc:grpChg>
        <pc:picChg chg="del">
          <ac:chgData name="Jha, Aryan Ritwajeet" userId="2aad577e-539b-449b-83a6-8d411f484b4d" providerId="ADAL" clId="{49408841-B2F4-4D1B-91E9-399D964EDA3B}" dt="2023-08-05T14:25:54.412" v="19525" actId="478"/>
          <ac:picMkLst>
            <pc:docMk/>
            <pc:sldMk cId="1919255212" sldId="382"/>
            <ac:picMk id="6" creationId="{35E5F3F2-3B4C-85F0-70D9-5211F5C1F90B}"/>
          </ac:picMkLst>
        </pc:picChg>
        <pc:picChg chg="add mod">
          <ac:chgData name="Jha, Aryan Ritwajeet" userId="2aad577e-539b-449b-83a6-8d411f484b4d" providerId="ADAL" clId="{49408841-B2F4-4D1B-91E9-399D964EDA3B}" dt="2023-08-05T14:30:33.428" v="20136" actId="164"/>
          <ac:picMkLst>
            <pc:docMk/>
            <pc:sldMk cId="1919255212" sldId="382"/>
            <ac:picMk id="7" creationId="{1ABE699E-63EB-DC59-3A99-048CC0BA2EA7}"/>
          </ac:picMkLst>
        </pc:picChg>
      </pc:sldChg>
      <pc:sldChg chg="modSp add mod">
        <pc:chgData name="Jha, Aryan Ritwajeet" userId="2aad577e-539b-449b-83a6-8d411f484b4d" providerId="ADAL" clId="{49408841-B2F4-4D1B-91E9-399D964EDA3B}" dt="2023-08-05T14:54:18.243" v="22780" actId="12"/>
        <pc:sldMkLst>
          <pc:docMk/>
          <pc:sldMk cId="2115703505" sldId="383"/>
        </pc:sldMkLst>
        <pc:spChg chg="mod">
          <ac:chgData name="Jha, Aryan Ritwajeet" userId="2aad577e-539b-449b-83a6-8d411f484b4d" providerId="ADAL" clId="{49408841-B2F4-4D1B-91E9-399D964EDA3B}" dt="2023-08-05T14:54:18.243" v="22780" actId="12"/>
          <ac:spMkLst>
            <pc:docMk/>
            <pc:sldMk cId="2115703505" sldId="383"/>
            <ac:spMk id="4" creationId="{0E82F69F-9CE8-1B2E-8E7C-997C7681D347}"/>
          </ac:spMkLst>
        </pc:spChg>
        <pc:grpChg chg="mod">
          <ac:chgData name="Jha, Aryan Ritwajeet" userId="2aad577e-539b-449b-83a6-8d411f484b4d" providerId="ADAL" clId="{49408841-B2F4-4D1B-91E9-399D964EDA3B}" dt="2023-08-05T14:39:44.988" v="20813" actId="1076"/>
          <ac:grpSpMkLst>
            <pc:docMk/>
            <pc:sldMk cId="2115703505" sldId="383"/>
            <ac:grpSpMk id="10" creationId="{4DCD3058-AC75-7734-DA88-C10C438DFED4}"/>
          </ac:grpSpMkLst>
        </pc:grpChg>
      </pc:sldChg>
      <pc:sldChg chg="delSp modSp add mod ord">
        <pc:chgData name="Jha, Aryan Ritwajeet" userId="2aad577e-539b-449b-83a6-8d411f484b4d" providerId="ADAL" clId="{49408841-B2F4-4D1B-91E9-399D964EDA3B}" dt="2023-08-05T14:57:58.064" v="22929" actId="20577"/>
        <pc:sldMkLst>
          <pc:docMk/>
          <pc:sldMk cId="305673049" sldId="384"/>
        </pc:sldMkLst>
        <pc:spChg chg="mod">
          <ac:chgData name="Jha, Aryan Ritwajeet" userId="2aad577e-539b-449b-83a6-8d411f484b4d" providerId="ADAL" clId="{49408841-B2F4-4D1B-91E9-399D964EDA3B}" dt="2023-08-05T14:45:15.651" v="21497" actId="20577"/>
          <ac:spMkLst>
            <pc:docMk/>
            <pc:sldMk cId="305673049" sldId="384"/>
            <ac:spMk id="2" creationId="{59C9094E-A462-4868-E7DB-78E440507414}"/>
          </ac:spMkLst>
        </pc:spChg>
        <pc:spChg chg="mod">
          <ac:chgData name="Jha, Aryan Ritwajeet" userId="2aad577e-539b-449b-83a6-8d411f484b4d" providerId="ADAL" clId="{49408841-B2F4-4D1B-91E9-399D964EDA3B}" dt="2023-08-05T14:57:58.064" v="22929" actId="20577"/>
          <ac:spMkLst>
            <pc:docMk/>
            <pc:sldMk cId="305673049" sldId="384"/>
            <ac:spMk id="4" creationId="{0E82F69F-9CE8-1B2E-8E7C-997C7681D347}"/>
          </ac:spMkLst>
        </pc:spChg>
        <pc:spChg chg="mod">
          <ac:chgData name="Jha, Aryan Ritwajeet" userId="2aad577e-539b-449b-83a6-8d411f484b4d" providerId="ADAL" clId="{49408841-B2F4-4D1B-91E9-399D964EDA3B}" dt="2023-08-05T14:45:41.821" v="21567" actId="20577"/>
          <ac:spMkLst>
            <pc:docMk/>
            <pc:sldMk cId="305673049" sldId="384"/>
            <ac:spMk id="11" creationId="{587261F6-15AD-5D26-D9AC-EB05983860B8}"/>
          </ac:spMkLst>
        </pc:spChg>
        <pc:grpChg chg="del">
          <ac:chgData name="Jha, Aryan Ritwajeet" userId="2aad577e-539b-449b-83a6-8d411f484b4d" providerId="ADAL" clId="{49408841-B2F4-4D1B-91E9-399D964EDA3B}" dt="2023-08-05T14:45:43.401" v="21568" actId="478"/>
          <ac:grpSpMkLst>
            <pc:docMk/>
            <pc:sldMk cId="305673049" sldId="384"/>
            <ac:grpSpMk id="10" creationId="{4DCD3058-AC75-7734-DA88-C10C438DFED4}"/>
          </ac:grpSpMkLst>
        </pc:grpChg>
      </pc:sldChg>
      <pc:sldChg chg="modSp add mod">
        <pc:chgData name="Jha, Aryan Ritwajeet" userId="2aad577e-539b-449b-83a6-8d411f484b4d" providerId="ADAL" clId="{49408841-B2F4-4D1B-91E9-399D964EDA3B}" dt="2023-08-18T20:49:05.913" v="23392" actId="20577"/>
        <pc:sldMkLst>
          <pc:docMk/>
          <pc:sldMk cId="1895555650" sldId="393"/>
        </pc:sldMkLst>
        <pc:spChg chg="mod">
          <ac:chgData name="Jha, Aryan Ritwajeet" userId="2aad577e-539b-449b-83a6-8d411f484b4d" providerId="ADAL" clId="{49408841-B2F4-4D1B-91E9-399D964EDA3B}" dt="2023-08-18T20:49:05.913" v="23392" actId="20577"/>
          <ac:spMkLst>
            <pc:docMk/>
            <pc:sldMk cId="1895555650" sldId="393"/>
            <ac:spMk id="2" creationId="{59C9094E-A462-4868-E7DB-78E440507414}"/>
          </ac:spMkLst>
        </pc:spChg>
      </pc:sldChg>
      <pc:sldChg chg="addSp delSp modSp add mod">
        <pc:chgData name="Jha, Aryan Ritwajeet" userId="2aad577e-539b-449b-83a6-8d411f484b4d" providerId="ADAL" clId="{49408841-B2F4-4D1B-91E9-399D964EDA3B}" dt="2023-09-19T20:24:56.464" v="23606" actId="1076"/>
        <pc:sldMkLst>
          <pc:docMk/>
          <pc:sldMk cId="1285560704" sldId="396"/>
        </pc:sldMkLst>
        <pc:picChg chg="add mod">
          <ac:chgData name="Jha, Aryan Ritwajeet" userId="2aad577e-539b-449b-83a6-8d411f484b4d" providerId="ADAL" clId="{49408841-B2F4-4D1B-91E9-399D964EDA3B}" dt="2023-09-19T20:24:56.464" v="23606" actId="1076"/>
          <ac:picMkLst>
            <pc:docMk/>
            <pc:sldMk cId="1285560704" sldId="396"/>
            <ac:picMk id="4" creationId="{A23E2C13-400F-9F7D-0FD5-55956EB1D124}"/>
          </ac:picMkLst>
        </pc:picChg>
        <pc:picChg chg="del">
          <ac:chgData name="Jha, Aryan Ritwajeet" userId="2aad577e-539b-449b-83a6-8d411f484b4d" providerId="ADAL" clId="{49408841-B2F4-4D1B-91E9-399D964EDA3B}" dt="2023-09-19T20:24:27.425" v="23598" actId="478"/>
          <ac:picMkLst>
            <pc:docMk/>
            <pc:sldMk cId="1285560704" sldId="396"/>
            <ac:picMk id="9" creationId="{766C9628-90E7-3E9D-27C1-FF6919295648}"/>
          </ac:picMkLst>
        </pc:picChg>
      </pc:sldChg>
      <pc:sldChg chg="new del">
        <pc:chgData name="Jha, Aryan Ritwajeet" userId="2aad577e-539b-449b-83a6-8d411f484b4d" providerId="ADAL" clId="{49408841-B2F4-4D1B-91E9-399D964EDA3B}" dt="2023-09-19T20:24:21.908" v="23596" actId="47"/>
        <pc:sldMkLst>
          <pc:docMk/>
          <pc:sldMk cId="3956139272" sldId="396"/>
        </pc:sldMkLst>
      </pc:sldChg>
      <pc:sldChg chg="modSp new mod">
        <pc:chgData name="Jha, Aryan Ritwajeet" userId="2aad577e-539b-449b-83a6-8d411f484b4d" providerId="ADAL" clId="{49408841-B2F4-4D1B-91E9-399D964EDA3B}" dt="2023-10-10T00:53:53.189" v="23662" actId="20577"/>
        <pc:sldMkLst>
          <pc:docMk/>
          <pc:sldMk cId="1831506785" sldId="397"/>
        </pc:sldMkLst>
        <pc:spChg chg="mod">
          <ac:chgData name="Jha, Aryan Ritwajeet" userId="2aad577e-539b-449b-83a6-8d411f484b4d" providerId="ADAL" clId="{49408841-B2F4-4D1B-91E9-399D964EDA3B}" dt="2023-10-10T00:53:53.189" v="23662" actId="20577"/>
          <ac:spMkLst>
            <pc:docMk/>
            <pc:sldMk cId="1831506785" sldId="397"/>
            <ac:spMk id="2" creationId="{F52C27A8-8C60-FB18-2316-11FF8446CEB1}"/>
          </ac:spMkLst>
        </pc:spChg>
      </pc:sldChg>
      <pc:sldChg chg="modSp add mod">
        <pc:chgData name="Jha, Aryan Ritwajeet" userId="2aad577e-539b-449b-83a6-8d411f484b4d" providerId="ADAL" clId="{49408841-B2F4-4D1B-91E9-399D964EDA3B}" dt="2023-10-10T01:08:14.697" v="23739" actId="20577"/>
        <pc:sldMkLst>
          <pc:docMk/>
          <pc:sldMk cId="1367240724" sldId="398"/>
        </pc:sldMkLst>
        <pc:spChg chg="mod">
          <ac:chgData name="Jha, Aryan Ritwajeet" userId="2aad577e-539b-449b-83a6-8d411f484b4d" providerId="ADAL" clId="{49408841-B2F4-4D1B-91E9-399D964EDA3B}" dt="2023-10-10T01:08:14.697" v="23739" actId="20577"/>
          <ac:spMkLst>
            <pc:docMk/>
            <pc:sldMk cId="1367240724" sldId="398"/>
            <ac:spMk id="3" creationId="{1E746B68-8B8A-22C0-9957-1D01E835E282}"/>
          </ac:spMkLst>
        </pc:spChg>
      </pc:sldChg>
    </pc:docChg>
  </pc:docChgLst>
  <pc:docChgLst>
    <pc:chgData name="Jha, Aryan Ritwajeet" userId="S::aryan.jha@wsu.edu::2aad577e-539b-449b-83a6-8d411f484b4d" providerId="AD" clId="Web-{E98ACEFA-8274-4F15-8315-A257E9119D40}"/>
    <pc:docChg chg="modSld">
      <pc:chgData name="Jha, Aryan Ritwajeet" userId="S::aryan.jha@wsu.edu::2aad577e-539b-449b-83a6-8d411f484b4d" providerId="AD" clId="Web-{E98ACEFA-8274-4F15-8315-A257E9119D40}" dt="2023-08-05T15:29:28.007" v="1" actId="1076"/>
      <pc:docMkLst>
        <pc:docMk/>
      </pc:docMkLst>
      <pc:sldChg chg="modSp">
        <pc:chgData name="Jha, Aryan Ritwajeet" userId="S::aryan.jha@wsu.edu::2aad577e-539b-449b-83a6-8d411f484b4d" providerId="AD" clId="Web-{E98ACEFA-8274-4F15-8315-A257E9119D40}" dt="2023-08-05T15:29:28.007" v="1" actId="1076"/>
        <pc:sldMkLst>
          <pc:docMk/>
          <pc:sldMk cId="305673049" sldId="384"/>
        </pc:sldMkLst>
        <pc:spChg chg="mod">
          <ac:chgData name="Jha, Aryan Ritwajeet" userId="S::aryan.jha@wsu.edu::2aad577e-539b-449b-83a6-8d411f484b4d" providerId="AD" clId="Web-{E98ACEFA-8274-4F15-8315-A257E9119D40}" dt="2023-08-05T15:29:28.007" v="1" actId="1076"/>
          <ac:spMkLst>
            <pc:docMk/>
            <pc:sldMk cId="305673049" sldId="384"/>
            <ac:spMk id="4" creationId="{0E82F69F-9CE8-1B2E-8E7C-997C7681D347}"/>
          </ac:spMkLst>
        </pc:spChg>
      </pc:sldChg>
    </pc:docChg>
  </pc:docChgLst>
  <pc:docChgLst>
    <pc:chgData name="Jha, Aryan Ritwajeet" userId="2aad577e-539b-449b-83a6-8d411f484b4d" providerId="ADAL" clId="{D9BFCF19-62A5-4DD2-BE4B-C9A184BAFBC5}"/>
    <pc:docChg chg="undo custSel addSld delSld modSld sldOrd modSection">
      <pc:chgData name="Jha, Aryan Ritwajeet" userId="2aad577e-539b-449b-83a6-8d411f484b4d" providerId="ADAL" clId="{D9BFCF19-62A5-4DD2-BE4B-C9A184BAFBC5}" dt="2023-09-05T22:30:52.932" v="3909" actId="1076"/>
      <pc:docMkLst>
        <pc:docMk/>
      </pc:docMkLst>
      <pc:sldChg chg="addSp delSp modSp mod">
        <pc:chgData name="Jha, Aryan Ritwajeet" userId="2aad577e-539b-449b-83a6-8d411f484b4d" providerId="ADAL" clId="{D9BFCF19-62A5-4DD2-BE4B-C9A184BAFBC5}" dt="2023-07-24T06:45:21.339" v="4" actId="478"/>
        <pc:sldMkLst>
          <pc:docMk/>
          <pc:sldMk cId="4132842835" sldId="340"/>
        </pc:sldMkLst>
        <pc:picChg chg="add del mod">
          <ac:chgData name="Jha, Aryan Ritwajeet" userId="2aad577e-539b-449b-83a6-8d411f484b4d" providerId="ADAL" clId="{D9BFCF19-62A5-4DD2-BE4B-C9A184BAFBC5}" dt="2023-07-24T06:45:21.339" v="4" actId="478"/>
          <ac:picMkLst>
            <pc:docMk/>
            <pc:sldMk cId="4132842835" sldId="340"/>
            <ac:picMk id="14" creationId="{7F9A59C2-EA7F-4A15-5CA1-8290786D1811}"/>
          </ac:picMkLst>
        </pc:picChg>
      </pc:sldChg>
      <pc:sldChg chg="addSp modSp add mod">
        <pc:chgData name="Jha, Aryan Ritwajeet" userId="2aad577e-539b-449b-83a6-8d411f484b4d" providerId="ADAL" clId="{D9BFCF19-62A5-4DD2-BE4B-C9A184BAFBC5}" dt="2023-07-24T06:56:48.392" v="45" actId="1076"/>
        <pc:sldMkLst>
          <pc:docMk/>
          <pc:sldMk cId="2271536588" sldId="359"/>
        </pc:sldMkLst>
        <pc:spChg chg="add mod">
          <ac:chgData name="Jha, Aryan Ritwajeet" userId="2aad577e-539b-449b-83a6-8d411f484b4d" providerId="ADAL" clId="{D9BFCF19-62A5-4DD2-BE4B-C9A184BAFBC5}" dt="2023-07-24T06:47:46.715" v="43" actId="164"/>
          <ac:spMkLst>
            <pc:docMk/>
            <pc:sldMk cId="2271536588" sldId="359"/>
            <ac:spMk id="11" creationId="{C1696835-ADD1-4BB5-FAF6-4181AB71E7E3}"/>
          </ac:spMkLst>
        </pc:spChg>
        <pc:spChg chg="add mod">
          <ac:chgData name="Jha, Aryan Ritwajeet" userId="2aad577e-539b-449b-83a6-8d411f484b4d" providerId="ADAL" clId="{D9BFCF19-62A5-4DD2-BE4B-C9A184BAFBC5}" dt="2023-07-24T06:47:46.715" v="43" actId="164"/>
          <ac:spMkLst>
            <pc:docMk/>
            <pc:sldMk cId="2271536588" sldId="359"/>
            <ac:spMk id="16" creationId="{A05AA22C-8E14-4E6B-EBA7-2F1337D20D0D}"/>
          </ac:spMkLst>
        </pc:spChg>
        <pc:spChg chg="add mod">
          <ac:chgData name="Jha, Aryan Ritwajeet" userId="2aad577e-539b-449b-83a6-8d411f484b4d" providerId="ADAL" clId="{D9BFCF19-62A5-4DD2-BE4B-C9A184BAFBC5}" dt="2023-07-24T06:47:46.715" v="43" actId="164"/>
          <ac:spMkLst>
            <pc:docMk/>
            <pc:sldMk cId="2271536588" sldId="359"/>
            <ac:spMk id="17" creationId="{7F7C239F-CBA6-D5B0-7379-7F71BA7C0C75}"/>
          </ac:spMkLst>
        </pc:spChg>
        <pc:spChg chg="add mod">
          <ac:chgData name="Jha, Aryan Ritwajeet" userId="2aad577e-539b-449b-83a6-8d411f484b4d" providerId="ADAL" clId="{D9BFCF19-62A5-4DD2-BE4B-C9A184BAFBC5}" dt="2023-07-24T06:47:46.715" v="43" actId="164"/>
          <ac:spMkLst>
            <pc:docMk/>
            <pc:sldMk cId="2271536588" sldId="359"/>
            <ac:spMk id="18" creationId="{45E525BA-C346-BA78-C7A6-5B85CAF600C6}"/>
          </ac:spMkLst>
        </pc:spChg>
        <pc:spChg chg="add mod">
          <ac:chgData name="Jha, Aryan Ritwajeet" userId="2aad577e-539b-449b-83a6-8d411f484b4d" providerId="ADAL" clId="{D9BFCF19-62A5-4DD2-BE4B-C9A184BAFBC5}" dt="2023-07-24T06:47:46.715" v="43" actId="164"/>
          <ac:spMkLst>
            <pc:docMk/>
            <pc:sldMk cId="2271536588" sldId="359"/>
            <ac:spMk id="20" creationId="{71BB4537-7B10-CCDC-4425-30969E4E388E}"/>
          </ac:spMkLst>
        </pc:spChg>
        <pc:spChg chg="add mod">
          <ac:chgData name="Jha, Aryan Ritwajeet" userId="2aad577e-539b-449b-83a6-8d411f484b4d" providerId="ADAL" clId="{D9BFCF19-62A5-4DD2-BE4B-C9A184BAFBC5}" dt="2023-07-24T06:47:46.715" v="43" actId="164"/>
          <ac:spMkLst>
            <pc:docMk/>
            <pc:sldMk cId="2271536588" sldId="359"/>
            <ac:spMk id="21" creationId="{53393935-EF16-7CAE-5C1E-C60381CEA1C3}"/>
          </ac:spMkLst>
        </pc:spChg>
        <pc:grpChg chg="add mod">
          <ac:chgData name="Jha, Aryan Ritwajeet" userId="2aad577e-539b-449b-83a6-8d411f484b4d" providerId="ADAL" clId="{D9BFCF19-62A5-4DD2-BE4B-C9A184BAFBC5}" dt="2023-07-24T06:56:48.392" v="45" actId="1076"/>
          <ac:grpSpMkLst>
            <pc:docMk/>
            <pc:sldMk cId="2271536588" sldId="359"/>
            <ac:grpSpMk id="24" creationId="{FCB51A60-59BB-571A-29AD-723F1EB66B4F}"/>
          </ac:grpSpMkLst>
        </pc:grpChg>
        <pc:picChg chg="mod">
          <ac:chgData name="Jha, Aryan Ritwajeet" userId="2aad577e-539b-449b-83a6-8d411f484b4d" providerId="ADAL" clId="{D9BFCF19-62A5-4DD2-BE4B-C9A184BAFBC5}" dt="2023-07-24T06:47:46.715" v="43" actId="164"/>
          <ac:picMkLst>
            <pc:docMk/>
            <pc:sldMk cId="2271536588" sldId="359"/>
            <ac:picMk id="14" creationId="{7F9A59C2-EA7F-4A15-5CA1-8290786D1811}"/>
          </ac:picMkLst>
        </pc:picChg>
        <pc:picChg chg="add mod">
          <ac:chgData name="Jha, Aryan Ritwajeet" userId="2aad577e-539b-449b-83a6-8d411f484b4d" providerId="ADAL" clId="{D9BFCF19-62A5-4DD2-BE4B-C9A184BAFBC5}" dt="2023-07-24T06:47:38.998" v="42"/>
          <ac:picMkLst>
            <pc:docMk/>
            <pc:sldMk cId="2271536588" sldId="359"/>
            <ac:picMk id="22" creationId="{6F8C5672-869A-617F-D1BE-1340D006A927}"/>
          </ac:picMkLst>
        </pc:picChg>
      </pc:sldChg>
      <pc:sldChg chg="modSp mod">
        <pc:chgData name="Jha, Aryan Ritwajeet" userId="2aad577e-539b-449b-83a6-8d411f484b4d" providerId="ADAL" clId="{D9BFCF19-62A5-4DD2-BE4B-C9A184BAFBC5}" dt="2023-09-05T22:19:36.529" v="3690" actId="1076"/>
        <pc:sldMkLst>
          <pc:docMk/>
          <pc:sldMk cId="4058929575" sldId="363"/>
        </pc:sldMkLst>
        <pc:picChg chg="mod">
          <ac:chgData name="Jha, Aryan Ritwajeet" userId="2aad577e-539b-449b-83a6-8d411f484b4d" providerId="ADAL" clId="{D9BFCF19-62A5-4DD2-BE4B-C9A184BAFBC5}" dt="2023-09-05T22:19:36.529" v="3690" actId="1076"/>
          <ac:picMkLst>
            <pc:docMk/>
            <pc:sldMk cId="4058929575" sldId="363"/>
            <ac:picMk id="4" creationId="{CDC4F6F3-4C39-173E-F12D-19ACFC900122}"/>
          </ac:picMkLst>
        </pc:picChg>
      </pc:sldChg>
      <pc:sldChg chg="modSp mod">
        <pc:chgData name="Jha, Aryan Ritwajeet" userId="2aad577e-539b-449b-83a6-8d411f484b4d" providerId="ADAL" clId="{D9BFCF19-62A5-4DD2-BE4B-C9A184BAFBC5}" dt="2023-09-05T22:24:01.590" v="3732" actId="1076"/>
        <pc:sldMkLst>
          <pc:docMk/>
          <pc:sldMk cId="1418086586" sldId="365"/>
        </pc:sldMkLst>
        <pc:picChg chg="mod">
          <ac:chgData name="Jha, Aryan Ritwajeet" userId="2aad577e-539b-449b-83a6-8d411f484b4d" providerId="ADAL" clId="{D9BFCF19-62A5-4DD2-BE4B-C9A184BAFBC5}" dt="2023-09-05T22:24:01.590" v="3732" actId="1076"/>
          <ac:picMkLst>
            <pc:docMk/>
            <pc:sldMk cId="1418086586" sldId="365"/>
            <ac:picMk id="8" creationId="{88624034-0068-8345-A82B-7C262D627F6C}"/>
          </ac:picMkLst>
        </pc:picChg>
      </pc:sldChg>
      <pc:sldChg chg="modSp mod">
        <pc:chgData name="Jha, Aryan Ritwajeet" userId="2aad577e-539b-449b-83a6-8d411f484b4d" providerId="ADAL" clId="{D9BFCF19-62A5-4DD2-BE4B-C9A184BAFBC5}" dt="2023-09-05T22:24:53.179" v="3738" actId="1076"/>
        <pc:sldMkLst>
          <pc:docMk/>
          <pc:sldMk cId="39870651" sldId="366"/>
        </pc:sldMkLst>
        <pc:picChg chg="mod">
          <ac:chgData name="Jha, Aryan Ritwajeet" userId="2aad577e-539b-449b-83a6-8d411f484b4d" providerId="ADAL" clId="{D9BFCF19-62A5-4DD2-BE4B-C9A184BAFBC5}" dt="2023-09-05T22:24:53.179" v="3738" actId="1076"/>
          <ac:picMkLst>
            <pc:docMk/>
            <pc:sldMk cId="39870651" sldId="366"/>
            <ac:picMk id="8" creationId="{8308D9BD-B5B0-CA5B-557C-A7C64163AC0C}"/>
          </ac:picMkLst>
        </pc:picChg>
      </pc:sldChg>
      <pc:sldChg chg="addSp delSp modSp mod">
        <pc:chgData name="Jha, Aryan Ritwajeet" userId="2aad577e-539b-449b-83a6-8d411f484b4d" providerId="ADAL" clId="{D9BFCF19-62A5-4DD2-BE4B-C9A184BAFBC5}" dt="2023-08-09T05:54:33.186" v="3443" actId="164"/>
        <pc:sldMkLst>
          <pc:docMk/>
          <pc:sldMk cId="3936922489" sldId="369"/>
        </pc:sldMkLst>
        <pc:spChg chg="add mod">
          <ac:chgData name="Jha, Aryan Ritwajeet" userId="2aad577e-539b-449b-83a6-8d411f484b4d" providerId="ADAL" clId="{D9BFCF19-62A5-4DD2-BE4B-C9A184BAFBC5}" dt="2023-08-09T05:50:44.718" v="3136" actId="20577"/>
          <ac:spMkLst>
            <pc:docMk/>
            <pc:sldMk cId="3936922489" sldId="369"/>
            <ac:spMk id="9" creationId="{68E0C94F-8674-EE6C-EDEE-49A0FAD63061}"/>
          </ac:spMkLst>
        </pc:spChg>
        <pc:spChg chg="add mod">
          <ac:chgData name="Jha, Aryan Ritwajeet" userId="2aad577e-539b-449b-83a6-8d411f484b4d" providerId="ADAL" clId="{D9BFCF19-62A5-4DD2-BE4B-C9A184BAFBC5}" dt="2023-08-09T05:54:24.635" v="3441" actId="164"/>
          <ac:spMkLst>
            <pc:docMk/>
            <pc:sldMk cId="3936922489" sldId="369"/>
            <ac:spMk id="12" creationId="{689B0CCD-7E5D-D572-0E75-912082204CB0}"/>
          </ac:spMkLst>
        </pc:spChg>
        <pc:spChg chg="add mod">
          <ac:chgData name="Jha, Aryan Ritwajeet" userId="2aad577e-539b-449b-83a6-8d411f484b4d" providerId="ADAL" clId="{D9BFCF19-62A5-4DD2-BE4B-C9A184BAFBC5}" dt="2023-08-09T05:54:29.831" v="3442" actId="164"/>
          <ac:spMkLst>
            <pc:docMk/>
            <pc:sldMk cId="3936922489" sldId="369"/>
            <ac:spMk id="15" creationId="{764B1754-92C5-5E83-D642-B2AC364EC672}"/>
          </ac:spMkLst>
        </pc:spChg>
        <pc:spChg chg="add mod">
          <ac:chgData name="Jha, Aryan Ritwajeet" userId="2aad577e-539b-449b-83a6-8d411f484b4d" providerId="ADAL" clId="{D9BFCF19-62A5-4DD2-BE4B-C9A184BAFBC5}" dt="2023-08-09T05:54:33.186" v="3443" actId="164"/>
          <ac:spMkLst>
            <pc:docMk/>
            <pc:sldMk cId="3936922489" sldId="369"/>
            <ac:spMk id="18" creationId="{3C42EB42-A63D-BF38-B480-1DE91EFFA1AF}"/>
          </ac:spMkLst>
        </pc:spChg>
        <pc:grpChg chg="add mod">
          <ac:chgData name="Jha, Aryan Ritwajeet" userId="2aad577e-539b-449b-83a6-8d411f484b4d" providerId="ADAL" clId="{D9BFCF19-62A5-4DD2-BE4B-C9A184BAFBC5}" dt="2023-08-09T05:54:24.635" v="3441" actId="164"/>
          <ac:grpSpMkLst>
            <pc:docMk/>
            <pc:sldMk cId="3936922489" sldId="369"/>
            <ac:grpSpMk id="23" creationId="{5ACCCF46-34FE-0605-41D0-15D9E19B341A}"/>
          </ac:grpSpMkLst>
        </pc:grpChg>
        <pc:grpChg chg="add mod">
          <ac:chgData name="Jha, Aryan Ritwajeet" userId="2aad577e-539b-449b-83a6-8d411f484b4d" providerId="ADAL" clId="{D9BFCF19-62A5-4DD2-BE4B-C9A184BAFBC5}" dt="2023-08-09T05:54:29.831" v="3442" actId="164"/>
          <ac:grpSpMkLst>
            <pc:docMk/>
            <pc:sldMk cId="3936922489" sldId="369"/>
            <ac:grpSpMk id="24" creationId="{E591A7E8-0B32-F999-9DF3-96036EC5DA98}"/>
          </ac:grpSpMkLst>
        </pc:grpChg>
        <pc:grpChg chg="add mod">
          <ac:chgData name="Jha, Aryan Ritwajeet" userId="2aad577e-539b-449b-83a6-8d411f484b4d" providerId="ADAL" clId="{D9BFCF19-62A5-4DD2-BE4B-C9A184BAFBC5}" dt="2023-08-09T05:54:33.186" v="3443" actId="164"/>
          <ac:grpSpMkLst>
            <pc:docMk/>
            <pc:sldMk cId="3936922489" sldId="369"/>
            <ac:grpSpMk id="25" creationId="{BDB2E438-D730-C64A-9DCD-859C53527737}"/>
          </ac:grpSpMkLst>
        </pc:grpChg>
        <pc:picChg chg="add del">
          <ac:chgData name="Jha, Aryan Ritwajeet" userId="2aad577e-539b-449b-83a6-8d411f484b4d" providerId="ADAL" clId="{D9BFCF19-62A5-4DD2-BE4B-C9A184BAFBC5}" dt="2023-08-09T05:48:25.307" v="2990" actId="478"/>
          <ac:picMkLst>
            <pc:docMk/>
            <pc:sldMk cId="3936922489" sldId="369"/>
            <ac:picMk id="4" creationId="{29901777-79D1-9D89-3E82-36B0314CA896}"/>
          </ac:picMkLst>
        </pc:picChg>
        <pc:picChg chg="del">
          <ac:chgData name="Jha, Aryan Ritwajeet" userId="2aad577e-539b-449b-83a6-8d411f484b4d" providerId="ADAL" clId="{D9BFCF19-62A5-4DD2-BE4B-C9A184BAFBC5}" dt="2023-08-09T05:48:22.382" v="2988" actId="478"/>
          <ac:picMkLst>
            <pc:docMk/>
            <pc:sldMk cId="3936922489" sldId="369"/>
            <ac:picMk id="6" creationId="{35E5F3F2-3B4C-85F0-70D9-5211F5C1F90B}"/>
          </ac:picMkLst>
        </pc:picChg>
        <pc:picChg chg="add mod">
          <ac:chgData name="Jha, Aryan Ritwajeet" userId="2aad577e-539b-449b-83a6-8d411f484b4d" providerId="ADAL" clId="{D9BFCF19-62A5-4DD2-BE4B-C9A184BAFBC5}" dt="2023-08-09T05:49:15.932" v="2998" actId="1076"/>
          <ac:picMkLst>
            <pc:docMk/>
            <pc:sldMk cId="3936922489" sldId="369"/>
            <ac:picMk id="8" creationId="{2B672A3F-FCE0-6A38-C5B6-B2EC28BC53C6}"/>
          </ac:picMkLst>
        </pc:picChg>
        <pc:cxnChg chg="add mod">
          <ac:chgData name="Jha, Aryan Ritwajeet" userId="2aad577e-539b-449b-83a6-8d411f484b4d" providerId="ADAL" clId="{D9BFCF19-62A5-4DD2-BE4B-C9A184BAFBC5}" dt="2023-08-09T05:54:24.635" v="3441" actId="164"/>
          <ac:cxnSpMkLst>
            <pc:docMk/>
            <pc:sldMk cId="3936922489" sldId="369"/>
            <ac:cxnSpMk id="11" creationId="{A0817482-EDF4-2B28-A9AB-43E2424B6856}"/>
          </ac:cxnSpMkLst>
        </pc:cxnChg>
        <pc:cxnChg chg="add mod">
          <ac:chgData name="Jha, Aryan Ritwajeet" userId="2aad577e-539b-449b-83a6-8d411f484b4d" providerId="ADAL" clId="{D9BFCF19-62A5-4DD2-BE4B-C9A184BAFBC5}" dt="2023-08-09T05:54:29.831" v="3442" actId="164"/>
          <ac:cxnSpMkLst>
            <pc:docMk/>
            <pc:sldMk cId="3936922489" sldId="369"/>
            <ac:cxnSpMk id="14" creationId="{AB574EA1-AC9E-8D94-F800-9B33DCBA703F}"/>
          </ac:cxnSpMkLst>
        </pc:cxnChg>
        <pc:cxnChg chg="add mod">
          <ac:chgData name="Jha, Aryan Ritwajeet" userId="2aad577e-539b-449b-83a6-8d411f484b4d" providerId="ADAL" clId="{D9BFCF19-62A5-4DD2-BE4B-C9A184BAFBC5}" dt="2023-08-09T05:54:33.186" v="3443" actId="164"/>
          <ac:cxnSpMkLst>
            <pc:docMk/>
            <pc:sldMk cId="3936922489" sldId="369"/>
            <ac:cxnSpMk id="17" creationId="{EE1B96DB-5CB3-BB60-38EE-DC0C7CE3091F}"/>
          </ac:cxnSpMkLst>
        </pc:cxnChg>
      </pc:sldChg>
      <pc:sldChg chg="addSp delSp modSp mod">
        <pc:chgData name="Jha, Aryan Ritwajeet" userId="2aad577e-539b-449b-83a6-8d411f484b4d" providerId="ADAL" clId="{D9BFCF19-62A5-4DD2-BE4B-C9A184BAFBC5}" dt="2023-09-05T22:17:37.740" v="3673" actId="693"/>
        <pc:sldMkLst>
          <pc:docMk/>
          <pc:sldMk cId="1447204132" sldId="373"/>
        </pc:sldMkLst>
        <pc:spChg chg="add del mod">
          <ac:chgData name="Jha, Aryan Ritwajeet" userId="2aad577e-539b-449b-83a6-8d411f484b4d" providerId="ADAL" clId="{D9BFCF19-62A5-4DD2-BE4B-C9A184BAFBC5}" dt="2023-09-05T22:17:05.744" v="3667" actId="478"/>
          <ac:spMkLst>
            <pc:docMk/>
            <pc:sldMk cId="1447204132" sldId="373"/>
            <ac:spMk id="8" creationId="{5F74A8C5-E58F-EEF7-A880-BBDB5746381C}"/>
          </ac:spMkLst>
        </pc:spChg>
        <pc:spChg chg="add mod">
          <ac:chgData name="Jha, Aryan Ritwajeet" userId="2aad577e-539b-449b-83a6-8d411f484b4d" providerId="ADAL" clId="{D9BFCF19-62A5-4DD2-BE4B-C9A184BAFBC5}" dt="2023-09-05T22:17:16.753" v="3671" actId="1076"/>
          <ac:spMkLst>
            <pc:docMk/>
            <pc:sldMk cId="1447204132" sldId="373"/>
            <ac:spMk id="10" creationId="{4DF7643C-287D-C2FF-B47C-9EEA984CBB06}"/>
          </ac:spMkLst>
        </pc:spChg>
        <pc:spChg chg="add mod">
          <ac:chgData name="Jha, Aryan Ritwajeet" userId="2aad577e-539b-449b-83a6-8d411f484b4d" providerId="ADAL" clId="{D9BFCF19-62A5-4DD2-BE4B-C9A184BAFBC5}" dt="2023-09-05T22:16:51.350" v="3660"/>
          <ac:spMkLst>
            <pc:docMk/>
            <pc:sldMk cId="1447204132" sldId="373"/>
            <ac:spMk id="11" creationId="{A4DAEF0F-8B0C-CEB4-1EB3-01A9F1650F6B}"/>
          </ac:spMkLst>
        </pc:spChg>
        <pc:spChg chg="add del">
          <ac:chgData name="Jha, Aryan Ritwajeet" userId="2aad577e-539b-449b-83a6-8d411f484b4d" providerId="ADAL" clId="{D9BFCF19-62A5-4DD2-BE4B-C9A184BAFBC5}" dt="2023-09-05T22:17:02.392" v="3664" actId="478"/>
          <ac:spMkLst>
            <pc:docMk/>
            <pc:sldMk cId="1447204132" sldId="373"/>
            <ac:spMk id="14" creationId="{2568A4D4-11CB-21BD-0102-39AB8F6D8BD8}"/>
          </ac:spMkLst>
        </pc:spChg>
        <pc:picChg chg="del">
          <ac:chgData name="Jha, Aryan Ritwajeet" userId="2aad577e-539b-449b-83a6-8d411f484b4d" providerId="ADAL" clId="{D9BFCF19-62A5-4DD2-BE4B-C9A184BAFBC5}" dt="2023-09-05T22:16:55.035" v="3661" actId="478"/>
          <ac:picMkLst>
            <pc:docMk/>
            <pc:sldMk cId="1447204132" sldId="373"/>
            <ac:picMk id="6" creationId="{AFBEC9C7-F456-FA4A-56FC-5C0510948DC6}"/>
          </ac:picMkLst>
        </pc:picChg>
        <pc:picChg chg="add mod">
          <ac:chgData name="Jha, Aryan Ritwajeet" userId="2aad577e-539b-449b-83a6-8d411f484b4d" providerId="ADAL" clId="{D9BFCF19-62A5-4DD2-BE4B-C9A184BAFBC5}" dt="2023-09-05T22:16:51.350" v="3660"/>
          <ac:picMkLst>
            <pc:docMk/>
            <pc:sldMk cId="1447204132" sldId="373"/>
            <ac:picMk id="9" creationId="{DA49EAC0-15C1-5AB4-E568-B42EFA678656}"/>
          </ac:picMkLst>
        </pc:picChg>
        <pc:cxnChg chg="add mod">
          <ac:chgData name="Jha, Aryan Ritwajeet" userId="2aad577e-539b-449b-83a6-8d411f484b4d" providerId="ADAL" clId="{D9BFCF19-62A5-4DD2-BE4B-C9A184BAFBC5}" dt="2023-09-05T22:17:37.740" v="3673" actId="693"/>
          <ac:cxnSpMkLst>
            <pc:docMk/>
            <pc:sldMk cId="1447204132" sldId="373"/>
            <ac:cxnSpMk id="12" creationId="{F3F7CC4A-DB63-8872-834D-BB2F724B7B67}"/>
          </ac:cxnSpMkLst>
        </pc:cxnChg>
        <pc:cxnChg chg="del mod">
          <ac:chgData name="Jha, Aryan Ritwajeet" userId="2aad577e-539b-449b-83a6-8d411f484b4d" providerId="ADAL" clId="{D9BFCF19-62A5-4DD2-BE4B-C9A184BAFBC5}" dt="2023-09-05T22:17:04.911" v="3666" actId="478"/>
          <ac:cxnSpMkLst>
            <pc:docMk/>
            <pc:sldMk cId="1447204132" sldId="373"/>
            <ac:cxnSpMk id="13" creationId="{5DA871C8-8945-EDA4-213E-AD2B97C01BA0}"/>
          </ac:cxnSpMkLst>
        </pc:cxnChg>
        <pc:cxnChg chg="add mod">
          <ac:chgData name="Jha, Aryan Ritwajeet" userId="2aad577e-539b-449b-83a6-8d411f484b4d" providerId="ADAL" clId="{D9BFCF19-62A5-4DD2-BE4B-C9A184BAFBC5}" dt="2023-09-05T22:17:37.740" v="3673" actId="693"/>
          <ac:cxnSpMkLst>
            <pc:docMk/>
            <pc:sldMk cId="1447204132" sldId="373"/>
            <ac:cxnSpMk id="15" creationId="{4236892F-67BF-B5D1-03A4-1D23EFA71509}"/>
          </ac:cxnSpMkLst>
        </pc:cxnChg>
      </pc:sldChg>
      <pc:sldChg chg="modSp mod">
        <pc:chgData name="Jha, Aryan Ritwajeet" userId="2aad577e-539b-449b-83a6-8d411f484b4d" providerId="ADAL" clId="{D9BFCF19-62A5-4DD2-BE4B-C9A184BAFBC5}" dt="2023-09-05T22:18:01.033" v="3675" actId="693"/>
        <pc:sldMkLst>
          <pc:docMk/>
          <pc:sldMk cId="3293458446" sldId="374"/>
        </pc:sldMkLst>
        <pc:spChg chg="mod">
          <ac:chgData name="Jha, Aryan Ritwajeet" userId="2aad577e-539b-449b-83a6-8d411f484b4d" providerId="ADAL" clId="{D9BFCF19-62A5-4DD2-BE4B-C9A184BAFBC5}" dt="2023-09-05T22:16:26.656" v="3659" actId="1076"/>
          <ac:spMkLst>
            <pc:docMk/>
            <pc:sldMk cId="3293458446" sldId="374"/>
            <ac:spMk id="3" creationId="{E024897D-C278-8DD3-65EF-8B1DEA1A7848}"/>
          </ac:spMkLst>
        </pc:spChg>
        <pc:picChg chg="mod">
          <ac:chgData name="Jha, Aryan Ritwajeet" userId="2aad577e-539b-449b-83a6-8d411f484b4d" providerId="ADAL" clId="{D9BFCF19-62A5-4DD2-BE4B-C9A184BAFBC5}" dt="2023-09-05T22:16:14.970" v="3656" actId="1076"/>
          <ac:picMkLst>
            <pc:docMk/>
            <pc:sldMk cId="3293458446" sldId="374"/>
            <ac:picMk id="8" creationId="{99DF99AB-4C7C-6A7D-537F-A73954D1D3AB}"/>
          </ac:picMkLst>
        </pc:picChg>
        <pc:cxnChg chg="mod">
          <ac:chgData name="Jha, Aryan Ritwajeet" userId="2aad577e-539b-449b-83a6-8d411f484b4d" providerId="ADAL" clId="{D9BFCF19-62A5-4DD2-BE4B-C9A184BAFBC5}" dt="2023-09-05T22:18:01.033" v="3675" actId="693"/>
          <ac:cxnSpMkLst>
            <pc:docMk/>
            <pc:sldMk cId="3293458446" sldId="374"/>
            <ac:cxnSpMk id="6" creationId="{1AD6FFD3-B2AC-C885-4E7F-D696852BE9E1}"/>
          </ac:cxnSpMkLst>
        </pc:cxnChg>
        <pc:cxnChg chg="mod">
          <ac:chgData name="Jha, Aryan Ritwajeet" userId="2aad577e-539b-449b-83a6-8d411f484b4d" providerId="ADAL" clId="{D9BFCF19-62A5-4DD2-BE4B-C9A184BAFBC5}" dt="2023-09-05T22:18:01.033" v="3675" actId="693"/>
          <ac:cxnSpMkLst>
            <pc:docMk/>
            <pc:sldMk cId="3293458446" sldId="374"/>
            <ac:cxnSpMk id="13" creationId="{5DA871C8-8945-EDA4-213E-AD2B97C01BA0}"/>
          </ac:cxnSpMkLst>
        </pc:cxnChg>
      </pc:sldChg>
      <pc:sldChg chg="addSp delSp modSp mod">
        <pc:chgData name="Jha, Aryan Ritwajeet" userId="2aad577e-539b-449b-83a6-8d411f484b4d" providerId="ADAL" clId="{D9BFCF19-62A5-4DD2-BE4B-C9A184BAFBC5}" dt="2023-09-05T22:18:31.756" v="3686" actId="1076"/>
        <pc:sldMkLst>
          <pc:docMk/>
          <pc:sldMk cId="1039759568" sldId="375"/>
        </pc:sldMkLst>
        <pc:spChg chg="mod ord">
          <ac:chgData name="Jha, Aryan Ritwajeet" userId="2aad577e-539b-449b-83a6-8d411f484b4d" providerId="ADAL" clId="{D9BFCF19-62A5-4DD2-BE4B-C9A184BAFBC5}" dt="2023-09-05T22:18:31.756" v="3686" actId="1076"/>
          <ac:spMkLst>
            <pc:docMk/>
            <pc:sldMk cId="1039759568" sldId="375"/>
            <ac:spMk id="6" creationId="{B1A80A19-28C0-3571-FFDB-A0AC96AB8CDE}"/>
          </ac:spMkLst>
        </pc:spChg>
        <pc:picChg chg="del">
          <ac:chgData name="Jha, Aryan Ritwajeet" userId="2aad577e-539b-449b-83a6-8d411f484b4d" providerId="ADAL" clId="{D9BFCF19-62A5-4DD2-BE4B-C9A184BAFBC5}" dt="2023-09-05T22:18:08.205" v="3677" actId="478"/>
          <ac:picMkLst>
            <pc:docMk/>
            <pc:sldMk cId="1039759568" sldId="375"/>
            <ac:picMk id="4" creationId="{FFC90DB6-A4B9-C016-790B-00F837D90E11}"/>
          </ac:picMkLst>
        </pc:picChg>
        <pc:picChg chg="add mod ord">
          <ac:chgData name="Jha, Aryan Ritwajeet" userId="2aad577e-539b-449b-83a6-8d411f484b4d" providerId="ADAL" clId="{D9BFCF19-62A5-4DD2-BE4B-C9A184BAFBC5}" dt="2023-09-05T22:18:24.395" v="3683" actId="166"/>
          <ac:picMkLst>
            <pc:docMk/>
            <pc:sldMk cId="1039759568" sldId="375"/>
            <ac:picMk id="7" creationId="{A1ABE789-19FD-0321-2E81-B87480809945}"/>
          </ac:picMkLst>
        </pc:picChg>
      </pc:sldChg>
      <pc:sldChg chg="addSp delSp modSp mod">
        <pc:chgData name="Jha, Aryan Ritwajeet" userId="2aad577e-539b-449b-83a6-8d411f484b4d" providerId="ADAL" clId="{D9BFCF19-62A5-4DD2-BE4B-C9A184BAFBC5}" dt="2023-09-05T22:30:52.932" v="3909" actId="1076"/>
        <pc:sldMkLst>
          <pc:docMk/>
          <pc:sldMk cId="2868869998" sldId="376"/>
        </pc:sldMkLst>
        <pc:spChg chg="del">
          <ac:chgData name="Jha, Aryan Ritwajeet" userId="2aad577e-539b-449b-83a6-8d411f484b4d" providerId="ADAL" clId="{D9BFCF19-62A5-4DD2-BE4B-C9A184BAFBC5}" dt="2023-09-05T22:30:48.954" v="3907" actId="478"/>
          <ac:spMkLst>
            <pc:docMk/>
            <pc:sldMk cId="2868869998" sldId="376"/>
            <ac:spMk id="4" creationId="{9C4FDF9F-65CE-83BC-0E18-C4610A15CE56}"/>
          </ac:spMkLst>
        </pc:spChg>
        <pc:spChg chg="del">
          <ac:chgData name="Jha, Aryan Ritwajeet" userId="2aad577e-539b-449b-83a6-8d411f484b4d" providerId="ADAL" clId="{D9BFCF19-62A5-4DD2-BE4B-C9A184BAFBC5}" dt="2023-09-05T22:30:48.954" v="3907" actId="478"/>
          <ac:spMkLst>
            <pc:docMk/>
            <pc:sldMk cId="2868869998" sldId="376"/>
            <ac:spMk id="7" creationId="{024D9615-3AB4-721C-FB83-90407BDA6EF2}"/>
          </ac:spMkLst>
        </pc:spChg>
        <pc:spChg chg="del">
          <ac:chgData name="Jha, Aryan Ritwajeet" userId="2aad577e-539b-449b-83a6-8d411f484b4d" providerId="ADAL" clId="{D9BFCF19-62A5-4DD2-BE4B-C9A184BAFBC5}" dt="2023-09-05T22:30:48.954" v="3907" actId="478"/>
          <ac:spMkLst>
            <pc:docMk/>
            <pc:sldMk cId="2868869998" sldId="376"/>
            <ac:spMk id="8" creationId="{44E00007-CC74-B83B-03ED-F05CE095DAF6}"/>
          </ac:spMkLst>
        </pc:spChg>
        <pc:spChg chg="add mod">
          <ac:chgData name="Jha, Aryan Ritwajeet" userId="2aad577e-539b-449b-83a6-8d411f484b4d" providerId="ADAL" clId="{D9BFCF19-62A5-4DD2-BE4B-C9A184BAFBC5}" dt="2023-09-05T22:30:52.932" v="3909" actId="1076"/>
          <ac:spMkLst>
            <pc:docMk/>
            <pc:sldMk cId="2868869998" sldId="376"/>
            <ac:spMk id="9" creationId="{D5EB4566-E047-DD59-6CFB-810DD9FC6245}"/>
          </ac:spMkLst>
        </pc:spChg>
        <pc:spChg chg="del">
          <ac:chgData name="Jha, Aryan Ritwajeet" userId="2aad577e-539b-449b-83a6-8d411f484b4d" providerId="ADAL" clId="{D9BFCF19-62A5-4DD2-BE4B-C9A184BAFBC5}" dt="2023-09-05T22:30:48.954" v="3907" actId="478"/>
          <ac:spMkLst>
            <pc:docMk/>
            <pc:sldMk cId="2868869998" sldId="376"/>
            <ac:spMk id="10" creationId="{6969D8C3-51E8-0D1F-4222-6052C90A3B68}"/>
          </ac:spMkLst>
        </pc:spChg>
        <pc:spChg chg="del">
          <ac:chgData name="Jha, Aryan Ritwajeet" userId="2aad577e-539b-449b-83a6-8d411f484b4d" providerId="ADAL" clId="{D9BFCF19-62A5-4DD2-BE4B-C9A184BAFBC5}" dt="2023-09-05T22:30:48.954" v="3907" actId="478"/>
          <ac:spMkLst>
            <pc:docMk/>
            <pc:sldMk cId="2868869998" sldId="376"/>
            <ac:spMk id="11" creationId="{A042A50B-CF3B-C6AE-C8CC-F628B66E5FED}"/>
          </ac:spMkLst>
        </pc:spChg>
        <pc:spChg chg="del">
          <ac:chgData name="Jha, Aryan Ritwajeet" userId="2aad577e-539b-449b-83a6-8d411f484b4d" providerId="ADAL" clId="{D9BFCF19-62A5-4DD2-BE4B-C9A184BAFBC5}" dt="2023-09-05T22:30:48.954" v="3907" actId="478"/>
          <ac:spMkLst>
            <pc:docMk/>
            <pc:sldMk cId="2868869998" sldId="376"/>
            <ac:spMk id="12" creationId="{AA6346C2-406B-6D51-52FC-7AD247593824}"/>
          </ac:spMkLst>
        </pc:spChg>
        <pc:spChg chg="del">
          <ac:chgData name="Jha, Aryan Ritwajeet" userId="2aad577e-539b-449b-83a6-8d411f484b4d" providerId="ADAL" clId="{D9BFCF19-62A5-4DD2-BE4B-C9A184BAFBC5}" dt="2023-09-05T22:30:48.954" v="3907" actId="478"/>
          <ac:spMkLst>
            <pc:docMk/>
            <pc:sldMk cId="2868869998" sldId="376"/>
            <ac:spMk id="13" creationId="{E096F338-14D4-8DF4-4409-475BDEE269E4}"/>
          </ac:spMkLst>
        </pc:spChg>
        <pc:spChg chg="del">
          <ac:chgData name="Jha, Aryan Ritwajeet" userId="2aad577e-539b-449b-83a6-8d411f484b4d" providerId="ADAL" clId="{D9BFCF19-62A5-4DD2-BE4B-C9A184BAFBC5}" dt="2023-09-05T22:30:48.954" v="3907" actId="478"/>
          <ac:spMkLst>
            <pc:docMk/>
            <pc:sldMk cId="2868869998" sldId="376"/>
            <ac:spMk id="14" creationId="{03B46742-2F2C-D240-E43A-991188837EE6}"/>
          </ac:spMkLst>
        </pc:spChg>
        <pc:spChg chg="del">
          <ac:chgData name="Jha, Aryan Ritwajeet" userId="2aad577e-539b-449b-83a6-8d411f484b4d" providerId="ADAL" clId="{D9BFCF19-62A5-4DD2-BE4B-C9A184BAFBC5}" dt="2023-09-05T22:30:48.954" v="3907" actId="478"/>
          <ac:spMkLst>
            <pc:docMk/>
            <pc:sldMk cId="2868869998" sldId="376"/>
            <ac:spMk id="15" creationId="{B823E420-15E3-A8B5-CF7D-86AB0982DEA8}"/>
          </ac:spMkLst>
        </pc:spChg>
        <pc:spChg chg="del">
          <ac:chgData name="Jha, Aryan Ritwajeet" userId="2aad577e-539b-449b-83a6-8d411f484b4d" providerId="ADAL" clId="{D9BFCF19-62A5-4DD2-BE4B-C9A184BAFBC5}" dt="2023-09-05T22:30:48.954" v="3907" actId="478"/>
          <ac:spMkLst>
            <pc:docMk/>
            <pc:sldMk cId="2868869998" sldId="376"/>
            <ac:spMk id="18" creationId="{B4972E0B-9096-C9F0-D418-BAD513B3CBF5}"/>
          </ac:spMkLst>
        </pc:spChg>
        <pc:spChg chg="add mod">
          <ac:chgData name="Jha, Aryan Ritwajeet" userId="2aad577e-539b-449b-83a6-8d411f484b4d" providerId="ADAL" clId="{D9BFCF19-62A5-4DD2-BE4B-C9A184BAFBC5}" dt="2023-09-05T22:30:52.932" v="3909" actId="1076"/>
          <ac:spMkLst>
            <pc:docMk/>
            <pc:sldMk cId="2868869998" sldId="376"/>
            <ac:spMk id="20" creationId="{778EEB34-0036-16BF-983B-C59F1BB0977C}"/>
          </ac:spMkLst>
        </pc:spChg>
        <pc:spChg chg="del">
          <ac:chgData name="Jha, Aryan Ritwajeet" userId="2aad577e-539b-449b-83a6-8d411f484b4d" providerId="ADAL" clId="{D9BFCF19-62A5-4DD2-BE4B-C9A184BAFBC5}" dt="2023-09-05T22:30:48.954" v="3907" actId="478"/>
          <ac:spMkLst>
            <pc:docMk/>
            <pc:sldMk cId="2868869998" sldId="376"/>
            <ac:spMk id="22" creationId="{F4D8BE67-4739-3350-1263-1A7E0DDFCB8C}"/>
          </ac:spMkLst>
        </pc:spChg>
        <pc:spChg chg="add mod">
          <ac:chgData name="Jha, Aryan Ritwajeet" userId="2aad577e-539b-449b-83a6-8d411f484b4d" providerId="ADAL" clId="{D9BFCF19-62A5-4DD2-BE4B-C9A184BAFBC5}" dt="2023-09-05T22:30:52.932" v="3909" actId="1076"/>
          <ac:spMkLst>
            <pc:docMk/>
            <pc:sldMk cId="2868869998" sldId="376"/>
            <ac:spMk id="24" creationId="{BF7C93CE-65E9-345F-C683-3E5C07FB099D}"/>
          </ac:spMkLst>
        </pc:spChg>
        <pc:spChg chg="add mod">
          <ac:chgData name="Jha, Aryan Ritwajeet" userId="2aad577e-539b-449b-83a6-8d411f484b4d" providerId="ADAL" clId="{D9BFCF19-62A5-4DD2-BE4B-C9A184BAFBC5}" dt="2023-09-05T22:30:52.932" v="3909" actId="1076"/>
          <ac:spMkLst>
            <pc:docMk/>
            <pc:sldMk cId="2868869998" sldId="376"/>
            <ac:spMk id="25" creationId="{4CDD6831-A446-CD53-A72B-36CBCE9D6701}"/>
          </ac:spMkLst>
        </pc:spChg>
        <pc:spChg chg="add mod">
          <ac:chgData name="Jha, Aryan Ritwajeet" userId="2aad577e-539b-449b-83a6-8d411f484b4d" providerId="ADAL" clId="{D9BFCF19-62A5-4DD2-BE4B-C9A184BAFBC5}" dt="2023-09-05T22:30:52.932" v="3909" actId="1076"/>
          <ac:spMkLst>
            <pc:docMk/>
            <pc:sldMk cId="2868869998" sldId="376"/>
            <ac:spMk id="27" creationId="{C9785D87-AFF9-A5AF-616D-03441D46C5A2}"/>
          </ac:spMkLst>
        </pc:spChg>
        <pc:spChg chg="add mod">
          <ac:chgData name="Jha, Aryan Ritwajeet" userId="2aad577e-539b-449b-83a6-8d411f484b4d" providerId="ADAL" clId="{D9BFCF19-62A5-4DD2-BE4B-C9A184BAFBC5}" dt="2023-09-05T22:30:52.932" v="3909" actId="1076"/>
          <ac:spMkLst>
            <pc:docMk/>
            <pc:sldMk cId="2868869998" sldId="376"/>
            <ac:spMk id="28" creationId="{E3ACC146-EDCD-3E30-C19B-9EA3AA8CE4AD}"/>
          </ac:spMkLst>
        </pc:spChg>
        <pc:spChg chg="add mod">
          <ac:chgData name="Jha, Aryan Ritwajeet" userId="2aad577e-539b-449b-83a6-8d411f484b4d" providerId="ADAL" clId="{D9BFCF19-62A5-4DD2-BE4B-C9A184BAFBC5}" dt="2023-09-05T22:30:52.932" v="3909" actId="1076"/>
          <ac:spMkLst>
            <pc:docMk/>
            <pc:sldMk cId="2868869998" sldId="376"/>
            <ac:spMk id="29" creationId="{E3F9C318-4C8B-8875-3415-5AF90CF69937}"/>
          </ac:spMkLst>
        </pc:spChg>
        <pc:spChg chg="add mod">
          <ac:chgData name="Jha, Aryan Ritwajeet" userId="2aad577e-539b-449b-83a6-8d411f484b4d" providerId="ADAL" clId="{D9BFCF19-62A5-4DD2-BE4B-C9A184BAFBC5}" dt="2023-09-05T22:30:52.932" v="3909" actId="1076"/>
          <ac:spMkLst>
            <pc:docMk/>
            <pc:sldMk cId="2868869998" sldId="376"/>
            <ac:spMk id="30" creationId="{9E341C0D-64AD-96A8-FC75-6FB20FC25E78}"/>
          </ac:spMkLst>
        </pc:spChg>
        <pc:spChg chg="add mod">
          <ac:chgData name="Jha, Aryan Ritwajeet" userId="2aad577e-539b-449b-83a6-8d411f484b4d" providerId="ADAL" clId="{D9BFCF19-62A5-4DD2-BE4B-C9A184BAFBC5}" dt="2023-09-05T22:30:52.932" v="3909" actId="1076"/>
          <ac:spMkLst>
            <pc:docMk/>
            <pc:sldMk cId="2868869998" sldId="376"/>
            <ac:spMk id="31" creationId="{B47873FD-0418-2FFC-80B2-300271CB4966}"/>
          </ac:spMkLst>
        </pc:spChg>
        <pc:spChg chg="add mod">
          <ac:chgData name="Jha, Aryan Ritwajeet" userId="2aad577e-539b-449b-83a6-8d411f484b4d" providerId="ADAL" clId="{D9BFCF19-62A5-4DD2-BE4B-C9A184BAFBC5}" dt="2023-09-05T22:30:52.932" v="3909" actId="1076"/>
          <ac:spMkLst>
            <pc:docMk/>
            <pc:sldMk cId="2868869998" sldId="376"/>
            <ac:spMk id="32" creationId="{6AD7E362-455C-5EEB-F61C-5B1BCE2868F1}"/>
          </ac:spMkLst>
        </pc:spChg>
        <pc:spChg chg="add mod">
          <ac:chgData name="Jha, Aryan Ritwajeet" userId="2aad577e-539b-449b-83a6-8d411f484b4d" providerId="ADAL" clId="{D9BFCF19-62A5-4DD2-BE4B-C9A184BAFBC5}" dt="2023-09-05T22:30:52.932" v="3909" actId="1076"/>
          <ac:spMkLst>
            <pc:docMk/>
            <pc:sldMk cId="2868869998" sldId="376"/>
            <ac:spMk id="33" creationId="{EAF1B2D4-E3C2-1125-EE12-6E71A491A99A}"/>
          </ac:spMkLst>
        </pc:spChg>
        <pc:spChg chg="add mod">
          <ac:chgData name="Jha, Aryan Ritwajeet" userId="2aad577e-539b-449b-83a6-8d411f484b4d" providerId="ADAL" clId="{D9BFCF19-62A5-4DD2-BE4B-C9A184BAFBC5}" dt="2023-09-05T22:30:52.932" v="3909" actId="1076"/>
          <ac:spMkLst>
            <pc:docMk/>
            <pc:sldMk cId="2868869998" sldId="376"/>
            <ac:spMk id="34" creationId="{C1103A63-FB52-62FC-202D-F7962A555A62}"/>
          </ac:spMkLst>
        </pc:spChg>
        <pc:spChg chg="add mod">
          <ac:chgData name="Jha, Aryan Ritwajeet" userId="2aad577e-539b-449b-83a6-8d411f484b4d" providerId="ADAL" clId="{D9BFCF19-62A5-4DD2-BE4B-C9A184BAFBC5}" dt="2023-09-05T22:30:52.932" v="3909" actId="1076"/>
          <ac:spMkLst>
            <pc:docMk/>
            <pc:sldMk cId="2868869998" sldId="376"/>
            <ac:spMk id="37" creationId="{CAB1785E-BBE1-33BB-92A7-E433E4E63B71}"/>
          </ac:spMkLst>
        </pc:spChg>
        <pc:spChg chg="add mod">
          <ac:chgData name="Jha, Aryan Ritwajeet" userId="2aad577e-539b-449b-83a6-8d411f484b4d" providerId="ADAL" clId="{D9BFCF19-62A5-4DD2-BE4B-C9A184BAFBC5}" dt="2023-09-05T22:30:52.932" v="3909" actId="1076"/>
          <ac:spMkLst>
            <pc:docMk/>
            <pc:sldMk cId="2868869998" sldId="376"/>
            <ac:spMk id="38" creationId="{F347F884-82DE-72F2-DA98-46468B40D989}"/>
          </ac:spMkLst>
        </pc:spChg>
        <pc:spChg chg="add mod">
          <ac:chgData name="Jha, Aryan Ritwajeet" userId="2aad577e-539b-449b-83a6-8d411f484b4d" providerId="ADAL" clId="{D9BFCF19-62A5-4DD2-BE4B-C9A184BAFBC5}" dt="2023-09-05T22:30:52.932" v="3909" actId="1076"/>
          <ac:spMkLst>
            <pc:docMk/>
            <pc:sldMk cId="2868869998" sldId="376"/>
            <ac:spMk id="39" creationId="{D184D92A-FE26-E888-3FC9-D3C93273D599}"/>
          </ac:spMkLst>
        </pc:spChg>
        <pc:spChg chg="add mod">
          <ac:chgData name="Jha, Aryan Ritwajeet" userId="2aad577e-539b-449b-83a6-8d411f484b4d" providerId="ADAL" clId="{D9BFCF19-62A5-4DD2-BE4B-C9A184BAFBC5}" dt="2023-09-05T22:30:52.932" v="3909" actId="1076"/>
          <ac:spMkLst>
            <pc:docMk/>
            <pc:sldMk cId="2868869998" sldId="376"/>
            <ac:spMk id="40" creationId="{6404DC87-6B1D-FA10-451C-02B477B4BBA1}"/>
          </ac:spMkLst>
        </pc:spChg>
        <pc:spChg chg="add mod">
          <ac:chgData name="Jha, Aryan Ritwajeet" userId="2aad577e-539b-449b-83a6-8d411f484b4d" providerId="ADAL" clId="{D9BFCF19-62A5-4DD2-BE4B-C9A184BAFBC5}" dt="2023-09-05T22:30:52.932" v="3909" actId="1076"/>
          <ac:spMkLst>
            <pc:docMk/>
            <pc:sldMk cId="2868869998" sldId="376"/>
            <ac:spMk id="41" creationId="{D24AE1F1-4FF9-17C4-EE2D-0876B8038CE1}"/>
          </ac:spMkLst>
        </pc:spChg>
        <pc:spChg chg="add mod">
          <ac:chgData name="Jha, Aryan Ritwajeet" userId="2aad577e-539b-449b-83a6-8d411f484b4d" providerId="ADAL" clId="{D9BFCF19-62A5-4DD2-BE4B-C9A184BAFBC5}" dt="2023-09-05T22:30:52.932" v="3909" actId="1076"/>
          <ac:spMkLst>
            <pc:docMk/>
            <pc:sldMk cId="2868869998" sldId="376"/>
            <ac:spMk id="43" creationId="{753AAD36-9685-52B5-E0D2-C654D4F505C2}"/>
          </ac:spMkLst>
        </pc:spChg>
        <pc:picChg chg="add mod">
          <ac:chgData name="Jha, Aryan Ritwajeet" userId="2aad577e-539b-449b-83a6-8d411f484b4d" providerId="ADAL" clId="{D9BFCF19-62A5-4DD2-BE4B-C9A184BAFBC5}" dt="2023-09-05T22:30:52.932" v="3909" actId="1076"/>
          <ac:picMkLst>
            <pc:docMk/>
            <pc:sldMk cId="2868869998" sldId="376"/>
            <ac:picMk id="6" creationId="{51192904-A2F4-A74F-41E1-DC055D7D6934}"/>
          </ac:picMkLst>
        </pc:picChg>
        <pc:picChg chg="del">
          <ac:chgData name="Jha, Aryan Ritwajeet" userId="2aad577e-539b-449b-83a6-8d411f484b4d" providerId="ADAL" clId="{D9BFCF19-62A5-4DD2-BE4B-C9A184BAFBC5}" dt="2023-09-05T22:30:44.882" v="3906" actId="478"/>
          <ac:picMkLst>
            <pc:docMk/>
            <pc:sldMk cId="2868869998" sldId="376"/>
            <ac:picMk id="23" creationId="{0690E293-71B8-D584-4DC1-CA2B8529C027}"/>
          </ac:picMkLst>
        </pc:picChg>
        <pc:cxnChg chg="add mod">
          <ac:chgData name="Jha, Aryan Ritwajeet" userId="2aad577e-539b-449b-83a6-8d411f484b4d" providerId="ADAL" clId="{D9BFCF19-62A5-4DD2-BE4B-C9A184BAFBC5}" dt="2023-09-05T22:30:52.932" v="3909" actId="1076"/>
          <ac:cxnSpMkLst>
            <pc:docMk/>
            <pc:sldMk cId="2868869998" sldId="376"/>
            <ac:cxnSpMk id="35" creationId="{EF85222B-95A8-35F2-A228-24274FBD09E6}"/>
          </ac:cxnSpMkLst>
        </pc:cxnChg>
        <pc:cxnChg chg="add mod">
          <ac:chgData name="Jha, Aryan Ritwajeet" userId="2aad577e-539b-449b-83a6-8d411f484b4d" providerId="ADAL" clId="{D9BFCF19-62A5-4DD2-BE4B-C9A184BAFBC5}" dt="2023-09-05T22:30:52.932" v="3909" actId="1076"/>
          <ac:cxnSpMkLst>
            <pc:docMk/>
            <pc:sldMk cId="2868869998" sldId="376"/>
            <ac:cxnSpMk id="36" creationId="{94135A0C-F5B9-59A0-D09B-ACA533CB174B}"/>
          </ac:cxnSpMkLst>
        </pc:cxnChg>
        <pc:cxnChg chg="add mod">
          <ac:chgData name="Jha, Aryan Ritwajeet" userId="2aad577e-539b-449b-83a6-8d411f484b4d" providerId="ADAL" clId="{D9BFCF19-62A5-4DD2-BE4B-C9A184BAFBC5}" dt="2023-09-05T22:30:52.932" v="3909" actId="1076"/>
          <ac:cxnSpMkLst>
            <pc:docMk/>
            <pc:sldMk cId="2868869998" sldId="376"/>
            <ac:cxnSpMk id="42" creationId="{7DDA879C-B8F3-99E6-9FF9-086DA0A2DCC4}"/>
          </ac:cxnSpMkLst>
        </pc:cxnChg>
      </pc:sldChg>
      <pc:sldChg chg="addSp modSp mod">
        <pc:chgData name="Jha, Aryan Ritwajeet" userId="2aad577e-539b-449b-83a6-8d411f484b4d" providerId="ADAL" clId="{D9BFCF19-62A5-4DD2-BE4B-C9A184BAFBC5}" dt="2023-09-05T22:29:53.114" v="3905" actId="14100"/>
        <pc:sldMkLst>
          <pc:docMk/>
          <pc:sldMk cId="868231624" sldId="378"/>
        </pc:sldMkLst>
        <pc:spChg chg="add mod">
          <ac:chgData name="Jha, Aryan Ritwajeet" userId="2aad577e-539b-449b-83a6-8d411f484b4d" providerId="ADAL" clId="{D9BFCF19-62A5-4DD2-BE4B-C9A184BAFBC5}" dt="2023-09-05T22:26:16.340" v="3776" actId="1076"/>
          <ac:spMkLst>
            <pc:docMk/>
            <pc:sldMk cId="868231624" sldId="378"/>
            <ac:spMk id="6" creationId="{A967A7CD-0064-CA04-02B7-FE0A981E5B34}"/>
          </ac:spMkLst>
        </pc:spChg>
        <pc:spChg chg="mod">
          <ac:chgData name="Jha, Aryan Ritwajeet" userId="2aad577e-539b-449b-83a6-8d411f484b4d" providerId="ADAL" clId="{D9BFCF19-62A5-4DD2-BE4B-C9A184BAFBC5}" dt="2023-09-05T22:29:19.453" v="3859" actId="1076"/>
          <ac:spMkLst>
            <pc:docMk/>
            <pc:sldMk cId="868231624" sldId="378"/>
            <ac:spMk id="14" creationId="{03B46742-2F2C-D240-E43A-991188837EE6}"/>
          </ac:spMkLst>
        </pc:spChg>
        <pc:spChg chg="add mod">
          <ac:chgData name="Jha, Aryan Ritwajeet" userId="2aad577e-539b-449b-83a6-8d411f484b4d" providerId="ADAL" clId="{D9BFCF19-62A5-4DD2-BE4B-C9A184BAFBC5}" dt="2023-09-05T22:26:24.718" v="3779" actId="14100"/>
          <ac:spMkLst>
            <pc:docMk/>
            <pc:sldMk cId="868231624" sldId="378"/>
            <ac:spMk id="27" creationId="{22271542-9292-D458-9EF7-91224D33C6C7}"/>
          </ac:spMkLst>
        </pc:spChg>
        <pc:spChg chg="add mod">
          <ac:chgData name="Jha, Aryan Ritwajeet" userId="2aad577e-539b-449b-83a6-8d411f484b4d" providerId="ADAL" clId="{D9BFCF19-62A5-4DD2-BE4B-C9A184BAFBC5}" dt="2023-09-05T22:26:21.947" v="3778" actId="1076"/>
          <ac:spMkLst>
            <pc:docMk/>
            <pc:sldMk cId="868231624" sldId="378"/>
            <ac:spMk id="28" creationId="{308A6946-AD66-6D41-8243-56CBEDE39244}"/>
          </ac:spMkLst>
        </pc:spChg>
        <pc:spChg chg="add mod">
          <ac:chgData name="Jha, Aryan Ritwajeet" userId="2aad577e-539b-449b-83a6-8d411f484b4d" providerId="ADAL" clId="{D9BFCF19-62A5-4DD2-BE4B-C9A184BAFBC5}" dt="2023-09-05T22:29:53.114" v="3905" actId="14100"/>
          <ac:spMkLst>
            <pc:docMk/>
            <pc:sldMk cId="868231624" sldId="378"/>
            <ac:spMk id="44" creationId="{65B2C9C9-531D-E38B-2192-8A330BF79E87}"/>
          </ac:spMkLst>
        </pc:spChg>
        <pc:spChg chg="add mod">
          <ac:chgData name="Jha, Aryan Ritwajeet" userId="2aad577e-539b-449b-83a6-8d411f484b4d" providerId="ADAL" clId="{D9BFCF19-62A5-4DD2-BE4B-C9A184BAFBC5}" dt="2023-09-05T22:27:21.972" v="3785" actId="14100"/>
          <ac:spMkLst>
            <pc:docMk/>
            <pc:sldMk cId="868231624" sldId="378"/>
            <ac:spMk id="47" creationId="{99F549C3-8ECE-C60D-0BFA-334404219748}"/>
          </ac:spMkLst>
        </pc:spChg>
        <pc:spChg chg="add mod">
          <ac:chgData name="Jha, Aryan Ritwajeet" userId="2aad577e-539b-449b-83a6-8d411f484b4d" providerId="ADAL" clId="{D9BFCF19-62A5-4DD2-BE4B-C9A184BAFBC5}" dt="2023-09-05T22:27:30.497" v="3787" actId="1076"/>
          <ac:spMkLst>
            <pc:docMk/>
            <pc:sldMk cId="868231624" sldId="378"/>
            <ac:spMk id="48" creationId="{CAAF04DB-CABA-A73A-5B60-D0DC55C2F96C}"/>
          </ac:spMkLst>
        </pc:spChg>
        <pc:spChg chg="add mod">
          <ac:chgData name="Jha, Aryan Ritwajeet" userId="2aad577e-539b-449b-83a6-8d411f484b4d" providerId="ADAL" clId="{D9BFCF19-62A5-4DD2-BE4B-C9A184BAFBC5}" dt="2023-09-05T22:29:23.283" v="3861" actId="14100"/>
          <ac:spMkLst>
            <pc:docMk/>
            <pc:sldMk cId="868231624" sldId="378"/>
            <ac:spMk id="72" creationId="{31CA367C-E69C-A79C-F0FE-B3AEBBAC7519}"/>
          </ac:spMkLst>
        </pc:spChg>
        <pc:cxnChg chg="add mod">
          <ac:chgData name="Jha, Aryan Ritwajeet" userId="2aad577e-539b-449b-83a6-8d411f484b4d" providerId="ADAL" clId="{D9BFCF19-62A5-4DD2-BE4B-C9A184BAFBC5}" dt="2023-09-05T22:26:24.718" v="3779" actId="14100"/>
          <ac:cxnSpMkLst>
            <pc:docMk/>
            <pc:sldMk cId="868231624" sldId="378"/>
            <ac:cxnSpMk id="20" creationId="{5695A602-02E2-9E82-1005-9471CF893C19}"/>
          </ac:cxnSpMkLst>
        </pc:cxnChg>
        <pc:cxnChg chg="add mod">
          <ac:chgData name="Jha, Aryan Ritwajeet" userId="2aad577e-539b-449b-83a6-8d411f484b4d" providerId="ADAL" clId="{D9BFCF19-62A5-4DD2-BE4B-C9A184BAFBC5}" dt="2023-09-05T22:26:21.947" v="3778" actId="1076"/>
          <ac:cxnSpMkLst>
            <pc:docMk/>
            <pc:sldMk cId="868231624" sldId="378"/>
            <ac:cxnSpMk id="26" creationId="{B00C53E5-F34B-0991-96E6-9484A5CF978B}"/>
          </ac:cxnSpMkLst>
        </pc:cxnChg>
        <pc:cxnChg chg="add mod">
          <ac:chgData name="Jha, Aryan Ritwajeet" userId="2aad577e-539b-449b-83a6-8d411f484b4d" providerId="ADAL" clId="{D9BFCF19-62A5-4DD2-BE4B-C9A184BAFBC5}" dt="2023-09-05T22:29:53.114" v="3905" actId="14100"/>
          <ac:cxnSpMkLst>
            <pc:docMk/>
            <pc:sldMk cId="868231624" sldId="378"/>
            <ac:cxnSpMk id="45" creationId="{398C23F8-4091-4058-AA09-5A682DEA36C1}"/>
          </ac:cxnSpMkLst>
        </pc:cxnChg>
        <pc:cxnChg chg="add mod">
          <ac:chgData name="Jha, Aryan Ritwajeet" userId="2aad577e-539b-449b-83a6-8d411f484b4d" providerId="ADAL" clId="{D9BFCF19-62A5-4DD2-BE4B-C9A184BAFBC5}" dt="2023-09-05T22:29:53.114" v="3905" actId="14100"/>
          <ac:cxnSpMkLst>
            <pc:docMk/>
            <pc:sldMk cId="868231624" sldId="378"/>
            <ac:cxnSpMk id="46" creationId="{F9DD2F0A-DC77-A656-873F-99B03268A979}"/>
          </ac:cxnSpMkLst>
        </pc:cxnChg>
        <pc:cxnChg chg="add mod">
          <ac:chgData name="Jha, Aryan Ritwajeet" userId="2aad577e-539b-449b-83a6-8d411f484b4d" providerId="ADAL" clId="{D9BFCF19-62A5-4DD2-BE4B-C9A184BAFBC5}" dt="2023-09-05T22:29:53.114" v="3905" actId="14100"/>
          <ac:cxnSpMkLst>
            <pc:docMk/>
            <pc:sldMk cId="868231624" sldId="378"/>
            <ac:cxnSpMk id="69" creationId="{767F4203-7E75-6188-6D02-A0026FFF8EBF}"/>
          </ac:cxnSpMkLst>
        </pc:cxnChg>
      </pc:sldChg>
      <pc:sldChg chg="modSp mod">
        <pc:chgData name="Jha, Aryan Ritwajeet" userId="2aad577e-539b-449b-83a6-8d411f484b4d" providerId="ADAL" clId="{D9BFCF19-62A5-4DD2-BE4B-C9A184BAFBC5}" dt="2023-09-05T22:24:37.537" v="3735" actId="1076"/>
        <pc:sldMkLst>
          <pc:docMk/>
          <pc:sldMk cId="4025812323" sldId="379"/>
        </pc:sldMkLst>
        <pc:picChg chg="mod">
          <ac:chgData name="Jha, Aryan Ritwajeet" userId="2aad577e-539b-449b-83a6-8d411f484b4d" providerId="ADAL" clId="{D9BFCF19-62A5-4DD2-BE4B-C9A184BAFBC5}" dt="2023-09-05T22:24:37.537" v="3735" actId="1076"/>
          <ac:picMkLst>
            <pc:docMk/>
            <pc:sldMk cId="4025812323" sldId="379"/>
            <ac:picMk id="8" creationId="{36F06640-3A71-3B9B-C989-46A4F047764A}"/>
          </ac:picMkLst>
        </pc:picChg>
      </pc:sldChg>
      <pc:sldChg chg="modSp mod">
        <pc:chgData name="Jha, Aryan Ritwajeet" userId="2aad577e-539b-449b-83a6-8d411f484b4d" providerId="ADAL" clId="{D9BFCF19-62A5-4DD2-BE4B-C9A184BAFBC5}" dt="2023-09-05T22:25:23.448" v="3740" actId="20577"/>
        <pc:sldMkLst>
          <pc:docMk/>
          <pc:sldMk cId="2313073931" sldId="381"/>
        </pc:sldMkLst>
        <pc:spChg chg="mod">
          <ac:chgData name="Jha, Aryan Ritwajeet" userId="2aad577e-539b-449b-83a6-8d411f484b4d" providerId="ADAL" clId="{D9BFCF19-62A5-4DD2-BE4B-C9A184BAFBC5}" dt="2023-09-05T22:22:13.159" v="3705" actId="1076"/>
          <ac:spMkLst>
            <pc:docMk/>
            <pc:sldMk cId="2313073931" sldId="381"/>
            <ac:spMk id="7" creationId="{4DB17057-7A73-525F-E435-D23FEEB8EBD3}"/>
          </ac:spMkLst>
        </pc:spChg>
        <pc:spChg chg="mod">
          <ac:chgData name="Jha, Aryan Ritwajeet" userId="2aad577e-539b-449b-83a6-8d411f484b4d" providerId="ADAL" clId="{D9BFCF19-62A5-4DD2-BE4B-C9A184BAFBC5}" dt="2023-09-05T22:22:17.851" v="3707" actId="1076"/>
          <ac:spMkLst>
            <pc:docMk/>
            <pc:sldMk cId="2313073931" sldId="381"/>
            <ac:spMk id="10" creationId="{3934FA9C-20A9-4BE1-7BD1-7AB70E1BA00F}"/>
          </ac:spMkLst>
        </pc:spChg>
        <pc:spChg chg="mod">
          <ac:chgData name="Jha, Aryan Ritwajeet" userId="2aad577e-539b-449b-83a6-8d411f484b4d" providerId="ADAL" clId="{D9BFCF19-62A5-4DD2-BE4B-C9A184BAFBC5}" dt="2023-09-05T22:25:23.448" v="3740" actId="20577"/>
          <ac:spMkLst>
            <pc:docMk/>
            <pc:sldMk cId="2313073931" sldId="381"/>
            <ac:spMk id="17" creationId="{1CD2D3D9-BD4E-B8D6-484E-2A9970CFA8F4}"/>
          </ac:spMkLst>
        </pc:spChg>
        <pc:spChg chg="mod">
          <ac:chgData name="Jha, Aryan Ritwajeet" userId="2aad577e-539b-449b-83a6-8d411f484b4d" providerId="ADAL" clId="{D9BFCF19-62A5-4DD2-BE4B-C9A184BAFBC5}" dt="2023-09-05T22:22:39.378" v="3710" actId="1076"/>
          <ac:spMkLst>
            <pc:docMk/>
            <pc:sldMk cId="2313073931" sldId="381"/>
            <ac:spMk id="18" creationId="{3EB72B32-7CF3-6B08-750F-C21B0BAEE4AA}"/>
          </ac:spMkLst>
        </pc:spChg>
        <pc:spChg chg="mod">
          <ac:chgData name="Jha, Aryan Ritwajeet" userId="2aad577e-539b-449b-83a6-8d411f484b4d" providerId="ADAL" clId="{D9BFCF19-62A5-4DD2-BE4B-C9A184BAFBC5}" dt="2023-09-05T22:23:32.206" v="3726" actId="14100"/>
          <ac:spMkLst>
            <pc:docMk/>
            <pc:sldMk cId="2313073931" sldId="381"/>
            <ac:spMk id="21" creationId="{3D4502DA-0949-24D0-2E2F-F4A56B9A0B67}"/>
          </ac:spMkLst>
        </pc:spChg>
        <pc:picChg chg="mod">
          <ac:chgData name="Jha, Aryan Ritwajeet" userId="2aad577e-539b-449b-83a6-8d411f484b4d" providerId="ADAL" clId="{D9BFCF19-62A5-4DD2-BE4B-C9A184BAFBC5}" dt="2023-09-05T22:22:04.461" v="3700" actId="1076"/>
          <ac:picMkLst>
            <pc:docMk/>
            <pc:sldMk cId="2313073931" sldId="381"/>
            <ac:picMk id="15" creationId="{491573CC-48F8-9ED4-163D-9D8486A62224}"/>
          </ac:picMkLst>
        </pc:picChg>
        <pc:cxnChg chg="mod">
          <ac:chgData name="Jha, Aryan Ritwajeet" userId="2aad577e-539b-449b-83a6-8d411f484b4d" providerId="ADAL" clId="{D9BFCF19-62A5-4DD2-BE4B-C9A184BAFBC5}" dt="2023-09-05T22:22:13.159" v="3705" actId="1076"/>
          <ac:cxnSpMkLst>
            <pc:docMk/>
            <pc:sldMk cId="2313073931" sldId="381"/>
            <ac:cxnSpMk id="8" creationId="{F6E5B138-274E-51E4-6126-9E2109441208}"/>
          </ac:cxnSpMkLst>
        </pc:cxnChg>
        <pc:cxnChg chg="mod">
          <ac:chgData name="Jha, Aryan Ritwajeet" userId="2aad577e-539b-449b-83a6-8d411f484b4d" providerId="ADAL" clId="{D9BFCF19-62A5-4DD2-BE4B-C9A184BAFBC5}" dt="2023-09-05T22:23:32.206" v="3726" actId="14100"/>
          <ac:cxnSpMkLst>
            <pc:docMk/>
            <pc:sldMk cId="2313073931" sldId="381"/>
            <ac:cxnSpMk id="11" creationId="{3324F3E7-444D-0387-0768-03F7006A00C7}"/>
          </ac:cxnSpMkLst>
        </pc:cxnChg>
        <pc:cxnChg chg="mod">
          <ac:chgData name="Jha, Aryan Ritwajeet" userId="2aad577e-539b-449b-83a6-8d411f484b4d" providerId="ADAL" clId="{D9BFCF19-62A5-4DD2-BE4B-C9A184BAFBC5}" dt="2023-09-05T22:23:22.908" v="3723" actId="14100"/>
          <ac:cxnSpMkLst>
            <pc:docMk/>
            <pc:sldMk cId="2313073931" sldId="381"/>
            <ac:cxnSpMk id="14" creationId="{41FC999B-2C0C-2F49-8B02-76E8A6FF60C5}"/>
          </ac:cxnSpMkLst>
        </pc:cxnChg>
        <pc:cxnChg chg="mod">
          <ac:chgData name="Jha, Aryan Ritwajeet" userId="2aad577e-539b-449b-83a6-8d411f484b4d" providerId="ADAL" clId="{D9BFCF19-62A5-4DD2-BE4B-C9A184BAFBC5}" dt="2023-09-05T22:23:28.514" v="3725" actId="14100"/>
          <ac:cxnSpMkLst>
            <pc:docMk/>
            <pc:sldMk cId="2313073931" sldId="381"/>
            <ac:cxnSpMk id="16" creationId="{F285F30A-5279-0ED7-96CC-59F4794A9B24}"/>
          </ac:cxnSpMkLst>
        </pc:cxnChg>
      </pc:sldChg>
      <pc:sldChg chg="new del">
        <pc:chgData name="Jha, Aryan Ritwajeet" userId="2aad577e-539b-449b-83a6-8d411f484b4d" providerId="ADAL" clId="{D9BFCF19-62A5-4DD2-BE4B-C9A184BAFBC5}" dt="2023-08-09T04:55:18.693" v="47" actId="47"/>
        <pc:sldMkLst>
          <pc:docMk/>
          <pc:sldMk cId="2528899542" sldId="385"/>
        </pc:sldMkLst>
      </pc:sldChg>
      <pc:sldChg chg="addSp delSp modSp add del mod">
        <pc:chgData name="Jha, Aryan Ritwajeet" userId="2aad577e-539b-449b-83a6-8d411f484b4d" providerId="ADAL" clId="{D9BFCF19-62A5-4DD2-BE4B-C9A184BAFBC5}" dt="2023-08-09T05:38:02.630" v="2695" actId="47"/>
        <pc:sldMkLst>
          <pc:docMk/>
          <pc:sldMk cId="2898554075" sldId="385"/>
        </pc:sldMkLst>
        <pc:spChg chg="mod">
          <ac:chgData name="Jha, Aryan Ritwajeet" userId="2aad577e-539b-449b-83a6-8d411f484b4d" providerId="ADAL" clId="{D9BFCF19-62A5-4DD2-BE4B-C9A184BAFBC5}" dt="2023-08-09T04:55:32.029" v="55" actId="20577"/>
          <ac:spMkLst>
            <pc:docMk/>
            <pc:sldMk cId="2898554075" sldId="385"/>
            <ac:spMk id="2" creationId="{59C9094E-A462-4868-E7DB-78E440507414}"/>
          </ac:spMkLst>
        </pc:spChg>
        <pc:spChg chg="mod">
          <ac:chgData name="Jha, Aryan Ritwajeet" userId="2aad577e-539b-449b-83a6-8d411f484b4d" providerId="ADAL" clId="{D9BFCF19-62A5-4DD2-BE4B-C9A184BAFBC5}" dt="2023-08-09T05:17:20.119" v="1158" actId="114"/>
          <ac:spMkLst>
            <pc:docMk/>
            <pc:sldMk cId="2898554075" sldId="385"/>
            <ac:spMk id="5" creationId="{AFE6C517-2645-3EDC-A4C5-C467913973FB}"/>
          </ac:spMkLst>
        </pc:spChg>
        <pc:picChg chg="add mod">
          <ac:chgData name="Jha, Aryan Ritwajeet" userId="2aad577e-539b-449b-83a6-8d411f484b4d" providerId="ADAL" clId="{D9BFCF19-62A5-4DD2-BE4B-C9A184BAFBC5}" dt="2023-08-09T05:18:09.577" v="1174" actId="1076"/>
          <ac:picMkLst>
            <pc:docMk/>
            <pc:sldMk cId="2898554075" sldId="385"/>
            <ac:picMk id="4" creationId="{7F7C50B8-E4A0-72CF-7EA9-4FDB87A20A54}"/>
          </ac:picMkLst>
        </pc:picChg>
        <pc:picChg chg="del">
          <ac:chgData name="Jha, Aryan Ritwajeet" userId="2aad577e-539b-449b-83a6-8d411f484b4d" providerId="ADAL" clId="{D9BFCF19-62A5-4DD2-BE4B-C9A184BAFBC5}" dt="2023-08-09T04:56:02.134" v="76" actId="478"/>
          <ac:picMkLst>
            <pc:docMk/>
            <pc:sldMk cId="2898554075" sldId="385"/>
            <ac:picMk id="6" creationId="{35E5F3F2-3B4C-85F0-70D9-5211F5C1F90B}"/>
          </ac:picMkLst>
        </pc:picChg>
        <pc:picChg chg="add mod">
          <ac:chgData name="Jha, Aryan Ritwajeet" userId="2aad577e-539b-449b-83a6-8d411f484b4d" providerId="ADAL" clId="{D9BFCF19-62A5-4DD2-BE4B-C9A184BAFBC5}" dt="2023-08-09T05:18:06.812" v="1173" actId="1076"/>
          <ac:picMkLst>
            <pc:docMk/>
            <pc:sldMk cId="2898554075" sldId="385"/>
            <ac:picMk id="8" creationId="{58E0669C-8EA4-8FA6-3E21-4FDDDA8169C7}"/>
          </ac:picMkLst>
        </pc:picChg>
        <pc:picChg chg="add mod">
          <ac:chgData name="Jha, Aryan Ritwajeet" userId="2aad577e-539b-449b-83a6-8d411f484b4d" providerId="ADAL" clId="{D9BFCF19-62A5-4DD2-BE4B-C9A184BAFBC5}" dt="2023-08-09T05:18:02.382" v="1172" actId="1076"/>
          <ac:picMkLst>
            <pc:docMk/>
            <pc:sldMk cId="2898554075" sldId="385"/>
            <ac:picMk id="10" creationId="{7911902D-D4A3-D374-AF2E-AAE191191B29}"/>
          </ac:picMkLst>
        </pc:picChg>
        <pc:picChg chg="add mod">
          <ac:chgData name="Jha, Aryan Ritwajeet" userId="2aad577e-539b-449b-83a6-8d411f484b4d" providerId="ADAL" clId="{D9BFCF19-62A5-4DD2-BE4B-C9A184BAFBC5}" dt="2023-08-09T05:18:00.203" v="1171" actId="1076"/>
          <ac:picMkLst>
            <pc:docMk/>
            <pc:sldMk cId="2898554075" sldId="385"/>
            <ac:picMk id="12" creationId="{98CFCF5C-A472-7325-33DD-041B9412F38A}"/>
          </ac:picMkLst>
        </pc:picChg>
        <pc:picChg chg="add mod">
          <ac:chgData name="Jha, Aryan Ritwajeet" userId="2aad577e-539b-449b-83a6-8d411f484b4d" providerId="ADAL" clId="{D9BFCF19-62A5-4DD2-BE4B-C9A184BAFBC5}" dt="2023-08-09T05:17:57.152" v="1170" actId="1076"/>
          <ac:picMkLst>
            <pc:docMk/>
            <pc:sldMk cId="2898554075" sldId="385"/>
            <ac:picMk id="14" creationId="{25C8ACE3-5A33-7348-4334-F008C349B65E}"/>
          </ac:picMkLst>
        </pc:picChg>
        <pc:picChg chg="add del mod">
          <ac:chgData name="Jha, Aryan Ritwajeet" userId="2aad577e-539b-449b-83a6-8d411f484b4d" providerId="ADAL" clId="{D9BFCF19-62A5-4DD2-BE4B-C9A184BAFBC5}" dt="2023-08-09T05:17:43.177" v="1165" actId="478"/>
          <ac:picMkLst>
            <pc:docMk/>
            <pc:sldMk cId="2898554075" sldId="385"/>
            <ac:picMk id="16" creationId="{1B1491B6-B305-75BD-F92C-419A87D0F4C9}"/>
          </ac:picMkLst>
        </pc:picChg>
        <pc:picChg chg="add mod">
          <ac:chgData name="Jha, Aryan Ritwajeet" userId="2aad577e-539b-449b-83a6-8d411f484b4d" providerId="ADAL" clId="{D9BFCF19-62A5-4DD2-BE4B-C9A184BAFBC5}" dt="2023-08-09T05:17:49.116" v="1167" actId="1076"/>
          <ac:picMkLst>
            <pc:docMk/>
            <pc:sldMk cId="2898554075" sldId="385"/>
            <ac:picMk id="18" creationId="{9F2B62A1-BA7D-3762-1306-70E2DEF26E6C}"/>
          </ac:picMkLst>
        </pc:picChg>
        <pc:picChg chg="add del mod">
          <ac:chgData name="Jha, Aryan Ritwajeet" userId="2aad577e-539b-449b-83a6-8d411f484b4d" providerId="ADAL" clId="{D9BFCF19-62A5-4DD2-BE4B-C9A184BAFBC5}" dt="2023-08-09T05:17:43.177" v="1165" actId="478"/>
          <ac:picMkLst>
            <pc:docMk/>
            <pc:sldMk cId="2898554075" sldId="385"/>
            <ac:picMk id="20" creationId="{FF6FAEB1-E3AD-CC49-8815-10C67B32A7F4}"/>
          </ac:picMkLst>
        </pc:picChg>
        <pc:picChg chg="add mod">
          <ac:chgData name="Jha, Aryan Ritwajeet" userId="2aad577e-539b-449b-83a6-8d411f484b4d" providerId="ADAL" clId="{D9BFCF19-62A5-4DD2-BE4B-C9A184BAFBC5}" dt="2023-08-09T05:17:52.715" v="1169" actId="1076"/>
          <ac:picMkLst>
            <pc:docMk/>
            <pc:sldMk cId="2898554075" sldId="385"/>
            <ac:picMk id="22" creationId="{9F536477-EBA9-9619-E18C-A781734EDD45}"/>
          </ac:picMkLst>
        </pc:picChg>
        <pc:picChg chg="add del mod">
          <ac:chgData name="Jha, Aryan Ritwajeet" userId="2aad577e-539b-449b-83a6-8d411f484b4d" providerId="ADAL" clId="{D9BFCF19-62A5-4DD2-BE4B-C9A184BAFBC5}" dt="2023-08-09T05:09:35.671" v="909" actId="21"/>
          <ac:picMkLst>
            <pc:docMk/>
            <pc:sldMk cId="2898554075" sldId="385"/>
            <ac:picMk id="24" creationId="{7204E039-0E49-24DC-0916-02F8F07522AF}"/>
          </ac:picMkLst>
        </pc:picChg>
        <pc:picChg chg="add del mod">
          <ac:chgData name="Jha, Aryan Ritwajeet" userId="2aad577e-539b-449b-83a6-8d411f484b4d" providerId="ADAL" clId="{D9BFCF19-62A5-4DD2-BE4B-C9A184BAFBC5}" dt="2023-08-09T05:09:22.331" v="903" actId="21"/>
          <ac:picMkLst>
            <pc:docMk/>
            <pc:sldMk cId="2898554075" sldId="385"/>
            <ac:picMk id="26" creationId="{B3F359DF-3EEE-08B2-FDE9-1FC80E796224}"/>
          </ac:picMkLst>
        </pc:picChg>
        <pc:picChg chg="add del mod">
          <ac:chgData name="Jha, Aryan Ritwajeet" userId="2aad577e-539b-449b-83a6-8d411f484b4d" providerId="ADAL" clId="{D9BFCF19-62A5-4DD2-BE4B-C9A184BAFBC5}" dt="2023-08-09T04:58:37.551" v="86" actId="21"/>
          <ac:picMkLst>
            <pc:docMk/>
            <pc:sldMk cId="2898554075" sldId="385"/>
            <ac:picMk id="28" creationId="{DE5FE46C-4861-43AD-324D-5F01FC77EED8}"/>
          </ac:picMkLst>
        </pc:picChg>
      </pc:sldChg>
      <pc:sldChg chg="addSp delSp modSp add mod addAnim delAnim">
        <pc:chgData name="Jha, Aryan Ritwajeet" userId="2aad577e-539b-449b-83a6-8d411f484b4d" providerId="ADAL" clId="{D9BFCF19-62A5-4DD2-BE4B-C9A184BAFBC5}" dt="2023-08-09T05:56:16.507" v="3451" actId="113"/>
        <pc:sldMkLst>
          <pc:docMk/>
          <pc:sldMk cId="3531980221" sldId="386"/>
        </pc:sldMkLst>
        <pc:spChg chg="mod">
          <ac:chgData name="Jha, Aryan Ritwajeet" userId="2aad577e-539b-449b-83a6-8d411f484b4d" providerId="ADAL" clId="{D9BFCF19-62A5-4DD2-BE4B-C9A184BAFBC5}" dt="2023-08-09T05:15:03.607" v="1098" actId="20577"/>
          <ac:spMkLst>
            <pc:docMk/>
            <pc:sldMk cId="3531980221" sldId="386"/>
            <ac:spMk id="2" creationId="{59C9094E-A462-4868-E7DB-78E440507414}"/>
          </ac:spMkLst>
        </pc:spChg>
        <pc:spChg chg="mod">
          <ac:chgData name="Jha, Aryan Ritwajeet" userId="2aad577e-539b-449b-83a6-8d411f484b4d" providerId="ADAL" clId="{D9BFCF19-62A5-4DD2-BE4B-C9A184BAFBC5}" dt="2023-08-09T05:14:51.596" v="1077" actId="20577"/>
          <ac:spMkLst>
            <pc:docMk/>
            <pc:sldMk cId="3531980221" sldId="386"/>
            <ac:spMk id="5" creationId="{AFE6C517-2645-3EDC-A4C5-C467913973FB}"/>
          </ac:spMkLst>
        </pc:spChg>
        <pc:spChg chg="add mod">
          <ac:chgData name="Jha, Aryan Ritwajeet" userId="2aad577e-539b-449b-83a6-8d411f484b4d" providerId="ADAL" clId="{D9BFCF19-62A5-4DD2-BE4B-C9A184BAFBC5}" dt="2023-08-09T05:16:14.821" v="1133"/>
          <ac:spMkLst>
            <pc:docMk/>
            <pc:sldMk cId="3531980221" sldId="386"/>
            <ac:spMk id="7" creationId="{1B640B69-17D9-46DD-30C0-9D034371F278}"/>
          </ac:spMkLst>
        </pc:spChg>
        <pc:spChg chg="add mod">
          <ac:chgData name="Jha, Aryan Ritwajeet" userId="2aad577e-539b-449b-83a6-8d411f484b4d" providerId="ADAL" clId="{D9BFCF19-62A5-4DD2-BE4B-C9A184BAFBC5}" dt="2023-08-09T05:56:16.507" v="3451" actId="113"/>
          <ac:spMkLst>
            <pc:docMk/>
            <pc:sldMk cId="3531980221" sldId="386"/>
            <ac:spMk id="19" creationId="{CE0E180A-6909-4E23-5745-9AAD6DF335C9}"/>
          </ac:spMkLst>
        </pc:spChg>
        <pc:spChg chg="add del">
          <ac:chgData name="Jha, Aryan Ritwajeet" userId="2aad577e-539b-449b-83a6-8d411f484b4d" providerId="ADAL" clId="{D9BFCF19-62A5-4DD2-BE4B-C9A184BAFBC5}" dt="2023-08-09T05:00:37.608" v="143" actId="26606"/>
          <ac:spMkLst>
            <pc:docMk/>
            <pc:sldMk cId="3531980221" sldId="386"/>
            <ac:spMk id="88" creationId="{C1A1C5D3-C053-4EE9-BE1A-419B6E27CCAE}"/>
          </ac:spMkLst>
        </pc:spChg>
        <pc:spChg chg="add del">
          <ac:chgData name="Jha, Aryan Ritwajeet" userId="2aad577e-539b-449b-83a6-8d411f484b4d" providerId="ADAL" clId="{D9BFCF19-62A5-4DD2-BE4B-C9A184BAFBC5}" dt="2023-08-09T05:00:37.608" v="143" actId="26606"/>
          <ac:spMkLst>
            <pc:docMk/>
            <pc:sldMk cId="3531980221" sldId="386"/>
            <ac:spMk id="90" creationId="{A3473CF9-37EB-43E7-89EF-D2D1C53D1DAC}"/>
          </ac:spMkLst>
        </pc:spChg>
        <pc:spChg chg="add del">
          <ac:chgData name="Jha, Aryan Ritwajeet" userId="2aad577e-539b-449b-83a6-8d411f484b4d" providerId="ADAL" clId="{D9BFCF19-62A5-4DD2-BE4B-C9A184BAFBC5}" dt="2023-08-09T05:00:37.608" v="143" actId="26606"/>
          <ac:spMkLst>
            <pc:docMk/>
            <pc:sldMk cId="3531980221" sldId="386"/>
            <ac:spMk id="92" creationId="{586B4EF9-43BA-4655-A6FF-1D8E21574C95}"/>
          </ac:spMkLst>
        </pc:spChg>
        <pc:spChg chg="add del">
          <ac:chgData name="Jha, Aryan Ritwajeet" userId="2aad577e-539b-449b-83a6-8d411f484b4d" providerId="ADAL" clId="{D9BFCF19-62A5-4DD2-BE4B-C9A184BAFBC5}" dt="2023-08-09T04:59:56.908" v="107" actId="26606"/>
          <ac:spMkLst>
            <pc:docMk/>
            <pc:sldMk cId="3531980221" sldId="386"/>
            <ac:spMk id="97" creationId="{47942995-B07F-4636-9A06-C6A104B260A8}"/>
          </ac:spMkLst>
        </pc:spChg>
        <pc:spChg chg="add del">
          <ac:chgData name="Jha, Aryan Ritwajeet" userId="2aad577e-539b-449b-83a6-8d411f484b4d" providerId="ADAL" clId="{D9BFCF19-62A5-4DD2-BE4B-C9A184BAFBC5}" dt="2023-08-09T05:00:05.649" v="111" actId="26606"/>
          <ac:spMkLst>
            <pc:docMk/>
            <pc:sldMk cId="3531980221" sldId="386"/>
            <ac:spMk id="101" creationId="{84D4DDB8-B68F-45B0-9F62-C4279996F672}"/>
          </ac:spMkLst>
        </pc:spChg>
        <pc:spChg chg="add del">
          <ac:chgData name="Jha, Aryan Ritwajeet" userId="2aad577e-539b-449b-83a6-8d411f484b4d" providerId="ADAL" clId="{D9BFCF19-62A5-4DD2-BE4B-C9A184BAFBC5}" dt="2023-08-09T04:59:58.510" v="109" actId="26606"/>
          <ac:spMkLst>
            <pc:docMk/>
            <pc:sldMk cId="3531980221" sldId="386"/>
            <ac:spMk id="103" creationId="{85149191-5F60-4A28-AAFF-039F96B0F3EC}"/>
          </ac:spMkLst>
        </pc:spChg>
        <pc:spChg chg="add del">
          <ac:chgData name="Jha, Aryan Ritwajeet" userId="2aad577e-539b-449b-83a6-8d411f484b4d" providerId="ADAL" clId="{D9BFCF19-62A5-4DD2-BE4B-C9A184BAFBC5}" dt="2023-08-09T04:59:56.908" v="107" actId="26606"/>
          <ac:spMkLst>
            <pc:docMk/>
            <pc:sldMk cId="3531980221" sldId="386"/>
            <ac:spMk id="104" creationId="{B81933D1-5615-42C7-9C0B-4EB7105CCE2D}"/>
          </ac:spMkLst>
        </pc:spChg>
        <pc:spChg chg="add del">
          <ac:chgData name="Jha, Aryan Ritwajeet" userId="2aad577e-539b-449b-83a6-8d411f484b4d" providerId="ADAL" clId="{D9BFCF19-62A5-4DD2-BE4B-C9A184BAFBC5}" dt="2023-08-09T04:59:58.510" v="109" actId="26606"/>
          <ac:spMkLst>
            <pc:docMk/>
            <pc:sldMk cId="3531980221" sldId="386"/>
            <ac:spMk id="105" creationId="{F8260ED5-17F7-4158-B241-D51DD4CF1B7E}"/>
          </ac:spMkLst>
        </pc:spChg>
        <pc:spChg chg="add del">
          <ac:chgData name="Jha, Aryan Ritwajeet" userId="2aad577e-539b-449b-83a6-8d411f484b4d" providerId="ADAL" clId="{D9BFCF19-62A5-4DD2-BE4B-C9A184BAFBC5}" dt="2023-08-09T04:59:56.908" v="107" actId="26606"/>
          <ac:spMkLst>
            <pc:docMk/>
            <pc:sldMk cId="3531980221" sldId="386"/>
            <ac:spMk id="106" creationId="{19C9EAEA-39D0-4B0E-A0EB-51E7B26740B1}"/>
          </ac:spMkLst>
        </pc:spChg>
        <pc:spChg chg="add del">
          <ac:chgData name="Jha, Aryan Ritwajeet" userId="2aad577e-539b-449b-83a6-8d411f484b4d" providerId="ADAL" clId="{D9BFCF19-62A5-4DD2-BE4B-C9A184BAFBC5}" dt="2023-08-09T05:00:23.024" v="136" actId="26606"/>
          <ac:spMkLst>
            <pc:docMk/>
            <pc:sldMk cId="3531980221" sldId="386"/>
            <ac:spMk id="107" creationId="{0D040B79-3E73-4A31-840D-D6B9C9FDFC46}"/>
          </ac:spMkLst>
        </pc:spChg>
        <pc:spChg chg="add del">
          <ac:chgData name="Jha, Aryan Ritwajeet" userId="2aad577e-539b-449b-83a6-8d411f484b4d" providerId="ADAL" clId="{D9BFCF19-62A5-4DD2-BE4B-C9A184BAFBC5}" dt="2023-08-09T04:59:58.510" v="109" actId="26606"/>
          <ac:spMkLst>
            <pc:docMk/>
            <pc:sldMk cId="3531980221" sldId="386"/>
            <ac:spMk id="108" creationId="{A8384FB5-9ADC-4DDC-881B-597D56F5B15D}"/>
          </ac:spMkLst>
        </pc:spChg>
        <pc:spChg chg="add del">
          <ac:chgData name="Jha, Aryan Ritwajeet" userId="2aad577e-539b-449b-83a6-8d411f484b4d" providerId="ADAL" clId="{D9BFCF19-62A5-4DD2-BE4B-C9A184BAFBC5}" dt="2023-08-09T04:59:58.510" v="109" actId="26606"/>
          <ac:spMkLst>
            <pc:docMk/>
            <pc:sldMk cId="3531980221" sldId="386"/>
            <ac:spMk id="109" creationId="{91E5A9A7-95C6-4F4F-B00E-C82E07FE62EF}"/>
          </ac:spMkLst>
        </pc:spChg>
        <pc:spChg chg="add del">
          <ac:chgData name="Jha, Aryan Ritwajeet" userId="2aad577e-539b-449b-83a6-8d411f484b4d" providerId="ADAL" clId="{D9BFCF19-62A5-4DD2-BE4B-C9A184BAFBC5}" dt="2023-08-09T04:59:58.510" v="109" actId="26606"/>
          <ac:spMkLst>
            <pc:docMk/>
            <pc:sldMk cId="3531980221" sldId="386"/>
            <ac:spMk id="110" creationId="{D07DD2DE-F619-49DD-B5E7-03A290FF4ED1}"/>
          </ac:spMkLst>
        </pc:spChg>
        <pc:spChg chg="add del">
          <ac:chgData name="Jha, Aryan Ritwajeet" userId="2aad577e-539b-449b-83a6-8d411f484b4d" providerId="ADAL" clId="{D9BFCF19-62A5-4DD2-BE4B-C9A184BAFBC5}" dt="2023-08-09T05:00:05.649" v="111" actId="26606"/>
          <ac:spMkLst>
            <pc:docMk/>
            <pc:sldMk cId="3531980221" sldId="386"/>
            <ac:spMk id="112" creationId="{5DCB5928-DC7D-4612-9922-441966E15627}"/>
          </ac:spMkLst>
        </pc:spChg>
        <pc:spChg chg="add del">
          <ac:chgData name="Jha, Aryan Ritwajeet" userId="2aad577e-539b-449b-83a6-8d411f484b4d" providerId="ADAL" clId="{D9BFCF19-62A5-4DD2-BE4B-C9A184BAFBC5}" dt="2023-08-09T05:00:05.649" v="111" actId="26606"/>
          <ac:spMkLst>
            <pc:docMk/>
            <pc:sldMk cId="3531980221" sldId="386"/>
            <ac:spMk id="113" creationId="{682C1161-1736-45EC-99B7-33F3CAE9D517}"/>
          </ac:spMkLst>
        </pc:spChg>
        <pc:spChg chg="add del">
          <ac:chgData name="Jha, Aryan Ritwajeet" userId="2aad577e-539b-449b-83a6-8d411f484b4d" providerId="ADAL" clId="{D9BFCF19-62A5-4DD2-BE4B-C9A184BAFBC5}" dt="2023-08-09T05:00:05.649" v="111" actId="26606"/>
          <ac:spMkLst>
            <pc:docMk/>
            <pc:sldMk cId="3531980221" sldId="386"/>
            <ac:spMk id="114" creationId="{AF2F604E-43BE-4DC3-B983-E071523364F8}"/>
          </ac:spMkLst>
        </pc:spChg>
        <pc:spChg chg="add del">
          <ac:chgData name="Jha, Aryan Ritwajeet" userId="2aad577e-539b-449b-83a6-8d411f484b4d" providerId="ADAL" clId="{D9BFCF19-62A5-4DD2-BE4B-C9A184BAFBC5}" dt="2023-08-09T05:00:05.649" v="111" actId="26606"/>
          <ac:spMkLst>
            <pc:docMk/>
            <pc:sldMk cId="3531980221" sldId="386"/>
            <ac:spMk id="115" creationId="{08C9B587-E65E-4B52-B37C-ABEBB6E87928}"/>
          </ac:spMkLst>
        </pc:spChg>
        <pc:spChg chg="add del">
          <ac:chgData name="Jha, Aryan Ritwajeet" userId="2aad577e-539b-449b-83a6-8d411f484b4d" providerId="ADAL" clId="{D9BFCF19-62A5-4DD2-BE4B-C9A184BAFBC5}" dt="2023-08-09T05:00:06.273" v="113" actId="26606"/>
          <ac:spMkLst>
            <pc:docMk/>
            <pc:sldMk cId="3531980221" sldId="386"/>
            <ac:spMk id="117" creationId="{A8384FB5-9ADC-4DDC-881B-597D56F5B15D}"/>
          </ac:spMkLst>
        </pc:spChg>
        <pc:spChg chg="add del">
          <ac:chgData name="Jha, Aryan Ritwajeet" userId="2aad577e-539b-449b-83a6-8d411f484b4d" providerId="ADAL" clId="{D9BFCF19-62A5-4DD2-BE4B-C9A184BAFBC5}" dt="2023-08-09T05:00:06.273" v="113" actId="26606"/>
          <ac:spMkLst>
            <pc:docMk/>
            <pc:sldMk cId="3531980221" sldId="386"/>
            <ac:spMk id="118" creationId="{91E5A9A7-95C6-4F4F-B00E-C82E07FE62EF}"/>
          </ac:spMkLst>
        </pc:spChg>
        <pc:spChg chg="add del">
          <ac:chgData name="Jha, Aryan Ritwajeet" userId="2aad577e-539b-449b-83a6-8d411f484b4d" providerId="ADAL" clId="{D9BFCF19-62A5-4DD2-BE4B-C9A184BAFBC5}" dt="2023-08-09T05:00:06.273" v="113" actId="26606"/>
          <ac:spMkLst>
            <pc:docMk/>
            <pc:sldMk cId="3531980221" sldId="386"/>
            <ac:spMk id="119" creationId="{D07DD2DE-F619-49DD-B5E7-03A290FF4ED1}"/>
          </ac:spMkLst>
        </pc:spChg>
        <pc:spChg chg="add del">
          <ac:chgData name="Jha, Aryan Ritwajeet" userId="2aad577e-539b-449b-83a6-8d411f484b4d" providerId="ADAL" clId="{D9BFCF19-62A5-4DD2-BE4B-C9A184BAFBC5}" dt="2023-08-09T05:00:06.273" v="113" actId="26606"/>
          <ac:spMkLst>
            <pc:docMk/>
            <pc:sldMk cId="3531980221" sldId="386"/>
            <ac:spMk id="120" creationId="{85149191-5F60-4A28-AAFF-039F96B0F3EC}"/>
          </ac:spMkLst>
        </pc:spChg>
        <pc:spChg chg="add del">
          <ac:chgData name="Jha, Aryan Ritwajeet" userId="2aad577e-539b-449b-83a6-8d411f484b4d" providerId="ADAL" clId="{D9BFCF19-62A5-4DD2-BE4B-C9A184BAFBC5}" dt="2023-08-09T05:00:06.273" v="113" actId="26606"/>
          <ac:spMkLst>
            <pc:docMk/>
            <pc:sldMk cId="3531980221" sldId="386"/>
            <ac:spMk id="121" creationId="{F8260ED5-17F7-4158-B241-D51DD4CF1B7E}"/>
          </ac:spMkLst>
        </pc:spChg>
        <pc:spChg chg="add del">
          <ac:chgData name="Jha, Aryan Ritwajeet" userId="2aad577e-539b-449b-83a6-8d411f484b4d" providerId="ADAL" clId="{D9BFCF19-62A5-4DD2-BE4B-C9A184BAFBC5}" dt="2023-08-09T05:00:07.520" v="115" actId="26606"/>
          <ac:spMkLst>
            <pc:docMk/>
            <pc:sldMk cId="3531980221" sldId="386"/>
            <ac:spMk id="123" creationId="{47942995-B07F-4636-9A06-C6A104B260A8}"/>
          </ac:spMkLst>
        </pc:spChg>
        <pc:spChg chg="add del">
          <ac:chgData name="Jha, Aryan Ritwajeet" userId="2aad577e-539b-449b-83a6-8d411f484b4d" providerId="ADAL" clId="{D9BFCF19-62A5-4DD2-BE4B-C9A184BAFBC5}" dt="2023-08-09T05:00:07.520" v="115" actId="26606"/>
          <ac:spMkLst>
            <pc:docMk/>
            <pc:sldMk cId="3531980221" sldId="386"/>
            <ac:spMk id="126" creationId="{B81933D1-5615-42C7-9C0B-4EB7105CCE2D}"/>
          </ac:spMkLst>
        </pc:spChg>
        <pc:spChg chg="add del">
          <ac:chgData name="Jha, Aryan Ritwajeet" userId="2aad577e-539b-449b-83a6-8d411f484b4d" providerId="ADAL" clId="{D9BFCF19-62A5-4DD2-BE4B-C9A184BAFBC5}" dt="2023-08-09T05:00:07.520" v="115" actId="26606"/>
          <ac:spMkLst>
            <pc:docMk/>
            <pc:sldMk cId="3531980221" sldId="386"/>
            <ac:spMk id="127" creationId="{19C9EAEA-39D0-4B0E-A0EB-51E7B26740B1}"/>
          </ac:spMkLst>
        </pc:spChg>
        <pc:spChg chg="add del">
          <ac:chgData name="Jha, Aryan Ritwajeet" userId="2aad577e-539b-449b-83a6-8d411f484b4d" providerId="ADAL" clId="{D9BFCF19-62A5-4DD2-BE4B-C9A184BAFBC5}" dt="2023-08-09T05:00:08.228" v="117" actId="26606"/>
          <ac:spMkLst>
            <pc:docMk/>
            <pc:sldMk cId="3531980221" sldId="386"/>
            <ac:spMk id="129" creationId="{665DBBEF-238B-476B-96AB-8AAC3224ECEA}"/>
          </ac:spMkLst>
        </pc:spChg>
        <pc:spChg chg="add del">
          <ac:chgData name="Jha, Aryan Ritwajeet" userId="2aad577e-539b-449b-83a6-8d411f484b4d" providerId="ADAL" clId="{D9BFCF19-62A5-4DD2-BE4B-C9A184BAFBC5}" dt="2023-08-09T05:00:08.228" v="117" actId="26606"/>
          <ac:spMkLst>
            <pc:docMk/>
            <pc:sldMk cId="3531980221" sldId="386"/>
            <ac:spMk id="130" creationId="{3FCFB1DE-0B7E-48CC-BA90-B2AB0889F9D6}"/>
          </ac:spMkLst>
        </pc:spChg>
        <pc:spChg chg="add del">
          <ac:chgData name="Jha, Aryan Ritwajeet" userId="2aad577e-539b-449b-83a6-8d411f484b4d" providerId="ADAL" clId="{D9BFCF19-62A5-4DD2-BE4B-C9A184BAFBC5}" dt="2023-08-09T05:00:09.768" v="119" actId="26606"/>
          <ac:spMkLst>
            <pc:docMk/>
            <pc:sldMk cId="3531980221" sldId="386"/>
            <ac:spMk id="132" creationId="{BA79A7CF-01AF-4178-9369-94E0C90EB046}"/>
          </ac:spMkLst>
        </pc:spChg>
        <pc:spChg chg="add del">
          <ac:chgData name="Jha, Aryan Ritwajeet" userId="2aad577e-539b-449b-83a6-8d411f484b4d" providerId="ADAL" clId="{D9BFCF19-62A5-4DD2-BE4B-C9A184BAFBC5}" dt="2023-08-09T05:00:09.768" v="119" actId="26606"/>
          <ac:spMkLst>
            <pc:docMk/>
            <pc:sldMk cId="3531980221" sldId="386"/>
            <ac:spMk id="133" creationId="{99413ED5-9ED4-4772-BCE4-2BCAE6B12E35}"/>
          </ac:spMkLst>
        </pc:spChg>
        <pc:spChg chg="add del">
          <ac:chgData name="Jha, Aryan Ritwajeet" userId="2aad577e-539b-449b-83a6-8d411f484b4d" providerId="ADAL" clId="{D9BFCF19-62A5-4DD2-BE4B-C9A184BAFBC5}" dt="2023-08-09T05:00:09.768" v="119" actId="26606"/>
          <ac:spMkLst>
            <pc:docMk/>
            <pc:sldMk cId="3531980221" sldId="386"/>
            <ac:spMk id="134" creationId="{04357C93-F0CB-4A1C-8F77-4E9063789819}"/>
          </ac:spMkLst>
        </pc:spChg>
        <pc:spChg chg="add del">
          <ac:chgData name="Jha, Aryan Ritwajeet" userId="2aad577e-539b-449b-83a6-8d411f484b4d" providerId="ADAL" clId="{D9BFCF19-62A5-4DD2-BE4B-C9A184BAFBC5}" dt="2023-08-09T05:00:09.768" v="119" actId="26606"/>
          <ac:spMkLst>
            <pc:docMk/>
            <pc:sldMk cId="3531980221" sldId="386"/>
            <ac:spMk id="135" creationId="{90F533E9-6690-41A8-A372-4C6C622D028D}"/>
          </ac:spMkLst>
        </pc:spChg>
        <pc:spChg chg="add del">
          <ac:chgData name="Jha, Aryan Ritwajeet" userId="2aad577e-539b-449b-83a6-8d411f484b4d" providerId="ADAL" clId="{D9BFCF19-62A5-4DD2-BE4B-C9A184BAFBC5}" dt="2023-08-09T05:00:10.999" v="121" actId="26606"/>
          <ac:spMkLst>
            <pc:docMk/>
            <pc:sldMk cId="3531980221" sldId="386"/>
            <ac:spMk id="137" creationId="{3C54F4CE-85F0-46ED-80DA-9518C9251AD1}"/>
          </ac:spMkLst>
        </pc:spChg>
        <pc:spChg chg="add del">
          <ac:chgData name="Jha, Aryan Ritwajeet" userId="2aad577e-539b-449b-83a6-8d411f484b4d" providerId="ADAL" clId="{D9BFCF19-62A5-4DD2-BE4B-C9A184BAFBC5}" dt="2023-08-09T05:00:10.999" v="121" actId="26606"/>
          <ac:spMkLst>
            <pc:docMk/>
            <pc:sldMk cId="3531980221" sldId="386"/>
            <ac:spMk id="138" creationId="{DADD1FCA-8ACB-4958-81DD-4CDD6D3E1921}"/>
          </ac:spMkLst>
        </pc:spChg>
        <pc:spChg chg="add del">
          <ac:chgData name="Jha, Aryan Ritwajeet" userId="2aad577e-539b-449b-83a6-8d411f484b4d" providerId="ADAL" clId="{D9BFCF19-62A5-4DD2-BE4B-C9A184BAFBC5}" dt="2023-08-09T05:00:11.977" v="123" actId="26606"/>
          <ac:spMkLst>
            <pc:docMk/>
            <pc:sldMk cId="3531980221" sldId="386"/>
            <ac:spMk id="140" creationId="{3C54F4CE-85F0-46ED-80DA-9518C9251AD1}"/>
          </ac:spMkLst>
        </pc:spChg>
        <pc:spChg chg="add del">
          <ac:chgData name="Jha, Aryan Ritwajeet" userId="2aad577e-539b-449b-83a6-8d411f484b4d" providerId="ADAL" clId="{D9BFCF19-62A5-4DD2-BE4B-C9A184BAFBC5}" dt="2023-08-09T05:00:11.977" v="123" actId="26606"/>
          <ac:spMkLst>
            <pc:docMk/>
            <pc:sldMk cId="3531980221" sldId="386"/>
            <ac:spMk id="141" creationId="{669216FA-293F-4DFA-AF49-122081674F6E}"/>
          </ac:spMkLst>
        </pc:spChg>
        <pc:spChg chg="add del">
          <ac:chgData name="Jha, Aryan Ritwajeet" userId="2aad577e-539b-449b-83a6-8d411f484b4d" providerId="ADAL" clId="{D9BFCF19-62A5-4DD2-BE4B-C9A184BAFBC5}" dt="2023-08-09T05:00:11.977" v="123" actId="26606"/>
          <ac:spMkLst>
            <pc:docMk/>
            <pc:sldMk cId="3531980221" sldId="386"/>
            <ac:spMk id="142" creationId="{885504CF-B07B-45CD-B2B9-77F91DFDF71B}"/>
          </ac:spMkLst>
        </pc:spChg>
        <pc:spChg chg="add del">
          <ac:chgData name="Jha, Aryan Ritwajeet" userId="2aad577e-539b-449b-83a6-8d411f484b4d" providerId="ADAL" clId="{D9BFCF19-62A5-4DD2-BE4B-C9A184BAFBC5}" dt="2023-08-09T05:00:11.977" v="123" actId="26606"/>
          <ac:spMkLst>
            <pc:docMk/>
            <pc:sldMk cId="3531980221" sldId="386"/>
            <ac:spMk id="143" creationId="{C6F0F1BD-D7E0-40DE-8DBF-8152D3191EDE}"/>
          </ac:spMkLst>
        </pc:spChg>
        <pc:spChg chg="add del">
          <ac:chgData name="Jha, Aryan Ritwajeet" userId="2aad577e-539b-449b-83a6-8d411f484b4d" providerId="ADAL" clId="{D9BFCF19-62A5-4DD2-BE4B-C9A184BAFBC5}" dt="2023-08-09T05:00:12.761" v="125" actId="26606"/>
          <ac:spMkLst>
            <pc:docMk/>
            <pc:sldMk cId="3531980221" sldId="386"/>
            <ac:spMk id="145" creationId="{3C54F4CE-85F0-46ED-80DA-9518C9251AD1}"/>
          </ac:spMkLst>
        </pc:spChg>
        <pc:spChg chg="add del">
          <ac:chgData name="Jha, Aryan Ritwajeet" userId="2aad577e-539b-449b-83a6-8d411f484b4d" providerId="ADAL" clId="{D9BFCF19-62A5-4DD2-BE4B-C9A184BAFBC5}" dt="2023-08-09T05:00:12.761" v="125" actId="26606"/>
          <ac:spMkLst>
            <pc:docMk/>
            <pc:sldMk cId="3531980221" sldId="386"/>
            <ac:spMk id="146" creationId="{DADD1FCA-8ACB-4958-81DD-4CDD6D3E1921}"/>
          </ac:spMkLst>
        </pc:spChg>
        <pc:spChg chg="add del">
          <ac:chgData name="Jha, Aryan Ritwajeet" userId="2aad577e-539b-449b-83a6-8d411f484b4d" providerId="ADAL" clId="{D9BFCF19-62A5-4DD2-BE4B-C9A184BAFBC5}" dt="2023-08-09T05:00:16.217" v="127" actId="26606"/>
          <ac:spMkLst>
            <pc:docMk/>
            <pc:sldMk cId="3531980221" sldId="386"/>
            <ac:spMk id="148" creationId="{3C54F4CE-85F0-46ED-80DA-9518C9251AD1}"/>
          </ac:spMkLst>
        </pc:spChg>
        <pc:spChg chg="add del">
          <ac:chgData name="Jha, Aryan Ritwajeet" userId="2aad577e-539b-449b-83a6-8d411f484b4d" providerId="ADAL" clId="{D9BFCF19-62A5-4DD2-BE4B-C9A184BAFBC5}" dt="2023-08-09T05:00:16.217" v="127" actId="26606"/>
          <ac:spMkLst>
            <pc:docMk/>
            <pc:sldMk cId="3531980221" sldId="386"/>
            <ac:spMk id="149" creationId="{669216FA-293F-4DFA-AF49-122081674F6E}"/>
          </ac:spMkLst>
        </pc:spChg>
        <pc:spChg chg="add del">
          <ac:chgData name="Jha, Aryan Ritwajeet" userId="2aad577e-539b-449b-83a6-8d411f484b4d" providerId="ADAL" clId="{D9BFCF19-62A5-4DD2-BE4B-C9A184BAFBC5}" dt="2023-08-09T05:00:16.217" v="127" actId="26606"/>
          <ac:spMkLst>
            <pc:docMk/>
            <pc:sldMk cId="3531980221" sldId="386"/>
            <ac:spMk id="150" creationId="{885504CF-B07B-45CD-B2B9-77F91DFDF71B}"/>
          </ac:spMkLst>
        </pc:spChg>
        <pc:spChg chg="add del">
          <ac:chgData name="Jha, Aryan Ritwajeet" userId="2aad577e-539b-449b-83a6-8d411f484b4d" providerId="ADAL" clId="{D9BFCF19-62A5-4DD2-BE4B-C9A184BAFBC5}" dt="2023-08-09T05:00:16.217" v="127" actId="26606"/>
          <ac:spMkLst>
            <pc:docMk/>
            <pc:sldMk cId="3531980221" sldId="386"/>
            <ac:spMk id="151" creationId="{C6F0F1BD-D7E0-40DE-8DBF-8152D3191EDE}"/>
          </ac:spMkLst>
        </pc:spChg>
        <pc:spChg chg="add del">
          <ac:chgData name="Jha, Aryan Ritwajeet" userId="2aad577e-539b-449b-83a6-8d411f484b4d" providerId="ADAL" clId="{D9BFCF19-62A5-4DD2-BE4B-C9A184BAFBC5}" dt="2023-08-09T05:00:17.944" v="129" actId="26606"/>
          <ac:spMkLst>
            <pc:docMk/>
            <pc:sldMk cId="3531980221" sldId="386"/>
            <ac:spMk id="153" creationId="{65219498-D544-41AC-98FE-8F956EF66A62}"/>
          </ac:spMkLst>
        </pc:spChg>
        <pc:spChg chg="add del">
          <ac:chgData name="Jha, Aryan Ritwajeet" userId="2aad577e-539b-449b-83a6-8d411f484b4d" providerId="ADAL" clId="{D9BFCF19-62A5-4DD2-BE4B-C9A184BAFBC5}" dt="2023-08-09T05:00:17.944" v="129" actId="26606"/>
          <ac:spMkLst>
            <pc:docMk/>
            <pc:sldMk cId="3531980221" sldId="386"/>
            <ac:spMk id="154" creationId="{F500DBFC-17A9-4E0A-AEE2-A49F9AEEF0FD}"/>
          </ac:spMkLst>
        </pc:spChg>
        <pc:spChg chg="add del">
          <ac:chgData name="Jha, Aryan Ritwajeet" userId="2aad577e-539b-449b-83a6-8d411f484b4d" providerId="ADAL" clId="{D9BFCF19-62A5-4DD2-BE4B-C9A184BAFBC5}" dt="2023-08-09T05:00:19.484" v="131" actId="26606"/>
          <ac:spMkLst>
            <pc:docMk/>
            <pc:sldMk cId="3531980221" sldId="386"/>
            <ac:spMk id="160" creationId="{19D32F93-50AC-4C46-A5DB-291C60DDB7BD}"/>
          </ac:spMkLst>
        </pc:spChg>
        <pc:spChg chg="add del">
          <ac:chgData name="Jha, Aryan Ritwajeet" userId="2aad577e-539b-449b-83a6-8d411f484b4d" providerId="ADAL" clId="{D9BFCF19-62A5-4DD2-BE4B-C9A184BAFBC5}" dt="2023-08-09T05:00:19.484" v="131" actId="26606"/>
          <ac:spMkLst>
            <pc:docMk/>
            <pc:sldMk cId="3531980221" sldId="386"/>
            <ac:spMk id="161" creationId="{86FD7672-78BE-4D6F-A711-2CDB79B52DFF}"/>
          </ac:spMkLst>
        </pc:spChg>
        <pc:spChg chg="add del">
          <ac:chgData name="Jha, Aryan Ritwajeet" userId="2aad577e-539b-449b-83a6-8d411f484b4d" providerId="ADAL" clId="{D9BFCF19-62A5-4DD2-BE4B-C9A184BAFBC5}" dt="2023-08-09T05:00:19.484" v="131" actId="26606"/>
          <ac:spMkLst>
            <pc:docMk/>
            <pc:sldMk cId="3531980221" sldId="386"/>
            <ac:spMk id="162" creationId="{827DC2C4-B485-428A-BF4A-472D2967F47F}"/>
          </ac:spMkLst>
        </pc:spChg>
        <pc:spChg chg="add del">
          <ac:chgData name="Jha, Aryan Ritwajeet" userId="2aad577e-539b-449b-83a6-8d411f484b4d" providerId="ADAL" clId="{D9BFCF19-62A5-4DD2-BE4B-C9A184BAFBC5}" dt="2023-08-09T05:00:19.484" v="131" actId="26606"/>
          <ac:spMkLst>
            <pc:docMk/>
            <pc:sldMk cId="3531980221" sldId="386"/>
            <ac:spMk id="163" creationId="{4A62647B-1222-407C-8740-5A497612B1F5}"/>
          </ac:spMkLst>
        </pc:spChg>
        <pc:spChg chg="add del">
          <ac:chgData name="Jha, Aryan Ritwajeet" userId="2aad577e-539b-449b-83a6-8d411f484b4d" providerId="ADAL" clId="{D9BFCF19-62A5-4DD2-BE4B-C9A184BAFBC5}" dt="2023-08-09T05:00:21.646" v="134" actId="26606"/>
          <ac:spMkLst>
            <pc:docMk/>
            <pc:sldMk cId="3531980221" sldId="386"/>
            <ac:spMk id="165" creationId="{9089EED9-F54D-4F20-A2C6-949DE4176959}"/>
          </ac:spMkLst>
        </pc:spChg>
        <pc:spChg chg="add del">
          <ac:chgData name="Jha, Aryan Ritwajeet" userId="2aad577e-539b-449b-83a6-8d411f484b4d" providerId="ADAL" clId="{D9BFCF19-62A5-4DD2-BE4B-C9A184BAFBC5}" dt="2023-08-09T05:00:21.646" v="134" actId="26606"/>
          <ac:spMkLst>
            <pc:docMk/>
            <pc:sldMk cId="3531980221" sldId="386"/>
            <ac:spMk id="166" creationId="{1A85619E-59AB-4E59-8DD1-77D17FCB331C}"/>
          </ac:spMkLst>
        </pc:spChg>
        <pc:spChg chg="add del">
          <ac:chgData name="Jha, Aryan Ritwajeet" userId="2aad577e-539b-449b-83a6-8d411f484b4d" providerId="ADAL" clId="{D9BFCF19-62A5-4DD2-BE4B-C9A184BAFBC5}" dt="2023-08-09T05:00:21.646" v="134" actId="26606"/>
          <ac:spMkLst>
            <pc:docMk/>
            <pc:sldMk cId="3531980221" sldId="386"/>
            <ac:spMk id="167" creationId="{B5AAC39E-8294-44DC-AB9F-2B9F22C397E1}"/>
          </ac:spMkLst>
        </pc:spChg>
        <pc:spChg chg="add del">
          <ac:chgData name="Jha, Aryan Ritwajeet" userId="2aad577e-539b-449b-83a6-8d411f484b4d" providerId="ADAL" clId="{D9BFCF19-62A5-4DD2-BE4B-C9A184BAFBC5}" dt="2023-08-09T05:00:21.646" v="134" actId="26606"/>
          <ac:spMkLst>
            <pc:docMk/>
            <pc:sldMk cId="3531980221" sldId="386"/>
            <ac:spMk id="168" creationId="{11685A1B-C158-49A6-BF8F-0D48688527D1}"/>
          </ac:spMkLst>
        </pc:spChg>
        <pc:spChg chg="add del">
          <ac:chgData name="Jha, Aryan Ritwajeet" userId="2aad577e-539b-449b-83a6-8d411f484b4d" providerId="ADAL" clId="{D9BFCF19-62A5-4DD2-BE4B-C9A184BAFBC5}" dt="2023-08-09T05:00:23.024" v="136" actId="26606"/>
          <ac:spMkLst>
            <pc:docMk/>
            <pc:sldMk cId="3531980221" sldId="386"/>
            <ac:spMk id="170" creationId="{2B577FF9-3543-4875-815D-3D87BD8A2002}"/>
          </ac:spMkLst>
        </pc:spChg>
        <pc:spChg chg="add del">
          <ac:chgData name="Jha, Aryan Ritwajeet" userId="2aad577e-539b-449b-83a6-8d411f484b4d" providerId="ADAL" clId="{D9BFCF19-62A5-4DD2-BE4B-C9A184BAFBC5}" dt="2023-08-09T05:00:23.024" v="136" actId="26606"/>
          <ac:spMkLst>
            <pc:docMk/>
            <pc:sldMk cId="3531980221" sldId="386"/>
            <ac:spMk id="171" creationId="{F5569EEC-E12F-4856-B407-02B2813A4AA5}"/>
          </ac:spMkLst>
        </pc:spChg>
        <pc:spChg chg="add del">
          <ac:chgData name="Jha, Aryan Ritwajeet" userId="2aad577e-539b-449b-83a6-8d411f484b4d" providerId="ADAL" clId="{D9BFCF19-62A5-4DD2-BE4B-C9A184BAFBC5}" dt="2023-08-09T05:00:23.024" v="136" actId="26606"/>
          <ac:spMkLst>
            <pc:docMk/>
            <pc:sldMk cId="3531980221" sldId="386"/>
            <ac:spMk id="172" creationId="{CF860788-3A6A-45A3-B3F1-06F159665603}"/>
          </ac:spMkLst>
        </pc:spChg>
        <pc:spChg chg="add del">
          <ac:chgData name="Jha, Aryan Ritwajeet" userId="2aad577e-539b-449b-83a6-8d411f484b4d" providerId="ADAL" clId="{D9BFCF19-62A5-4DD2-BE4B-C9A184BAFBC5}" dt="2023-08-09T05:00:23.024" v="136" actId="26606"/>
          <ac:spMkLst>
            <pc:docMk/>
            <pc:sldMk cId="3531980221" sldId="386"/>
            <ac:spMk id="173" creationId="{DF1E3393-B852-4883-B778-ED3525112942}"/>
          </ac:spMkLst>
        </pc:spChg>
        <pc:spChg chg="add del">
          <ac:chgData name="Jha, Aryan Ritwajeet" userId="2aad577e-539b-449b-83a6-8d411f484b4d" providerId="ADAL" clId="{D9BFCF19-62A5-4DD2-BE4B-C9A184BAFBC5}" dt="2023-08-09T05:00:23.024" v="136" actId="26606"/>
          <ac:spMkLst>
            <pc:docMk/>
            <pc:sldMk cId="3531980221" sldId="386"/>
            <ac:spMk id="174" creationId="{39853D09-4205-4CC7-83EB-288E886AC9E4}"/>
          </ac:spMkLst>
        </pc:spChg>
        <pc:spChg chg="add del">
          <ac:chgData name="Jha, Aryan Ritwajeet" userId="2aad577e-539b-449b-83a6-8d411f484b4d" providerId="ADAL" clId="{D9BFCF19-62A5-4DD2-BE4B-C9A184BAFBC5}" dt="2023-08-09T05:00:23.024" v="136" actId="26606"/>
          <ac:spMkLst>
            <pc:docMk/>
            <pc:sldMk cId="3531980221" sldId="386"/>
            <ac:spMk id="175" creationId="{156C6AE5-3F8B-42AC-9EA4-1B686A11E93F}"/>
          </ac:spMkLst>
        </pc:spChg>
        <pc:spChg chg="add del">
          <ac:chgData name="Jha, Aryan Ritwajeet" userId="2aad577e-539b-449b-83a6-8d411f484b4d" providerId="ADAL" clId="{D9BFCF19-62A5-4DD2-BE4B-C9A184BAFBC5}" dt="2023-08-09T05:00:24.619" v="138" actId="26606"/>
          <ac:spMkLst>
            <pc:docMk/>
            <pc:sldMk cId="3531980221" sldId="386"/>
            <ac:spMk id="177" creationId="{91DC6ABD-215C-4EA8-A483-CEF5B99AB385}"/>
          </ac:spMkLst>
        </pc:spChg>
        <pc:spChg chg="add del">
          <ac:chgData name="Jha, Aryan Ritwajeet" userId="2aad577e-539b-449b-83a6-8d411f484b4d" providerId="ADAL" clId="{D9BFCF19-62A5-4DD2-BE4B-C9A184BAFBC5}" dt="2023-08-09T05:00:24.619" v="138" actId="26606"/>
          <ac:spMkLst>
            <pc:docMk/>
            <pc:sldMk cId="3531980221" sldId="386"/>
            <ac:spMk id="180" creationId="{04357C93-F0CB-4A1C-8F77-4E9063789819}"/>
          </ac:spMkLst>
        </pc:spChg>
        <pc:spChg chg="add del">
          <ac:chgData name="Jha, Aryan Ritwajeet" userId="2aad577e-539b-449b-83a6-8d411f484b4d" providerId="ADAL" clId="{D9BFCF19-62A5-4DD2-BE4B-C9A184BAFBC5}" dt="2023-08-09T05:00:30.316" v="140" actId="26606"/>
          <ac:spMkLst>
            <pc:docMk/>
            <pc:sldMk cId="3531980221" sldId="386"/>
            <ac:spMk id="182" creationId="{B9D7E975-9161-4F2D-AC53-69E1912F6B5D}"/>
          </ac:spMkLst>
        </pc:spChg>
        <pc:spChg chg="add del">
          <ac:chgData name="Jha, Aryan Ritwajeet" userId="2aad577e-539b-449b-83a6-8d411f484b4d" providerId="ADAL" clId="{D9BFCF19-62A5-4DD2-BE4B-C9A184BAFBC5}" dt="2023-08-09T05:00:30.316" v="140" actId="26606"/>
          <ac:spMkLst>
            <pc:docMk/>
            <pc:sldMk cId="3531980221" sldId="386"/>
            <ac:spMk id="183" creationId="{827DC2C4-B485-428A-BF4A-472D2967F47F}"/>
          </ac:spMkLst>
        </pc:spChg>
        <pc:spChg chg="add del">
          <ac:chgData name="Jha, Aryan Ritwajeet" userId="2aad577e-539b-449b-83a6-8d411f484b4d" providerId="ADAL" clId="{D9BFCF19-62A5-4DD2-BE4B-C9A184BAFBC5}" dt="2023-08-09T05:00:30.316" v="140" actId="26606"/>
          <ac:spMkLst>
            <pc:docMk/>
            <pc:sldMk cId="3531980221" sldId="386"/>
            <ac:spMk id="184" creationId="{463E6235-1649-4B47-9862-4026FC473B6F}"/>
          </ac:spMkLst>
        </pc:spChg>
        <pc:spChg chg="add del">
          <ac:chgData name="Jha, Aryan Ritwajeet" userId="2aad577e-539b-449b-83a6-8d411f484b4d" providerId="ADAL" clId="{D9BFCF19-62A5-4DD2-BE4B-C9A184BAFBC5}" dt="2023-08-09T05:00:37.608" v="143" actId="26606"/>
          <ac:spMkLst>
            <pc:docMk/>
            <pc:sldMk cId="3531980221" sldId="386"/>
            <ac:spMk id="186" creationId="{0C0CCF94-9536-4A63-8FF2-E37827C92756}"/>
          </ac:spMkLst>
        </pc:spChg>
        <pc:spChg chg="add del">
          <ac:chgData name="Jha, Aryan Ritwajeet" userId="2aad577e-539b-449b-83a6-8d411f484b4d" providerId="ADAL" clId="{D9BFCF19-62A5-4DD2-BE4B-C9A184BAFBC5}" dt="2023-08-09T05:00:37.608" v="143" actId="26606"/>
          <ac:spMkLst>
            <pc:docMk/>
            <pc:sldMk cId="3531980221" sldId="386"/>
            <ac:spMk id="187" creationId="{C970655A-F4C2-4D7E-BAB6-D3BFC5CAE148}"/>
          </ac:spMkLst>
        </pc:spChg>
        <pc:spChg chg="add del">
          <ac:chgData name="Jha, Aryan Ritwajeet" userId="2aad577e-539b-449b-83a6-8d411f484b4d" providerId="ADAL" clId="{D9BFCF19-62A5-4DD2-BE4B-C9A184BAFBC5}" dt="2023-08-09T05:00:37.608" v="143" actId="26606"/>
          <ac:spMkLst>
            <pc:docMk/>
            <pc:sldMk cId="3531980221" sldId="386"/>
            <ac:spMk id="188" creationId="{3389D0BC-BA1D-4360-88F9-D9ECCBDAB50E}"/>
          </ac:spMkLst>
        </pc:spChg>
        <pc:grpChg chg="add del mod">
          <ac:chgData name="Jha, Aryan Ritwajeet" userId="2aad577e-539b-449b-83a6-8d411f484b4d" providerId="ADAL" clId="{D9BFCF19-62A5-4DD2-BE4B-C9A184BAFBC5}" dt="2023-08-09T05:12:02.284" v="931" actId="165"/>
          <ac:grpSpMkLst>
            <pc:docMk/>
            <pc:sldMk cId="3531980221" sldId="386"/>
            <ac:grpSpMk id="13" creationId="{8DB5F219-68B2-7D51-2B61-95B72C8BD8D5}"/>
          </ac:grpSpMkLst>
        </pc:grpChg>
        <pc:grpChg chg="add del">
          <ac:chgData name="Jha, Aryan Ritwajeet" userId="2aad577e-539b-449b-83a6-8d411f484b4d" providerId="ADAL" clId="{D9BFCF19-62A5-4DD2-BE4B-C9A184BAFBC5}" dt="2023-08-09T04:59:56.908" v="107" actId="26606"/>
          <ac:grpSpMkLst>
            <pc:docMk/>
            <pc:sldMk cId="3531980221" sldId="386"/>
            <ac:grpSpMk id="99" creationId="{032D8612-31EB-44CF-A1D0-14FD4C705424}"/>
          </ac:grpSpMkLst>
        </pc:grpChg>
        <pc:grpChg chg="add del">
          <ac:chgData name="Jha, Aryan Ritwajeet" userId="2aad577e-539b-449b-83a6-8d411f484b4d" providerId="ADAL" clId="{D9BFCF19-62A5-4DD2-BE4B-C9A184BAFBC5}" dt="2023-08-09T05:00:07.520" v="115" actId="26606"/>
          <ac:grpSpMkLst>
            <pc:docMk/>
            <pc:sldMk cId="3531980221" sldId="386"/>
            <ac:grpSpMk id="124" creationId="{032D8612-31EB-44CF-A1D0-14FD4C705424}"/>
          </ac:grpSpMkLst>
        </pc:grpChg>
        <pc:grpChg chg="add del">
          <ac:chgData name="Jha, Aryan Ritwajeet" userId="2aad577e-539b-449b-83a6-8d411f484b4d" providerId="ADAL" clId="{D9BFCF19-62A5-4DD2-BE4B-C9A184BAFBC5}" dt="2023-08-09T05:00:17.944" v="129" actId="26606"/>
          <ac:grpSpMkLst>
            <pc:docMk/>
            <pc:sldMk cId="3531980221" sldId="386"/>
            <ac:grpSpMk id="155" creationId="{D74613BB-817C-4C4F-8A24-4936F2F064C0}"/>
          </ac:grpSpMkLst>
        </pc:grpChg>
        <pc:grpChg chg="add del">
          <ac:chgData name="Jha, Aryan Ritwajeet" userId="2aad577e-539b-449b-83a6-8d411f484b4d" providerId="ADAL" clId="{D9BFCF19-62A5-4DD2-BE4B-C9A184BAFBC5}" dt="2023-08-09T05:00:24.619" v="138" actId="26606"/>
          <ac:grpSpMkLst>
            <pc:docMk/>
            <pc:sldMk cId="3531980221" sldId="386"/>
            <ac:grpSpMk id="178" creationId="{3AF6A671-C637-4547-85F4-51B6D1881399}"/>
          </ac:grpSpMkLst>
        </pc:grpChg>
        <pc:picChg chg="del">
          <ac:chgData name="Jha, Aryan Ritwajeet" userId="2aad577e-539b-449b-83a6-8d411f484b4d" providerId="ADAL" clId="{D9BFCF19-62A5-4DD2-BE4B-C9A184BAFBC5}" dt="2023-08-09T04:58:55.427" v="97" actId="478"/>
          <ac:picMkLst>
            <pc:docMk/>
            <pc:sldMk cId="3531980221" sldId="386"/>
            <ac:picMk id="4" creationId="{7F7C50B8-E4A0-72CF-7EA9-4FDB87A20A54}"/>
          </ac:picMkLst>
        </pc:picChg>
        <pc:picChg chg="add mod ord topLvl">
          <ac:chgData name="Jha, Aryan Ritwajeet" userId="2aad577e-539b-449b-83a6-8d411f484b4d" providerId="ADAL" clId="{D9BFCF19-62A5-4DD2-BE4B-C9A184BAFBC5}" dt="2023-08-09T05:12:21.061" v="938" actId="1076"/>
          <ac:picMkLst>
            <pc:docMk/>
            <pc:sldMk cId="3531980221" sldId="386"/>
            <ac:picMk id="6" creationId="{4FDE2F72-DACF-3DCB-46EF-C14FE18401B7}"/>
          </ac:picMkLst>
        </pc:picChg>
        <pc:picChg chg="del mod">
          <ac:chgData name="Jha, Aryan Ritwajeet" userId="2aad577e-539b-449b-83a6-8d411f484b4d" providerId="ADAL" clId="{D9BFCF19-62A5-4DD2-BE4B-C9A184BAFBC5}" dt="2023-08-09T04:58:51.920" v="91" actId="478"/>
          <ac:picMkLst>
            <pc:docMk/>
            <pc:sldMk cId="3531980221" sldId="386"/>
            <ac:picMk id="8" creationId="{58E0669C-8EA4-8FA6-3E21-4FDDDA8169C7}"/>
          </ac:picMkLst>
        </pc:picChg>
        <pc:picChg chg="add mod topLvl">
          <ac:chgData name="Jha, Aryan Ritwajeet" userId="2aad577e-539b-449b-83a6-8d411f484b4d" providerId="ADAL" clId="{D9BFCF19-62A5-4DD2-BE4B-C9A184BAFBC5}" dt="2023-08-09T05:14:22.411" v="1048" actId="1076"/>
          <ac:picMkLst>
            <pc:docMk/>
            <pc:sldMk cId="3531980221" sldId="386"/>
            <ac:picMk id="9" creationId="{A129F801-BFAC-8B90-3062-7AB7E54A35E3}"/>
          </ac:picMkLst>
        </pc:picChg>
        <pc:picChg chg="del">
          <ac:chgData name="Jha, Aryan Ritwajeet" userId="2aad577e-539b-449b-83a6-8d411f484b4d" providerId="ADAL" clId="{D9BFCF19-62A5-4DD2-BE4B-C9A184BAFBC5}" dt="2023-08-09T04:58:54.708" v="96" actId="478"/>
          <ac:picMkLst>
            <pc:docMk/>
            <pc:sldMk cId="3531980221" sldId="386"/>
            <ac:picMk id="10" creationId="{7911902D-D4A3-D374-AF2E-AAE191191B29}"/>
          </ac:picMkLst>
        </pc:picChg>
        <pc:picChg chg="add mod topLvl">
          <ac:chgData name="Jha, Aryan Ritwajeet" userId="2aad577e-539b-449b-83a6-8d411f484b4d" providerId="ADAL" clId="{D9BFCF19-62A5-4DD2-BE4B-C9A184BAFBC5}" dt="2023-08-09T05:12:24.899" v="940" actId="1076"/>
          <ac:picMkLst>
            <pc:docMk/>
            <pc:sldMk cId="3531980221" sldId="386"/>
            <ac:picMk id="11" creationId="{2E6F0889-F143-2858-C830-3478D7641EB5}"/>
          </ac:picMkLst>
        </pc:picChg>
        <pc:picChg chg="del mod">
          <ac:chgData name="Jha, Aryan Ritwajeet" userId="2aad577e-539b-449b-83a6-8d411f484b4d" providerId="ADAL" clId="{D9BFCF19-62A5-4DD2-BE4B-C9A184BAFBC5}" dt="2023-08-09T04:58:51.312" v="90" actId="478"/>
          <ac:picMkLst>
            <pc:docMk/>
            <pc:sldMk cId="3531980221" sldId="386"/>
            <ac:picMk id="12" creationId="{98CFCF5C-A472-7325-33DD-041B9412F38A}"/>
          </ac:picMkLst>
        </pc:picChg>
        <pc:picChg chg="del mod">
          <ac:chgData name="Jha, Aryan Ritwajeet" userId="2aad577e-539b-449b-83a6-8d411f484b4d" providerId="ADAL" clId="{D9BFCF19-62A5-4DD2-BE4B-C9A184BAFBC5}" dt="2023-08-09T04:58:51.312" v="90" actId="478"/>
          <ac:picMkLst>
            <pc:docMk/>
            <pc:sldMk cId="3531980221" sldId="386"/>
            <ac:picMk id="14" creationId="{25C8ACE3-5A33-7348-4334-F008C349B65E}"/>
          </ac:picMkLst>
        </pc:picChg>
        <pc:picChg chg="del">
          <ac:chgData name="Jha, Aryan Ritwajeet" userId="2aad577e-539b-449b-83a6-8d411f484b4d" providerId="ADAL" clId="{D9BFCF19-62A5-4DD2-BE4B-C9A184BAFBC5}" dt="2023-08-09T04:58:52.435" v="92" actId="478"/>
          <ac:picMkLst>
            <pc:docMk/>
            <pc:sldMk cId="3531980221" sldId="386"/>
            <ac:picMk id="16" creationId="{1B1491B6-B305-75BD-F92C-419A87D0F4C9}"/>
          </ac:picMkLst>
        </pc:picChg>
        <pc:picChg chg="del">
          <ac:chgData name="Jha, Aryan Ritwajeet" userId="2aad577e-539b-449b-83a6-8d411f484b4d" providerId="ADAL" clId="{D9BFCF19-62A5-4DD2-BE4B-C9A184BAFBC5}" dt="2023-08-09T04:58:51.312" v="90" actId="478"/>
          <ac:picMkLst>
            <pc:docMk/>
            <pc:sldMk cId="3531980221" sldId="386"/>
            <ac:picMk id="18" creationId="{9F2B62A1-BA7D-3762-1306-70E2DEF26E6C}"/>
          </ac:picMkLst>
        </pc:picChg>
        <pc:picChg chg="del">
          <ac:chgData name="Jha, Aryan Ritwajeet" userId="2aad577e-539b-449b-83a6-8d411f484b4d" providerId="ADAL" clId="{D9BFCF19-62A5-4DD2-BE4B-C9A184BAFBC5}" dt="2023-08-09T04:58:53.831" v="95" actId="478"/>
          <ac:picMkLst>
            <pc:docMk/>
            <pc:sldMk cId="3531980221" sldId="386"/>
            <ac:picMk id="20" creationId="{FF6FAEB1-E3AD-CC49-8815-10C67B32A7F4}"/>
          </ac:picMkLst>
        </pc:picChg>
        <pc:picChg chg="del">
          <ac:chgData name="Jha, Aryan Ritwajeet" userId="2aad577e-539b-449b-83a6-8d411f484b4d" providerId="ADAL" clId="{D9BFCF19-62A5-4DD2-BE4B-C9A184BAFBC5}" dt="2023-08-09T04:58:53.403" v="94" actId="478"/>
          <ac:picMkLst>
            <pc:docMk/>
            <pc:sldMk cId="3531980221" sldId="386"/>
            <ac:picMk id="22" creationId="{9F536477-EBA9-9619-E18C-A781734EDD45}"/>
          </ac:picMkLst>
        </pc:picChg>
        <pc:picChg chg="del">
          <ac:chgData name="Jha, Aryan Ritwajeet" userId="2aad577e-539b-449b-83a6-8d411f484b4d" providerId="ADAL" clId="{D9BFCF19-62A5-4DD2-BE4B-C9A184BAFBC5}" dt="2023-08-09T04:58:52.952" v="93" actId="478"/>
          <ac:picMkLst>
            <pc:docMk/>
            <pc:sldMk cId="3531980221" sldId="386"/>
            <ac:picMk id="24" creationId="{7204E039-0E49-24DC-0916-02F8F07522AF}"/>
          </ac:picMkLst>
        </pc:picChg>
        <pc:picChg chg="del mod">
          <ac:chgData name="Jha, Aryan Ritwajeet" userId="2aad577e-539b-449b-83a6-8d411f484b4d" providerId="ADAL" clId="{D9BFCF19-62A5-4DD2-BE4B-C9A184BAFBC5}" dt="2023-08-09T04:58:51.312" v="90" actId="478"/>
          <ac:picMkLst>
            <pc:docMk/>
            <pc:sldMk cId="3531980221" sldId="386"/>
            <ac:picMk id="26" creationId="{B3F359DF-3EEE-08B2-FDE9-1FC80E796224}"/>
          </ac:picMkLst>
        </pc:picChg>
        <pc:picChg chg="del mod">
          <ac:chgData name="Jha, Aryan Ritwajeet" userId="2aad577e-539b-449b-83a6-8d411f484b4d" providerId="ADAL" clId="{D9BFCF19-62A5-4DD2-BE4B-C9A184BAFBC5}" dt="2023-08-09T04:58:51.312" v="90" actId="478"/>
          <ac:picMkLst>
            <pc:docMk/>
            <pc:sldMk cId="3531980221" sldId="386"/>
            <ac:picMk id="28" creationId="{DE5FE46C-4861-43AD-324D-5F01FC77EED8}"/>
          </ac:picMkLst>
        </pc:picChg>
        <pc:cxnChg chg="add del">
          <ac:chgData name="Jha, Aryan Ritwajeet" userId="2aad577e-539b-449b-83a6-8d411f484b4d" providerId="ADAL" clId="{D9BFCF19-62A5-4DD2-BE4B-C9A184BAFBC5}" dt="2023-08-09T05:15:39.810" v="1126" actId="478"/>
          <ac:cxnSpMkLst>
            <pc:docMk/>
            <pc:sldMk cId="3531980221" sldId="386"/>
            <ac:cxnSpMk id="17" creationId="{096C0CB5-2E70-BCD3-9672-7C6A585E2F0F}"/>
          </ac:cxnSpMkLst>
        </pc:cxnChg>
        <pc:cxnChg chg="add mod">
          <ac:chgData name="Jha, Aryan Ritwajeet" userId="2aad577e-539b-449b-83a6-8d411f484b4d" providerId="ADAL" clId="{D9BFCF19-62A5-4DD2-BE4B-C9A184BAFBC5}" dt="2023-08-09T05:15:59.695" v="1129"/>
          <ac:cxnSpMkLst>
            <pc:docMk/>
            <pc:sldMk cId="3531980221" sldId="386"/>
            <ac:cxnSpMk id="21" creationId="{66141BC2-CA9B-1F46-68F5-49BD3C7C572B}"/>
          </ac:cxnSpMkLst>
        </pc:cxnChg>
      </pc:sldChg>
      <pc:sldChg chg="addSp delSp modSp add del mod">
        <pc:chgData name="Jha, Aryan Ritwajeet" userId="2aad577e-539b-449b-83a6-8d411f484b4d" providerId="ADAL" clId="{D9BFCF19-62A5-4DD2-BE4B-C9A184BAFBC5}" dt="2023-08-09T05:39:41.648" v="2706" actId="47"/>
        <pc:sldMkLst>
          <pc:docMk/>
          <pc:sldMk cId="2399404257" sldId="387"/>
        </pc:sldMkLst>
        <pc:spChg chg="mod">
          <ac:chgData name="Jha, Aryan Ritwajeet" userId="2aad577e-539b-449b-83a6-8d411f484b4d" providerId="ADAL" clId="{D9BFCF19-62A5-4DD2-BE4B-C9A184BAFBC5}" dt="2023-08-09T05:08:57.941" v="898" actId="20577"/>
          <ac:spMkLst>
            <pc:docMk/>
            <pc:sldMk cId="2399404257" sldId="387"/>
            <ac:spMk id="5" creationId="{AFE6C517-2645-3EDC-A4C5-C467913973FB}"/>
          </ac:spMkLst>
        </pc:spChg>
        <pc:picChg chg="add mod">
          <ac:chgData name="Jha, Aryan Ritwajeet" userId="2aad577e-539b-449b-83a6-8d411f484b4d" providerId="ADAL" clId="{D9BFCF19-62A5-4DD2-BE4B-C9A184BAFBC5}" dt="2023-08-09T05:27:00.533" v="2011"/>
          <ac:picMkLst>
            <pc:docMk/>
            <pc:sldMk cId="2399404257" sldId="387"/>
            <ac:picMk id="3" creationId="{DDF6739C-EF55-B88A-9E46-32910A8ED119}"/>
          </ac:picMkLst>
        </pc:picChg>
        <pc:picChg chg="add mod">
          <ac:chgData name="Jha, Aryan Ritwajeet" userId="2aad577e-539b-449b-83a6-8d411f484b4d" providerId="ADAL" clId="{D9BFCF19-62A5-4DD2-BE4B-C9A184BAFBC5}" dt="2023-08-09T05:27:00.533" v="2011"/>
          <ac:picMkLst>
            <pc:docMk/>
            <pc:sldMk cId="2399404257" sldId="387"/>
            <ac:picMk id="4" creationId="{B8210934-DC49-3463-FFAF-510E3327C1F7}"/>
          </ac:picMkLst>
        </pc:picChg>
        <pc:picChg chg="del">
          <ac:chgData name="Jha, Aryan Ritwajeet" userId="2aad577e-539b-449b-83a6-8d411f484b4d" providerId="ADAL" clId="{D9BFCF19-62A5-4DD2-BE4B-C9A184BAFBC5}" dt="2023-08-09T05:06:52.678" v="882" actId="478"/>
          <ac:picMkLst>
            <pc:docMk/>
            <pc:sldMk cId="2399404257" sldId="387"/>
            <ac:picMk id="6" creationId="{4FDE2F72-DACF-3DCB-46EF-C14FE18401B7}"/>
          </ac:picMkLst>
        </pc:picChg>
      </pc:sldChg>
      <pc:sldChg chg="addSp delSp modSp add mod">
        <pc:chgData name="Jha, Aryan Ritwajeet" userId="2aad577e-539b-449b-83a6-8d411f484b4d" providerId="ADAL" clId="{D9BFCF19-62A5-4DD2-BE4B-C9A184BAFBC5}" dt="2023-08-09T05:56:03.469" v="3450"/>
        <pc:sldMkLst>
          <pc:docMk/>
          <pc:sldMk cId="891068512" sldId="388"/>
        </pc:sldMkLst>
        <pc:spChg chg="add mod">
          <ac:chgData name="Jha, Aryan Ritwajeet" userId="2aad577e-539b-449b-83a6-8d411f484b4d" providerId="ADAL" clId="{D9BFCF19-62A5-4DD2-BE4B-C9A184BAFBC5}" dt="2023-08-09T05:34:03.552" v="2466" actId="20577"/>
          <ac:spMkLst>
            <pc:docMk/>
            <pc:sldMk cId="891068512" sldId="388"/>
            <ac:spMk id="3" creationId="{B1E2BF63-8505-2DF7-41E8-B50FB2E0517B}"/>
          </ac:spMkLst>
        </pc:spChg>
        <pc:spChg chg="mod">
          <ac:chgData name="Jha, Aryan Ritwajeet" userId="2aad577e-539b-449b-83a6-8d411f484b4d" providerId="ADAL" clId="{D9BFCF19-62A5-4DD2-BE4B-C9A184BAFBC5}" dt="2023-08-09T05:32:28.225" v="2399" actId="114"/>
          <ac:spMkLst>
            <pc:docMk/>
            <pc:sldMk cId="891068512" sldId="388"/>
            <ac:spMk id="5" creationId="{AFE6C517-2645-3EDC-A4C5-C467913973FB}"/>
          </ac:spMkLst>
        </pc:spChg>
        <pc:spChg chg="add mod">
          <ac:chgData name="Jha, Aryan Ritwajeet" userId="2aad577e-539b-449b-83a6-8d411f484b4d" providerId="ADAL" clId="{D9BFCF19-62A5-4DD2-BE4B-C9A184BAFBC5}" dt="2023-08-09T05:36:04.924" v="2512" actId="1076"/>
          <ac:spMkLst>
            <pc:docMk/>
            <pc:sldMk cId="891068512" sldId="388"/>
            <ac:spMk id="13" creationId="{5B90FC46-E723-1095-00CB-5FE0237D6D51}"/>
          </ac:spMkLst>
        </pc:spChg>
        <pc:spChg chg="add mod">
          <ac:chgData name="Jha, Aryan Ritwajeet" userId="2aad577e-539b-449b-83a6-8d411f484b4d" providerId="ADAL" clId="{D9BFCF19-62A5-4DD2-BE4B-C9A184BAFBC5}" dt="2023-08-09T05:36:11.627" v="2517" actId="20577"/>
          <ac:spMkLst>
            <pc:docMk/>
            <pc:sldMk cId="891068512" sldId="388"/>
            <ac:spMk id="15" creationId="{5F9909A5-6636-3AFC-3230-99241B5C34E0}"/>
          </ac:spMkLst>
        </pc:spChg>
        <pc:spChg chg="add mod">
          <ac:chgData name="Jha, Aryan Ritwajeet" userId="2aad577e-539b-449b-83a6-8d411f484b4d" providerId="ADAL" clId="{D9BFCF19-62A5-4DD2-BE4B-C9A184BAFBC5}" dt="2023-08-09T05:37:38.679" v="2694" actId="1076"/>
          <ac:spMkLst>
            <pc:docMk/>
            <pc:sldMk cId="891068512" sldId="388"/>
            <ac:spMk id="17" creationId="{1B40514E-854A-09DC-70B1-8D9E8C42BD92}"/>
          </ac:spMkLst>
        </pc:spChg>
        <pc:picChg chg="del">
          <ac:chgData name="Jha, Aryan Ritwajeet" userId="2aad577e-539b-449b-83a6-8d411f484b4d" providerId="ADAL" clId="{D9BFCF19-62A5-4DD2-BE4B-C9A184BAFBC5}" dt="2023-08-09T05:33:38.848" v="2404" actId="478"/>
          <ac:picMkLst>
            <pc:docMk/>
            <pc:sldMk cId="891068512" sldId="388"/>
            <ac:picMk id="4" creationId="{7F7C50B8-E4A0-72CF-7EA9-4FDB87A20A54}"/>
          </ac:picMkLst>
        </pc:picChg>
        <pc:picChg chg="add mod">
          <ac:chgData name="Jha, Aryan Ritwajeet" userId="2aad577e-539b-449b-83a6-8d411f484b4d" providerId="ADAL" clId="{D9BFCF19-62A5-4DD2-BE4B-C9A184BAFBC5}" dt="2023-08-09T05:35:32.626" v="2475" actId="1076"/>
          <ac:picMkLst>
            <pc:docMk/>
            <pc:sldMk cId="891068512" sldId="388"/>
            <ac:picMk id="7" creationId="{9A9CAA52-E1E8-D8F6-0A68-D400B0E3D846}"/>
          </ac:picMkLst>
        </pc:picChg>
        <pc:picChg chg="del">
          <ac:chgData name="Jha, Aryan Ritwajeet" userId="2aad577e-539b-449b-83a6-8d411f484b4d" providerId="ADAL" clId="{D9BFCF19-62A5-4DD2-BE4B-C9A184BAFBC5}" dt="2023-08-09T05:33:38.149" v="2403" actId="478"/>
          <ac:picMkLst>
            <pc:docMk/>
            <pc:sldMk cId="891068512" sldId="388"/>
            <ac:picMk id="8" creationId="{58E0669C-8EA4-8FA6-3E21-4FDDDA8169C7}"/>
          </ac:picMkLst>
        </pc:picChg>
        <pc:picChg chg="del">
          <ac:chgData name="Jha, Aryan Ritwajeet" userId="2aad577e-539b-449b-83a6-8d411f484b4d" providerId="ADAL" clId="{D9BFCF19-62A5-4DD2-BE4B-C9A184BAFBC5}" dt="2023-08-09T05:33:38.149" v="2403" actId="478"/>
          <ac:picMkLst>
            <pc:docMk/>
            <pc:sldMk cId="891068512" sldId="388"/>
            <ac:picMk id="10" creationId="{7911902D-D4A3-D374-AF2E-AAE191191B29}"/>
          </ac:picMkLst>
        </pc:picChg>
        <pc:picChg chg="add mod">
          <ac:chgData name="Jha, Aryan Ritwajeet" userId="2aad577e-539b-449b-83a6-8d411f484b4d" providerId="ADAL" clId="{D9BFCF19-62A5-4DD2-BE4B-C9A184BAFBC5}" dt="2023-08-09T05:35:34.259" v="2476" actId="1076"/>
          <ac:picMkLst>
            <pc:docMk/>
            <pc:sldMk cId="891068512" sldId="388"/>
            <ac:picMk id="11" creationId="{AB8D605C-F46C-F2E0-352F-7D19D71BFA72}"/>
          </ac:picMkLst>
        </pc:picChg>
        <pc:picChg chg="del mod">
          <ac:chgData name="Jha, Aryan Ritwajeet" userId="2aad577e-539b-449b-83a6-8d411f484b4d" providerId="ADAL" clId="{D9BFCF19-62A5-4DD2-BE4B-C9A184BAFBC5}" dt="2023-08-09T05:33:38.149" v="2403" actId="478"/>
          <ac:picMkLst>
            <pc:docMk/>
            <pc:sldMk cId="891068512" sldId="388"/>
            <ac:picMk id="12" creationId="{98CFCF5C-A472-7325-33DD-041B9412F38A}"/>
          </ac:picMkLst>
        </pc:picChg>
        <pc:picChg chg="mod">
          <ac:chgData name="Jha, Aryan Ritwajeet" userId="2aad577e-539b-449b-83a6-8d411f484b4d" providerId="ADAL" clId="{D9BFCF19-62A5-4DD2-BE4B-C9A184BAFBC5}" dt="2023-08-09T05:56:03.469" v="3450"/>
          <ac:picMkLst>
            <pc:docMk/>
            <pc:sldMk cId="891068512" sldId="388"/>
            <ac:picMk id="14" creationId="{25C8ACE3-5A33-7348-4334-F008C349B65E}"/>
          </ac:picMkLst>
        </pc:picChg>
        <pc:picChg chg="del">
          <ac:chgData name="Jha, Aryan Ritwajeet" userId="2aad577e-539b-449b-83a6-8d411f484b4d" providerId="ADAL" clId="{D9BFCF19-62A5-4DD2-BE4B-C9A184BAFBC5}" dt="2023-08-09T05:26:59.137" v="2010" actId="21"/>
          <ac:picMkLst>
            <pc:docMk/>
            <pc:sldMk cId="891068512" sldId="388"/>
            <ac:picMk id="16" creationId="{1B1491B6-B305-75BD-F92C-419A87D0F4C9}"/>
          </ac:picMkLst>
        </pc:picChg>
        <pc:picChg chg="del">
          <ac:chgData name="Jha, Aryan Ritwajeet" userId="2aad577e-539b-449b-83a6-8d411f484b4d" providerId="ADAL" clId="{D9BFCF19-62A5-4DD2-BE4B-C9A184BAFBC5}" dt="2023-08-09T05:32:00.161" v="2379" actId="478"/>
          <ac:picMkLst>
            <pc:docMk/>
            <pc:sldMk cId="891068512" sldId="388"/>
            <ac:picMk id="18" creationId="{9F2B62A1-BA7D-3762-1306-70E2DEF26E6C}"/>
          </ac:picMkLst>
        </pc:picChg>
        <pc:picChg chg="del">
          <ac:chgData name="Jha, Aryan Ritwajeet" userId="2aad577e-539b-449b-83a6-8d411f484b4d" providerId="ADAL" clId="{D9BFCF19-62A5-4DD2-BE4B-C9A184BAFBC5}" dt="2023-08-09T05:26:59.137" v="2010" actId="21"/>
          <ac:picMkLst>
            <pc:docMk/>
            <pc:sldMk cId="891068512" sldId="388"/>
            <ac:picMk id="20" creationId="{FF6FAEB1-E3AD-CC49-8815-10C67B32A7F4}"/>
          </ac:picMkLst>
        </pc:picChg>
        <pc:picChg chg="del">
          <ac:chgData name="Jha, Aryan Ritwajeet" userId="2aad577e-539b-449b-83a6-8d411f484b4d" providerId="ADAL" clId="{D9BFCF19-62A5-4DD2-BE4B-C9A184BAFBC5}" dt="2023-08-09T05:33:18.665" v="2401" actId="478"/>
          <ac:picMkLst>
            <pc:docMk/>
            <pc:sldMk cId="891068512" sldId="388"/>
            <ac:picMk id="22" creationId="{9F536477-EBA9-9619-E18C-A781734EDD45}"/>
          </ac:picMkLst>
        </pc:picChg>
      </pc:sldChg>
      <pc:sldChg chg="addSp delSp modSp add mod">
        <pc:chgData name="Jha, Aryan Ritwajeet" userId="2aad577e-539b-449b-83a6-8d411f484b4d" providerId="ADAL" clId="{D9BFCF19-62A5-4DD2-BE4B-C9A184BAFBC5}" dt="2023-08-09T05:26:34.630" v="2009" actId="20577"/>
        <pc:sldMkLst>
          <pc:docMk/>
          <pc:sldMk cId="3839317684" sldId="389"/>
        </pc:sldMkLst>
        <pc:spChg chg="mod">
          <ac:chgData name="Jha, Aryan Ritwajeet" userId="2aad577e-539b-449b-83a6-8d411f484b4d" providerId="ADAL" clId="{D9BFCF19-62A5-4DD2-BE4B-C9A184BAFBC5}" dt="2023-08-09T05:26:34.630" v="2009" actId="20577"/>
          <ac:spMkLst>
            <pc:docMk/>
            <pc:sldMk cId="3839317684" sldId="389"/>
            <ac:spMk id="2" creationId="{59C9094E-A462-4868-E7DB-78E440507414}"/>
          </ac:spMkLst>
        </pc:spChg>
        <pc:spChg chg="add mod">
          <ac:chgData name="Jha, Aryan Ritwajeet" userId="2aad577e-539b-449b-83a6-8d411f484b4d" providerId="ADAL" clId="{D9BFCF19-62A5-4DD2-BE4B-C9A184BAFBC5}" dt="2023-08-09T05:25:55.211" v="1941" actId="20577"/>
          <ac:spMkLst>
            <pc:docMk/>
            <pc:sldMk cId="3839317684" sldId="389"/>
            <ac:spMk id="3" creationId="{6D19E48D-4A30-9AFF-CB2E-A5E9735520ED}"/>
          </ac:spMkLst>
        </pc:spChg>
        <pc:picChg chg="del">
          <ac:chgData name="Jha, Aryan Ritwajeet" userId="2aad577e-539b-449b-83a6-8d411f484b4d" providerId="ADAL" clId="{D9BFCF19-62A5-4DD2-BE4B-C9A184BAFBC5}" dt="2023-08-09T05:18:20.484" v="1176" actId="478"/>
          <ac:picMkLst>
            <pc:docMk/>
            <pc:sldMk cId="3839317684" sldId="389"/>
            <ac:picMk id="4" creationId="{7F7C50B8-E4A0-72CF-7EA9-4FDB87A20A54}"/>
          </ac:picMkLst>
        </pc:picChg>
        <pc:picChg chg="del">
          <ac:chgData name="Jha, Aryan Ritwajeet" userId="2aad577e-539b-449b-83a6-8d411f484b4d" providerId="ADAL" clId="{D9BFCF19-62A5-4DD2-BE4B-C9A184BAFBC5}" dt="2023-08-09T05:18:20.484" v="1176" actId="478"/>
          <ac:picMkLst>
            <pc:docMk/>
            <pc:sldMk cId="3839317684" sldId="389"/>
            <ac:picMk id="8" creationId="{58E0669C-8EA4-8FA6-3E21-4FDDDA8169C7}"/>
          </ac:picMkLst>
        </pc:picChg>
        <pc:picChg chg="del">
          <ac:chgData name="Jha, Aryan Ritwajeet" userId="2aad577e-539b-449b-83a6-8d411f484b4d" providerId="ADAL" clId="{D9BFCF19-62A5-4DD2-BE4B-C9A184BAFBC5}" dt="2023-08-09T05:18:20.484" v="1176" actId="478"/>
          <ac:picMkLst>
            <pc:docMk/>
            <pc:sldMk cId="3839317684" sldId="389"/>
            <ac:picMk id="10" creationId="{7911902D-D4A3-D374-AF2E-AAE191191B29}"/>
          </ac:picMkLst>
        </pc:picChg>
        <pc:picChg chg="del">
          <ac:chgData name="Jha, Aryan Ritwajeet" userId="2aad577e-539b-449b-83a6-8d411f484b4d" providerId="ADAL" clId="{D9BFCF19-62A5-4DD2-BE4B-C9A184BAFBC5}" dt="2023-08-09T05:18:22.209" v="1177" actId="478"/>
          <ac:picMkLst>
            <pc:docMk/>
            <pc:sldMk cId="3839317684" sldId="389"/>
            <ac:picMk id="12" creationId="{98CFCF5C-A472-7325-33DD-041B9412F38A}"/>
          </ac:picMkLst>
        </pc:picChg>
        <pc:picChg chg="del">
          <ac:chgData name="Jha, Aryan Ritwajeet" userId="2aad577e-539b-449b-83a6-8d411f484b4d" providerId="ADAL" clId="{D9BFCF19-62A5-4DD2-BE4B-C9A184BAFBC5}" dt="2023-08-09T05:18:20.484" v="1176" actId="478"/>
          <ac:picMkLst>
            <pc:docMk/>
            <pc:sldMk cId="3839317684" sldId="389"/>
            <ac:picMk id="14" creationId="{25C8ACE3-5A33-7348-4334-F008C349B65E}"/>
          </ac:picMkLst>
        </pc:picChg>
        <pc:picChg chg="mod">
          <ac:chgData name="Jha, Aryan Ritwajeet" userId="2aad577e-539b-449b-83a6-8d411f484b4d" providerId="ADAL" clId="{D9BFCF19-62A5-4DD2-BE4B-C9A184BAFBC5}" dt="2023-08-09T05:24:26.922" v="1699" actId="1076"/>
          <ac:picMkLst>
            <pc:docMk/>
            <pc:sldMk cId="3839317684" sldId="389"/>
            <ac:picMk id="18" creationId="{9F2B62A1-BA7D-3762-1306-70E2DEF26E6C}"/>
          </ac:picMkLst>
        </pc:picChg>
        <pc:picChg chg="mod">
          <ac:chgData name="Jha, Aryan Ritwajeet" userId="2aad577e-539b-449b-83a6-8d411f484b4d" providerId="ADAL" clId="{D9BFCF19-62A5-4DD2-BE4B-C9A184BAFBC5}" dt="2023-08-09T05:24:33.180" v="1701" actId="1076"/>
          <ac:picMkLst>
            <pc:docMk/>
            <pc:sldMk cId="3839317684" sldId="389"/>
            <ac:picMk id="22" creationId="{9F536477-EBA9-9619-E18C-A781734EDD45}"/>
          </ac:picMkLst>
        </pc:picChg>
      </pc:sldChg>
      <pc:sldChg chg="addSp delSp modSp add mod">
        <pc:chgData name="Jha, Aryan Ritwajeet" userId="2aad577e-539b-449b-83a6-8d411f484b4d" providerId="ADAL" clId="{D9BFCF19-62A5-4DD2-BE4B-C9A184BAFBC5}" dt="2023-08-09T05:55:46.446" v="3449"/>
        <pc:sldMkLst>
          <pc:docMk/>
          <pc:sldMk cId="4277616897" sldId="390"/>
        </pc:sldMkLst>
        <pc:spChg chg="mod">
          <ac:chgData name="Jha, Aryan Ritwajeet" userId="2aad577e-539b-449b-83a6-8d411f484b4d" providerId="ADAL" clId="{D9BFCF19-62A5-4DD2-BE4B-C9A184BAFBC5}" dt="2023-08-09T05:27:39.295" v="2034" actId="20577"/>
          <ac:spMkLst>
            <pc:docMk/>
            <pc:sldMk cId="4277616897" sldId="390"/>
            <ac:spMk id="2" creationId="{59C9094E-A462-4868-E7DB-78E440507414}"/>
          </ac:spMkLst>
        </pc:spChg>
        <pc:spChg chg="mod">
          <ac:chgData name="Jha, Aryan Ritwajeet" userId="2aad577e-539b-449b-83a6-8d411f484b4d" providerId="ADAL" clId="{D9BFCF19-62A5-4DD2-BE4B-C9A184BAFBC5}" dt="2023-08-09T05:31:46.281" v="2378" actId="20577"/>
          <ac:spMkLst>
            <pc:docMk/>
            <pc:sldMk cId="4277616897" sldId="390"/>
            <ac:spMk id="3" creationId="{6D19E48D-4A30-9AFF-CB2E-A5E9735520ED}"/>
          </ac:spMkLst>
        </pc:spChg>
        <pc:spChg chg="mod">
          <ac:chgData name="Jha, Aryan Ritwajeet" userId="2aad577e-539b-449b-83a6-8d411f484b4d" providerId="ADAL" clId="{D9BFCF19-62A5-4DD2-BE4B-C9A184BAFBC5}" dt="2023-08-09T05:27:36.711" v="2026" actId="20577"/>
          <ac:spMkLst>
            <pc:docMk/>
            <pc:sldMk cId="4277616897" sldId="390"/>
            <ac:spMk id="5" creationId="{AFE6C517-2645-3EDC-A4C5-C467913973FB}"/>
          </ac:spMkLst>
        </pc:spChg>
        <pc:picChg chg="add mod">
          <ac:chgData name="Jha, Aryan Ritwajeet" userId="2aad577e-539b-449b-83a6-8d411f484b4d" providerId="ADAL" clId="{D9BFCF19-62A5-4DD2-BE4B-C9A184BAFBC5}" dt="2023-08-09T05:55:46.446" v="3449"/>
          <ac:picMkLst>
            <pc:docMk/>
            <pc:sldMk cId="4277616897" sldId="390"/>
            <ac:picMk id="4" creationId="{C969851E-8A19-8B4F-7AE1-14A5E35BA3E2}"/>
          </ac:picMkLst>
        </pc:picChg>
        <pc:picChg chg="add mod">
          <ac:chgData name="Jha, Aryan Ritwajeet" userId="2aad577e-539b-449b-83a6-8d411f484b4d" providerId="ADAL" clId="{D9BFCF19-62A5-4DD2-BE4B-C9A184BAFBC5}" dt="2023-08-09T05:55:46.446" v="3449"/>
          <ac:picMkLst>
            <pc:docMk/>
            <pc:sldMk cId="4277616897" sldId="390"/>
            <ac:picMk id="6" creationId="{88F59580-AD0F-8996-2FC7-43EFCA382964}"/>
          </ac:picMkLst>
        </pc:picChg>
        <pc:picChg chg="del">
          <ac:chgData name="Jha, Aryan Ritwajeet" userId="2aad577e-539b-449b-83a6-8d411f484b4d" providerId="ADAL" clId="{D9BFCF19-62A5-4DD2-BE4B-C9A184BAFBC5}" dt="2023-08-09T05:27:11.845" v="2013" actId="478"/>
          <ac:picMkLst>
            <pc:docMk/>
            <pc:sldMk cId="4277616897" sldId="390"/>
            <ac:picMk id="18" creationId="{9F2B62A1-BA7D-3762-1306-70E2DEF26E6C}"/>
          </ac:picMkLst>
        </pc:picChg>
        <pc:picChg chg="del">
          <ac:chgData name="Jha, Aryan Ritwajeet" userId="2aad577e-539b-449b-83a6-8d411f484b4d" providerId="ADAL" clId="{D9BFCF19-62A5-4DD2-BE4B-C9A184BAFBC5}" dt="2023-08-09T05:27:11.845" v="2013" actId="478"/>
          <ac:picMkLst>
            <pc:docMk/>
            <pc:sldMk cId="4277616897" sldId="390"/>
            <ac:picMk id="22" creationId="{9F536477-EBA9-9619-E18C-A781734EDD45}"/>
          </ac:picMkLst>
        </pc:picChg>
      </pc:sldChg>
      <pc:sldChg chg="addSp delSp modSp add mod">
        <pc:chgData name="Jha, Aryan Ritwajeet" userId="2aad577e-539b-449b-83a6-8d411f484b4d" providerId="ADAL" clId="{D9BFCF19-62A5-4DD2-BE4B-C9A184BAFBC5}" dt="2023-08-09T05:54:56.796" v="3448" actId="1076"/>
        <pc:sldMkLst>
          <pc:docMk/>
          <pc:sldMk cId="1775485004" sldId="391"/>
        </pc:sldMkLst>
        <pc:spChg chg="mod">
          <ac:chgData name="Jha, Aryan Ritwajeet" userId="2aad577e-539b-449b-83a6-8d411f484b4d" providerId="ADAL" clId="{D9BFCF19-62A5-4DD2-BE4B-C9A184BAFBC5}" dt="2023-08-09T05:39:54.330" v="2713" actId="20577"/>
          <ac:spMkLst>
            <pc:docMk/>
            <pc:sldMk cId="1775485004" sldId="391"/>
            <ac:spMk id="5" creationId="{AFE6C517-2645-3EDC-A4C5-C467913973FB}"/>
          </ac:spMkLst>
        </pc:spChg>
        <pc:picChg chg="add mod">
          <ac:chgData name="Jha, Aryan Ritwajeet" userId="2aad577e-539b-449b-83a6-8d411f484b4d" providerId="ADAL" clId="{D9BFCF19-62A5-4DD2-BE4B-C9A184BAFBC5}" dt="2023-08-09T05:54:56.796" v="3448" actId="1076"/>
          <ac:picMkLst>
            <pc:docMk/>
            <pc:sldMk cId="1775485004" sldId="391"/>
            <ac:picMk id="3" creationId="{61433C03-EF07-6CFE-E5C2-BA3059BD0963}"/>
          </ac:picMkLst>
        </pc:picChg>
        <pc:picChg chg="del mod">
          <ac:chgData name="Jha, Aryan Ritwajeet" userId="2aad577e-539b-449b-83a6-8d411f484b4d" providerId="ADAL" clId="{D9BFCF19-62A5-4DD2-BE4B-C9A184BAFBC5}" dt="2023-08-09T05:40:03.376" v="2714" actId="21"/>
          <ac:picMkLst>
            <pc:docMk/>
            <pc:sldMk cId="1775485004" sldId="391"/>
            <ac:picMk id="4" creationId="{7F7C50B8-E4A0-72CF-7EA9-4FDB87A20A54}"/>
          </ac:picMkLst>
        </pc:picChg>
        <pc:picChg chg="mod">
          <ac:chgData name="Jha, Aryan Ritwajeet" userId="2aad577e-539b-449b-83a6-8d411f484b4d" providerId="ADAL" clId="{D9BFCF19-62A5-4DD2-BE4B-C9A184BAFBC5}" dt="2023-08-09T05:45:12.559" v="2987" actId="1076"/>
          <ac:picMkLst>
            <pc:docMk/>
            <pc:sldMk cId="1775485004" sldId="391"/>
            <ac:picMk id="8" creationId="{58E0669C-8EA4-8FA6-3E21-4FDDDA8169C7}"/>
          </ac:picMkLst>
        </pc:picChg>
        <pc:picChg chg="del mod">
          <ac:chgData name="Jha, Aryan Ritwajeet" userId="2aad577e-539b-449b-83a6-8d411f484b4d" providerId="ADAL" clId="{D9BFCF19-62A5-4DD2-BE4B-C9A184BAFBC5}" dt="2023-08-09T05:40:03.376" v="2714" actId="21"/>
          <ac:picMkLst>
            <pc:docMk/>
            <pc:sldMk cId="1775485004" sldId="391"/>
            <ac:picMk id="10" creationId="{7911902D-D4A3-D374-AF2E-AAE191191B29}"/>
          </ac:picMkLst>
        </pc:picChg>
        <pc:picChg chg="del mod">
          <ac:chgData name="Jha, Aryan Ritwajeet" userId="2aad577e-539b-449b-83a6-8d411f484b4d" providerId="ADAL" clId="{D9BFCF19-62A5-4DD2-BE4B-C9A184BAFBC5}" dt="2023-08-09T05:40:03.376" v="2714" actId="21"/>
          <ac:picMkLst>
            <pc:docMk/>
            <pc:sldMk cId="1775485004" sldId="391"/>
            <ac:picMk id="12" creationId="{98CFCF5C-A472-7325-33DD-041B9412F38A}"/>
          </ac:picMkLst>
        </pc:picChg>
        <pc:picChg chg="del">
          <ac:chgData name="Jha, Aryan Ritwajeet" userId="2aad577e-539b-449b-83a6-8d411f484b4d" providerId="ADAL" clId="{D9BFCF19-62A5-4DD2-BE4B-C9A184BAFBC5}" dt="2023-08-09T05:38:11.030" v="2696" actId="478"/>
          <ac:picMkLst>
            <pc:docMk/>
            <pc:sldMk cId="1775485004" sldId="391"/>
            <ac:picMk id="14" creationId="{25C8ACE3-5A33-7348-4334-F008C349B65E}"/>
          </ac:picMkLst>
        </pc:picChg>
      </pc:sldChg>
      <pc:sldChg chg="addSp delSp modSp add mod">
        <pc:chgData name="Jha, Aryan Ritwajeet" userId="2aad577e-539b-449b-83a6-8d411f484b4d" providerId="ADAL" clId="{D9BFCF19-62A5-4DD2-BE4B-C9A184BAFBC5}" dt="2023-08-09T05:45:02.986" v="2986" actId="20577"/>
        <pc:sldMkLst>
          <pc:docMk/>
          <pc:sldMk cId="1852973725" sldId="392"/>
        </pc:sldMkLst>
        <pc:spChg chg="mod">
          <ac:chgData name="Jha, Aryan Ritwajeet" userId="2aad577e-539b-449b-83a6-8d411f484b4d" providerId="ADAL" clId="{D9BFCF19-62A5-4DD2-BE4B-C9A184BAFBC5}" dt="2023-08-09T05:42:27.082" v="2772" actId="20577"/>
          <ac:spMkLst>
            <pc:docMk/>
            <pc:sldMk cId="1852973725" sldId="392"/>
            <ac:spMk id="2" creationId="{59C9094E-A462-4868-E7DB-78E440507414}"/>
          </ac:spMkLst>
        </pc:spChg>
        <pc:spChg chg="mod">
          <ac:chgData name="Jha, Aryan Ritwajeet" userId="2aad577e-539b-449b-83a6-8d411f484b4d" providerId="ADAL" clId="{D9BFCF19-62A5-4DD2-BE4B-C9A184BAFBC5}" dt="2023-08-09T05:40:38.546" v="2734" actId="20577"/>
          <ac:spMkLst>
            <pc:docMk/>
            <pc:sldMk cId="1852973725" sldId="392"/>
            <ac:spMk id="5" creationId="{AFE6C517-2645-3EDC-A4C5-C467913973FB}"/>
          </ac:spMkLst>
        </pc:spChg>
        <pc:spChg chg="add mod">
          <ac:chgData name="Jha, Aryan Ritwajeet" userId="2aad577e-539b-449b-83a6-8d411f484b4d" providerId="ADAL" clId="{D9BFCF19-62A5-4DD2-BE4B-C9A184BAFBC5}" dt="2023-08-09T05:44:18.288" v="2946" actId="1076"/>
          <ac:spMkLst>
            <pc:docMk/>
            <pc:sldMk cId="1852973725" sldId="392"/>
            <ac:spMk id="7" creationId="{AAE3C9EA-83FD-DD7F-E9CB-2931D9FEC370}"/>
          </ac:spMkLst>
        </pc:spChg>
        <pc:spChg chg="add mod">
          <ac:chgData name="Jha, Aryan Ritwajeet" userId="2aad577e-539b-449b-83a6-8d411f484b4d" providerId="ADAL" clId="{D9BFCF19-62A5-4DD2-BE4B-C9A184BAFBC5}" dt="2023-08-09T05:45:02.986" v="2986" actId="20577"/>
          <ac:spMkLst>
            <pc:docMk/>
            <pc:sldMk cId="1852973725" sldId="392"/>
            <ac:spMk id="9" creationId="{37CF71E2-7453-5E8A-A347-8B979604D9BC}"/>
          </ac:spMkLst>
        </pc:spChg>
        <pc:picChg chg="add mod">
          <ac:chgData name="Jha, Aryan Ritwajeet" userId="2aad577e-539b-449b-83a6-8d411f484b4d" providerId="ADAL" clId="{D9BFCF19-62A5-4DD2-BE4B-C9A184BAFBC5}" dt="2023-08-09T05:42:31.717" v="2773" actId="1076"/>
          <ac:picMkLst>
            <pc:docMk/>
            <pc:sldMk cId="1852973725" sldId="392"/>
            <ac:picMk id="3" creationId="{D0089A12-96F8-87D4-1C3C-04EC938E6EA8}"/>
          </ac:picMkLst>
        </pc:picChg>
        <pc:picChg chg="add mod">
          <ac:chgData name="Jha, Aryan Ritwajeet" userId="2aad577e-539b-449b-83a6-8d411f484b4d" providerId="ADAL" clId="{D9BFCF19-62A5-4DD2-BE4B-C9A184BAFBC5}" dt="2023-08-09T05:42:01.329" v="2744" actId="208"/>
          <ac:picMkLst>
            <pc:docMk/>
            <pc:sldMk cId="1852973725" sldId="392"/>
            <ac:picMk id="4" creationId="{D289A58C-A068-FA3C-FF6A-D0DF610E8AEC}"/>
          </ac:picMkLst>
        </pc:picChg>
        <pc:picChg chg="add mod">
          <ac:chgData name="Jha, Aryan Ritwajeet" userId="2aad577e-539b-449b-83a6-8d411f484b4d" providerId="ADAL" clId="{D9BFCF19-62A5-4DD2-BE4B-C9A184BAFBC5}" dt="2023-08-09T05:42:05.366" v="2745" actId="1076"/>
          <ac:picMkLst>
            <pc:docMk/>
            <pc:sldMk cId="1852973725" sldId="392"/>
            <ac:picMk id="6" creationId="{1DDB7CEE-DB8A-00E5-6D95-F738C7114E57}"/>
          </ac:picMkLst>
        </pc:picChg>
        <pc:picChg chg="del">
          <ac:chgData name="Jha, Aryan Ritwajeet" userId="2aad577e-539b-449b-83a6-8d411f484b4d" providerId="ADAL" clId="{D9BFCF19-62A5-4DD2-BE4B-C9A184BAFBC5}" dt="2023-08-09T05:40:09.695" v="2717" actId="478"/>
          <ac:picMkLst>
            <pc:docMk/>
            <pc:sldMk cId="1852973725" sldId="392"/>
            <ac:picMk id="8" creationId="{58E0669C-8EA4-8FA6-3E21-4FDDDA8169C7}"/>
          </ac:picMkLst>
        </pc:picChg>
      </pc:sldChg>
      <pc:sldChg chg="del">
        <pc:chgData name="Jha, Aryan Ritwajeet" userId="2aad577e-539b-449b-83a6-8d411f484b4d" providerId="ADAL" clId="{D9BFCF19-62A5-4DD2-BE4B-C9A184BAFBC5}" dt="2023-09-05T22:20:09.348" v="3691" actId="47"/>
        <pc:sldMkLst>
          <pc:docMk/>
          <pc:sldMk cId="1895555650" sldId="393"/>
        </pc:sldMkLst>
      </pc:sldChg>
      <pc:sldChg chg="modSp add mod ord">
        <pc:chgData name="Jha, Aryan Ritwajeet" userId="2aad577e-539b-449b-83a6-8d411f484b4d" providerId="ADAL" clId="{D9BFCF19-62A5-4DD2-BE4B-C9A184BAFBC5}" dt="2023-09-05T21:09:57.639" v="3594" actId="20577"/>
        <pc:sldMkLst>
          <pc:docMk/>
          <pc:sldMk cId="1989655587" sldId="394"/>
        </pc:sldMkLst>
        <pc:spChg chg="mod">
          <ac:chgData name="Jha, Aryan Ritwajeet" userId="2aad577e-539b-449b-83a6-8d411f484b4d" providerId="ADAL" clId="{D9BFCF19-62A5-4DD2-BE4B-C9A184BAFBC5}" dt="2023-09-05T21:09:57.639" v="3594" actId="20577"/>
          <ac:spMkLst>
            <pc:docMk/>
            <pc:sldMk cId="1989655587" sldId="394"/>
            <ac:spMk id="3" creationId="{24947C85-497D-A1A4-6BBC-F29552289E3C}"/>
          </ac:spMkLst>
        </pc:spChg>
      </pc:sldChg>
      <pc:sldChg chg="addSp delSp modSp mod">
        <pc:chgData name="Jha, Aryan Ritwajeet" userId="2aad577e-539b-449b-83a6-8d411f484b4d" providerId="ADAL" clId="{D9BFCF19-62A5-4DD2-BE4B-C9A184BAFBC5}" dt="2023-09-05T22:15:21.702" v="3647" actId="14826"/>
        <pc:sldMkLst>
          <pc:docMk/>
          <pc:sldMk cId="2447816817" sldId="395"/>
        </pc:sldMkLst>
        <pc:spChg chg="del">
          <ac:chgData name="Jha, Aryan Ritwajeet" userId="2aad577e-539b-449b-83a6-8d411f484b4d" providerId="ADAL" clId="{D9BFCF19-62A5-4DD2-BE4B-C9A184BAFBC5}" dt="2023-09-05T21:10:43.519" v="3595" actId="478"/>
          <ac:spMkLst>
            <pc:docMk/>
            <pc:sldMk cId="2447816817" sldId="395"/>
            <ac:spMk id="3" creationId="{E024897D-C278-8DD3-65EF-8B1DEA1A7848}"/>
          </ac:spMkLst>
        </pc:spChg>
        <pc:spChg chg="mod">
          <ac:chgData name="Jha, Aryan Ritwajeet" userId="2aad577e-539b-449b-83a6-8d411f484b4d" providerId="ADAL" clId="{D9BFCF19-62A5-4DD2-BE4B-C9A184BAFBC5}" dt="2023-09-05T21:11:02.168" v="3626" actId="20577"/>
          <ac:spMkLst>
            <pc:docMk/>
            <pc:sldMk cId="2447816817" sldId="395"/>
            <ac:spMk id="5" creationId="{AFE6C517-2645-3EDC-A4C5-C467913973FB}"/>
          </ac:spMkLst>
        </pc:spChg>
        <pc:spChg chg="del">
          <ac:chgData name="Jha, Aryan Ritwajeet" userId="2aad577e-539b-449b-83a6-8d411f484b4d" providerId="ADAL" clId="{D9BFCF19-62A5-4DD2-BE4B-C9A184BAFBC5}" dt="2023-09-05T21:10:51.457" v="3599" actId="478"/>
          <ac:spMkLst>
            <pc:docMk/>
            <pc:sldMk cId="2447816817" sldId="395"/>
            <ac:spMk id="7" creationId="{C8B6843C-581E-49B2-D42D-14EF1F9C8540}"/>
          </ac:spMkLst>
        </pc:spChg>
        <pc:spChg chg="del">
          <ac:chgData name="Jha, Aryan Ritwajeet" userId="2aad577e-539b-449b-83a6-8d411f484b4d" providerId="ADAL" clId="{D9BFCF19-62A5-4DD2-BE4B-C9A184BAFBC5}" dt="2023-09-05T21:10:50.132" v="3598" actId="478"/>
          <ac:spMkLst>
            <pc:docMk/>
            <pc:sldMk cId="2447816817" sldId="395"/>
            <ac:spMk id="14" creationId="{2568A4D4-11CB-21BD-0102-39AB8F6D8BD8}"/>
          </ac:spMkLst>
        </pc:spChg>
        <pc:spChg chg="mod">
          <ac:chgData name="Jha, Aryan Ritwajeet" userId="2aad577e-539b-449b-83a6-8d411f484b4d" providerId="ADAL" clId="{D9BFCF19-62A5-4DD2-BE4B-C9A184BAFBC5}" dt="2023-09-05T21:50:12.259" v="3646" actId="1035"/>
          <ac:spMkLst>
            <pc:docMk/>
            <pc:sldMk cId="2447816817" sldId="395"/>
            <ac:spMk id="16" creationId="{B7B08128-E48D-BCDF-DA72-09B0FF2452BA}"/>
          </ac:spMkLst>
        </pc:spChg>
        <pc:picChg chg="del">
          <ac:chgData name="Jha, Aryan Ritwajeet" userId="2aad577e-539b-449b-83a6-8d411f484b4d" providerId="ADAL" clId="{D9BFCF19-62A5-4DD2-BE4B-C9A184BAFBC5}" dt="2023-09-05T21:10:45.281" v="3596" actId="478"/>
          <ac:picMkLst>
            <pc:docMk/>
            <pc:sldMk cId="2447816817" sldId="395"/>
            <ac:picMk id="8" creationId="{99DF99AB-4C7C-6A7D-537F-A73954D1D3AB}"/>
          </ac:picMkLst>
        </pc:picChg>
        <pc:picChg chg="add mod">
          <ac:chgData name="Jha, Aryan Ritwajeet" userId="2aad577e-539b-449b-83a6-8d411f484b4d" providerId="ADAL" clId="{D9BFCF19-62A5-4DD2-BE4B-C9A184BAFBC5}" dt="2023-09-05T22:15:21.702" v="3647" actId="14826"/>
          <ac:picMkLst>
            <pc:docMk/>
            <pc:sldMk cId="2447816817" sldId="395"/>
            <ac:picMk id="9" creationId="{766C9628-90E7-3E9D-27C1-FF6919295648}"/>
          </ac:picMkLst>
        </pc:picChg>
        <pc:cxnChg chg="del mod">
          <ac:chgData name="Jha, Aryan Ritwajeet" userId="2aad577e-539b-449b-83a6-8d411f484b4d" providerId="ADAL" clId="{D9BFCF19-62A5-4DD2-BE4B-C9A184BAFBC5}" dt="2023-09-05T21:10:52.267" v="3600" actId="478"/>
          <ac:cxnSpMkLst>
            <pc:docMk/>
            <pc:sldMk cId="2447816817" sldId="395"/>
            <ac:cxnSpMk id="6" creationId="{1AD6FFD3-B2AC-C885-4E7F-D696852BE9E1}"/>
          </ac:cxnSpMkLst>
        </pc:cxnChg>
        <pc:cxnChg chg="del">
          <ac:chgData name="Jha, Aryan Ritwajeet" userId="2aad577e-539b-449b-83a6-8d411f484b4d" providerId="ADAL" clId="{D9BFCF19-62A5-4DD2-BE4B-C9A184BAFBC5}" dt="2023-09-05T21:10:48.600" v="3597" actId="478"/>
          <ac:cxnSpMkLst>
            <pc:docMk/>
            <pc:sldMk cId="2447816817" sldId="395"/>
            <ac:cxnSpMk id="13" creationId="{5DA871C8-8945-EDA4-213E-AD2B97C01BA0}"/>
          </ac:cxnSpMkLst>
        </pc:cxnChg>
      </pc:sldChg>
    </pc:docChg>
  </pc:docChgLst>
  <pc:docChgLst>
    <pc:chgData name="Jha, Aryan Ritwajeet" userId="2aad577e-539b-449b-83a6-8d411f484b4d" providerId="ADAL" clId="{981C8354-477C-45D3-9AF5-3307476E5719}"/>
    <pc:docChg chg="undo custSel addSld delSld modSld sldOrd modSection">
      <pc:chgData name="Jha, Aryan Ritwajeet" userId="2aad577e-539b-449b-83a6-8d411f484b4d" providerId="ADAL" clId="{981C8354-477C-45D3-9AF5-3307476E5719}" dt="2023-11-14T21:39:49.555" v="344" actId="20577"/>
      <pc:docMkLst>
        <pc:docMk/>
      </pc:docMkLst>
      <pc:sldChg chg="modSp mod">
        <pc:chgData name="Jha, Aryan Ritwajeet" userId="2aad577e-539b-449b-83a6-8d411f484b4d" providerId="ADAL" clId="{981C8354-477C-45D3-9AF5-3307476E5719}" dt="2023-11-14T20:52:47.287" v="31" actId="20577"/>
        <pc:sldMkLst>
          <pc:docMk/>
          <pc:sldMk cId="2564785954" sldId="360"/>
        </pc:sldMkLst>
        <pc:spChg chg="mod">
          <ac:chgData name="Jha, Aryan Ritwajeet" userId="2aad577e-539b-449b-83a6-8d411f484b4d" providerId="ADAL" clId="{981C8354-477C-45D3-9AF5-3307476E5719}" dt="2023-11-14T20:52:47.287" v="31" actId="20577"/>
          <ac:spMkLst>
            <pc:docMk/>
            <pc:sldMk cId="2564785954" sldId="360"/>
            <ac:spMk id="3" creationId="{24947C85-497D-A1A4-6BBC-F29552289E3C}"/>
          </ac:spMkLst>
        </pc:spChg>
      </pc:sldChg>
      <pc:sldChg chg="del">
        <pc:chgData name="Jha, Aryan Ritwajeet" userId="2aad577e-539b-449b-83a6-8d411f484b4d" providerId="ADAL" clId="{981C8354-477C-45D3-9AF5-3307476E5719}" dt="2023-11-14T20:53:20.399" v="32" actId="47"/>
        <pc:sldMkLst>
          <pc:docMk/>
          <pc:sldMk cId="195596276" sldId="368"/>
        </pc:sldMkLst>
      </pc:sldChg>
      <pc:sldChg chg="addSp delSp add del setBg delDesignElem">
        <pc:chgData name="Jha, Aryan Ritwajeet" userId="2aad577e-539b-449b-83a6-8d411f484b4d" providerId="ADAL" clId="{981C8354-477C-45D3-9AF5-3307476E5719}" dt="2023-11-14T20:42:51.196" v="4"/>
        <pc:sldMkLst>
          <pc:docMk/>
          <pc:sldMk cId="2187454439" sldId="369"/>
        </pc:sldMkLst>
        <pc:spChg chg="add del">
          <ac:chgData name="Jha, Aryan Ritwajeet" userId="2aad577e-539b-449b-83a6-8d411f484b4d" providerId="ADAL" clId="{981C8354-477C-45D3-9AF5-3307476E5719}" dt="2023-11-14T20:42:51.196" v="4"/>
          <ac:spMkLst>
            <pc:docMk/>
            <pc:sldMk cId="2187454439" sldId="369"/>
            <ac:spMk id="88" creationId="{C1A1C5D3-C053-4EE9-BE1A-419B6E27CCAE}"/>
          </ac:spMkLst>
        </pc:spChg>
        <pc:spChg chg="add del">
          <ac:chgData name="Jha, Aryan Ritwajeet" userId="2aad577e-539b-449b-83a6-8d411f484b4d" providerId="ADAL" clId="{981C8354-477C-45D3-9AF5-3307476E5719}" dt="2023-11-14T20:42:51.196" v="4"/>
          <ac:spMkLst>
            <pc:docMk/>
            <pc:sldMk cId="2187454439" sldId="369"/>
            <ac:spMk id="90" creationId="{A3473CF9-37EB-43E7-89EF-D2D1C53D1DAC}"/>
          </ac:spMkLst>
        </pc:spChg>
        <pc:spChg chg="add del">
          <ac:chgData name="Jha, Aryan Ritwajeet" userId="2aad577e-539b-449b-83a6-8d411f484b4d" providerId="ADAL" clId="{981C8354-477C-45D3-9AF5-3307476E5719}" dt="2023-11-14T20:42:51.196" v="4"/>
          <ac:spMkLst>
            <pc:docMk/>
            <pc:sldMk cId="2187454439" sldId="369"/>
            <ac:spMk id="92" creationId="{586B4EF9-43BA-4655-A6FF-1D8E21574C95}"/>
          </ac:spMkLst>
        </pc:spChg>
      </pc:sldChg>
      <pc:sldChg chg="del">
        <pc:chgData name="Jha, Aryan Ritwajeet" userId="2aad577e-539b-449b-83a6-8d411f484b4d" providerId="ADAL" clId="{981C8354-477C-45D3-9AF5-3307476E5719}" dt="2023-11-14T20:42:42.868" v="1" actId="2696"/>
        <pc:sldMkLst>
          <pc:docMk/>
          <pc:sldMk cId="3936922489" sldId="369"/>
        </pc:sldMkLst>
      </pc:sldChg>
      <pc:sldChg chg="add">
        <pc:chgData name="Jha, Aryan Ritwajeet" userId="2aad577e-539b-449b-83a6-8d411f484b4d" providerId="ADAL" clId="{981C8354-477C-45D3-9AF5-3307476E5719}" dt="2023-11-14T20:42:51.236" v="5"/>
        <pc:sldMkLst>
          <pc:docMk/>
          <pc:sldMk cId="3984569422" sldId="369"/>
        </pc:sldMkLst>
      </pc:sldChg>
      <pc:sldChg chg="del">
        <pc:chgData name="Jha, Aryan Ritwajeet" userId="2aad577e-539b-449b-83a6-8d411f484b4d" providerId="ADAL" clId="{981C8354-477C-45D3-9AF5-3307476E5719}" dt="2023-11-14T20:51:47.304" v="30" actId="2696"/>
        <pc:sldMkLst>
          <pc:docMk/>
          <pc:sldMk cId="1989655587" sldId="394"/>
        </pc:sldMkLst>
      </pc:sldChg>
      <pc:sldChg chg="del">
        <pc:chgData name="Jha, Aryan Ritwajeet" userId="2aad577e-539b-449b-83a6-8d411f484b4d" providerId="ADAL" clId="{981C8354-477C-45D3-9AF5-3307476E5719}" dt="2023-11-14T20:51:47.304" v="30" actId="2696"/>
        <pc:sldMkLst>
          <pc:docMk/>
          <pc:sldMk cId="2447816817" sldId="395"/>
        </pc:sldMkLst>
      </pc:sldChg>
      <pc:sldChg chg="del">
        <pc:chgData name="Jha, Aryan Ritwajeet" userId="2aad577e-539b-449b-83a6-8d411f484b4d" providerId="ADAL" clId="{981C8354-477C-45D3-9AF5-3307476E5719}" dt="2023-11-14T20:51:47.304" v="30" actId="2696"/>
        <pc:sldMkLst>
          <pc:docMk/>
          <pc:sldMk cId="1285560704" sldId="396"/>
        </pc:sldMkLst>
      </pc:sldChg>
      <pc:sldChg chg="del">
        <pc:chgData name="Jha, Aryan Ritwajeet" userId="2aad577e-539b-449b-83a6-8d411f484b4d" providerId="ADAL" clId="{981C8354-477C-45D3-9AF5-3307476E5719}" dt="2023-11-14T20:41:41.549" v="0" actId="47"/>
        <pc:sldMkLst>
          <pc:docMk/>
          <pc:sldMk cId="1831506785" sldId="397"/>
        </pc:sldMkLst>
      </pc:sldChg>
      <pc:sldChg chg="del">
        <pc:chgData name="Jha, Aryan Ritwajeet" userId="2aad577e-539b-449b-83a6-8d411f484b4d" providerId="ADAL" clId="{981C8354-477C-45D3-9AF5-3307476E5719}" dt="2023-11-14T20:44:09.156" v="6" actId="47"/>
        <pc:sldMkLst>
          <pc:docMk/>
          <pc:sldMk cId="230759308" sldId="399"/>
        </pc:sldMkLst>
      </pc:sldChg>
      <pc:sldChg chg="del">
        <pc:chgData name="Jha, Aryan Ritwajeet" userId="2aad577e-539b-449b-83a6-8d411f484b4d" providerId="ADAL" clId="{981C8354-477C-45D3-9AF5-3307476E5719}" dt="2023-11-14T20:44:54.201" v="21" actId="47"/>
        <pc:sldMkLst>
          <pc:docMk/>
          <pc:sldMk cId="3417086206" sldId="400"/>
        </pc:sldMkLst>
      </pc:sldChg>
      <pc:sldChg chg="del">
        <pc:chgData name="Jha, Aryan Ritwajeet" userId="2aad577e-539b-449b-83a6-8d411f484b4d" providerId="ADAL" clId="{981C8354-477C-45D3-9AF5-3307476E5719}" dt="2023-11-14T20:44:12.844" v="7" actId="47"/>
        <pc:sldMkLst>
          <pc:docMk/>
          <pc:sldMk cId="1930003866" sldId="401"/>
        </pc:sldMkLst>
      </pc:sldChg>
      <pc:sldChg chg="delSp modSp del mod">
        <pc:chgData name="Jha, Aryan Ritwajeet" userId="2aad577e-539b-449b-83a6-8d411f484b4d" providerId="ADAL" clId="{981C8354-477C-45D3-9AF5-3307476E5719}" dt="2023-11-14T21:02:00.680" v="202" actId="2696"/>
        <pc:sldMkLst>
          <pc:docMk/>
          <pc:sldMk cId="1068980861" sldId="402"/>
        </pc:sldMkLst>
        <pc:spChg chg="mod">
          <ac:chgData name="Jha, Aryan Ritwajeet" userId="2aad577e-539b-449b-83a6-8d411f484b4d" providerId="ADAL" clId="{981C8354-477C-45D3-9AF5-3307476E5719}" dt="2023-11-14T20:44:20.875" v="11" actId="20577"/>
          <ac:spMkLst>
            <pc:docMk/>
            <pc:sldMk cId="1068980861" sldId="402"/>
            <ac:spMk id="5" creationId="{AFE6C517-2645-3EDC-A4C5-C467913973FB}"/>
          </ac:spMkLst>
        </pc:spChg>
        <pc:spChg chg="del mod">
          <ac:chgData name="Jha, Aryan Ritwajeet" userId="2aad577e-539b-449b-83a6-8d411f484b4d" providerId="ADAL" clId="{981C8354-477C-45D3-9AF5-3307476E5719}" dt="2023-11-14T20:44:47.874" v="20" actId="478"/>
          <ac:spMkLst>
            <pc:docMk/>
            <pc:sldMk cId="1068980861" sldId="402"/>
            <ac:spMk id="7" creationId="{AAE3C9EA-83FD-DD7F-E9CB-2931D9FEC370}"/>
          </ac:spMkLst>
        </pc:spChg>
        <pc:spChg chg="del mod">
          <ac:chgData name="Jha, Aryan Ritwajeet" userId="2aad577e-539b-449b-83a6-8d411f484b4d" providerId="ADAL" clId="{981C8354-477C-45D3-9AF5-3307476E5719}" dt="2023-11-14T20:44:46.255" v="19" actId="478"/>
          <ac:spMkLst>
            <pc:docMk/>
            <pc:sldMk cId="1068980861" sldId="402"/>
            <ac:spMk id="9" creationId="{37CF71E2-7453-5E8A-A347-8B979604D9BC}"/>
          </ac:spMkLst>
        </pc:spChg>
        <pc:picChg chg="mod">
          <ac:chgData name="Jha, Aryan Ritwajeet" userId="2aad577e-539b-449b-83a6-8d411f484b4d" providerId="ADAL" clId="{981C8354-477C-45D3-9AF5-3307476E5719}" dt="2023-11-14T20:44:34.366" v="14" actId="1076"/>
          <ac:picMkLst>
            <pc:docMk/>
            <pc:sldMk cId="1068980861" sldId="402"/>
            <ac:picMk id="3" creationId="{D0089A12-96F8-87D4-1C3C-04EC938E6EA8}"/>
          </ac:picMkLst>
        </pc:picChg>
        <pc:picChg chg="del">
          <ac:chgData name="Jha, Aryan Ritwajeet" userId="2aad577e-539b-449b-83a6-8d411f484b4d" providerId="ADAL" clId="{981C8354-477C-45D3-9AF5-3307476E5719}" dt="2023-11-14T20:44:30.688" v="12" actId="478"/>
          <ac:picMkLst>
            <pc:docMk/>
            <pc:sldMk cId="1068980861" sldId="402"/>
            <ac:picMk id="4" creationId="{D289A58C-A068-FA3C-FF6A-D0DF610E8AEC}"/>
          </ac:picMkLst>
        </pc:picChg>
        <pc:picChg chg="mod">
          <ac:chgData name="Jha, Aryan Ritwajeet" userId="2aad577e-539b-449b-83a6-8d411f484b4d" providerId="ADAL" clId="{981C8354-477C-45D3-9AF5-3307476E5719}" dt="2023-11-14T20:44:33.005" v="13" actId="1076"/>
          <ac:picMkLst>
            <pc:docMk/>
            <pc:sldMk cId="1068980861" sldId="402"/>
            <ac:picMk id="6" creationId="{1DDB7CEE-DB8A-00E5-6D95-F738C7114E57}"/>
          </ac:picMkLst>
        </pc:picChg>
      </pc:sldChg>
      <pc:sldChg chg="addSp delSp modSp mod">
        <pc:chgData name="Jha, Aryan Ritwajeet" userId="2aad577e-539b-449b-83a6-8d411f484b4d" providerId="ADAL" clId="{981C8354-477C-45D3-9AF5-3307476E5719}" dt="2023-11-14T21:38:15.901" v="327" actId="20577"/>
        <pc:sldMkLst>
          <pc:docMk/>
          <pc:sldMk cId="2971152918" sldId="402"/>
        </pc:sldMkLst>
        <pc:spChg chg="mod">
          <ac:chgData name="Jha, Aryan Ritwajeet" userId="2aad577e-539b-449b-83a6-8d411f484b4d" providerId="ADAL" clId="{981C8354-477C-45D3-9AF5-3307476E5719}" dt="2023-11-14T21:36:59.795" v="300" actId="26606"/>
          <ac:spMkLst>
            <pc:docMk/>
            <pc:sldMk cId="2971152918" sldId="402"/>
            <ac:spMk id="2" creationId="{59C9094E-A462-4868-E7DB-78E440507414}"/>
          </ac:spMkLst>
        </pc:spChg>
        <pc:spChg chg="mod">
          <ac:chgData name="Jha, Aryan Ritwajeet" userId="2aad577e-539b-449b-83a6-8d411f484b4d" providerId="ADAL" clId="{981C8354-477C-45D3-9AF5-3307476E5719}" dt="2023-11-14T21:38:15.901" v="327" actId="20577"/>
          <ac:spMkLst>
            <pc:docMk/>
            <pc:sldMk cId="2971152918" sldId="402"/>
            <ac:spMk id="5" creationId="{AFE6C517-2645-3EDC-A4C5-C467913973FB}"/>
          </ac:spMkLst>
        </pc:spChg>
        <pc:spChg chg="add del">
          <ac:chgData name="Jha, Aryan Ritwajeet" userId="2aad577e-539b-449b-83a6-8d411f484b4d" providerId="ADAL" clId="{981C8354-477C-45D3-9AF5-3307476E5719}" dt="2023-11-14T21:36:59.795" v="300" actId="26606"/>
          <ac:spMkLst>
            <pc:docMk/>
            <pc:sldMk cId="2971152918" sldId="402"/>
            <ac:spMk id="88" creationId="{C1A1C5D3-C053-4EE9-BE1A-419B6E27CCAE}"/>
          </ac:spMkLst>
        </pc:spChg>
        <pc:spChg chg="add del">
          <ac:chgData name="Jha, Aryan Ritwajeet" userId="2aad577e-539b-449b-83a6-8d411f484b4d" providerId="ADAL" clId="{981C8354-477C-45D3-9AF5-3307476E5719}" dt="2023-11-14T21:36:59.795" v="300" actId="26606"/>
          <ac:spMkLst>
            <pc:docMk/>
            <pc:sldMk cId="2971152918" sldId="402"/>
            <ac:spMk id="90" creationId="{A3473CF9-37EB-43E7-89EF-D2D1C53D1DAC}"/>
          </ac:spMkLst>
        </pc:spChg>
        <pc:spChg chg="add del">
          <ac:chgData name="Jha, Aryan Ritwajeet" userId="2aad577e-539b-449b-83a6-8d411f484b4d" providerId="ADAL" clId="{981C8354-477C-45D3-9AF5-3307476E5719}" dt="2023-11-14T21:36:59.795" v="300" actId="26606"/>
          <ac:spMkLst>
            <pc:docMk/>
            <pc:sldMk cId="2971152918" sldId="402"/>
            <ac:spMk id="92" creationId="{586B4EF9-43BA-4655-A6FF-1D8E21574C95}"/>
          </ac:spMkLst>
        </pc:spChg>
        <pc:spChg chg="add del">
          <ac:chgData name="Jha, Aryan Ritwajeet" userId="2aad577e-539b-449b-83a6-8d411f484b4d" providerId="ADAL" clId="{981C8354-477C-45D3-9AF5-3307476E5719}" dt="2023-11-14T21:36:59.781" v="299" actId="26606"/>
          <ac:spMkLst>
            <pc:docMk/>
            <pc:sldMk cId="2971152918" sldId="402"/>
            <ac:spMk id="97" creationId="{294ADBDD-24E1-64E9-53BD-434E122D163B}"/>
          </ac:spMkLst>
        </pc:spChg>
        <pc:spChg chg="add">
          <ac:chgData name="Jha, Aryan Ritwajeet" userId="2aad577e-539b-449b-83a6-8d411f484b4d" providerId="ADAL" clId="{981C8354-477C-45D3-9AF5-3307476E5719}" dt="2023-11-14T21:36:59.795" v="300" actId="26606"/>
          <ac:spMkLst>
            <pc:docMk/>
            <pc:sldMk cId="2971152918" sldId="402"/>
            <ac:spMk id="101" creationId="{7C98A213-5994-475E-B327-DC6EC27FBA8B}"/>
          </ac:spMkLst>
        </pc:spChg>
        <pc:spChg chg="add">
          <ac:chgData name="Jha, Aryan Ritwajeet" userId="2aad577e-539b-449b-83a6-8d411f484b4d" providerId="ADAL" clId="{981C8354-477C-45D3-9AF5-3307476E5719}" dt="2023-11-14T21:36:59.795" v="300" actId="26606"/>
          <ac:spMkLst>
            <pc:docMk/>
            <pc:sldMk cId="2971152918" sldId="402"/>
            <ac:spMk id="102" creationId="{4B030A0D-0DAD-4A99-89BB-419527D6A64B}"/>
          </ac:spMkLst>
        </pc:spChg>
        <pc:picChg chg="del">
          <ac:chgData name="Jha, Aryan Ritwajeet" userId="2aad577e-539b-449b-83a6-8d411f484b4d" providerId="ADAL" clId="{981C8354-477C-45D3-9AF5-3307476E5719}" dt="2023-11-14T21:36:20.832" v="285" actId="478"/>
          <ac:picMkLst>
            <pc:docMk/>
            <pc:sldMk cId="2971152918" sldId="402"/>
            <ac:picMk id="3" creationId="{D0089A12-96F8-87D4-1C3C-04EC938E6EA8}"/>
          </ac:picMkLst>
        </pc:picChg>
        <pc:picChg chg="del">
          <ac:chgData name="Jha, Aryan Ritwajeet" userId="2aad577e-539b-449b-83a6-8d411f484b4d" providerId="ADAL" clId="{981C8354-477C-45D3-9AF5-3307476E5719}" dt="2023-11-14T21:36:20.832" v="285" actId="478"/>
          <ac:picMkLst>
            <pc:docMk/>
            <pc:sldMk cId="2971152918" sldId="402"/>
            <ac:picMk id="6" creationId="{1DDB7CEE-DB8A-00E5-6D95-F738C7114E57}"/>
          </ac:picMkLst>
        </pc:picChg>
        <pc:picChg chg="add mod ord">
          <ac:chgData name="Jha, Aryan Ritwajeet" userId="2aad577e-539b-449b-83a6-8d411f484b4d" providerId="ADAL" clId="{981C8354-477C-45D3-9AF5-3307476E5719}" dt="2023-11-14T21:36:59.795" v="300" actId="26606"/>
          <ac:picMkLst>
            <pc:docMk/>
            <pc:sldMk cId="2971152918" sldId="402"/>
            <ac:picMk id="7" creationId="{6BB272FE-5AB6-956B-A6F5-EA0A4D96D8CB}"/>
          </ac:picMkLst>
        </pc:picChg>
        <pc:picChg chg="add mod">
          <ac:chgData name="Jha, Aryan Ritwajeet" userId="2aad577e-539b-449b-83a6-8d411f484b4d" providerId="ADAL" clId="{981C8354-477C-45D3-9AF5-3307476E5719}" dt="2023-11-14T21:36:59.795" v="300" actId="26606"/>
          <ac:picMkLst>
            <pc:docMk/>
            <pc:sldMk cId="2971152918" sldId="402"/>
            <ac:picMk id="9" creationId="{45161DFF-50E0-0109-844B-0FD500F7F82D}"/>
          </ac:picMkLst>
        </pc:picChg>
        <pc:picChg chg="add mod ord">
          <ac:chgData name="Jha, Aryan Ritwajeet" userId="2aad577e-539b-449b-83a6-8d411f484b4d" providerId="ADAL" clId="{981C8354-477C-45D3-9AF5-3307476E5719}" dt="2023-11-14T21:36:59.795" v="300" actId="26606"/>
          <ac:picMkLst>
            <pc:docMk/>
            <pc:sldMk cId="2971152918" sldId="402"/>
            <ac:picMk id="11" creationId="{306A634A-9006-8B3E-9036-0E56A8FB0F19}"/>
          </ac:picMkLst>
        </pc:picChg>
        <pc:cxnChg chg="add del">
          <ac:chgData name="Jha, Aryan Ritwajeet" userId="2aad577e-539b-449b-83a6-8d411f484b4d" providerId="ADAL" clId="{981C8354-477C-45D3-9AF5-3307476E5719}" dt="2023-11-14T21:36:59.781" v="299" actId="26606"/>
          <ac:cxnSpMkLst>
            <pc:docMk/>
            <pc:sldMk cId="2971152918" sldId="402"/>
            <ac:cxnSpMk id="99" creationId="{192712F8-36FA-35DF-0CE8-4098D93322A3}"/>
          </ac:cxnSpMkLst>
        </pc:cxnChg>
      </pc:sldChg>
      <pc:sldChg chg="del">
        <pc:chgData name="Jha, Aryan Ritwajeet" userId="2aad577e-539b-449b-83a6-8d411f484b4d" providerId="ADAL" clId="{981C8354-477C-45D3-9AF5-3307476E5719}" dt="2023-11-14T21:39:14.060" v="328" actId="47"/>
        <pc:sldMkLst>
          <pc:docMk/>
          <pc:sldMk cId="616184540" sldId="403"/>
        </pc:sldMkLst>
      </pc:sldChg>
      <pc:sldChg chg="delSp modSp del mod">
        <pc:chgData name="Jha, Aryan Ritwajeet" userId="2aad577e-539b-449b-83a6-8d411f484b4d" providerId="ADAL" clId="{981C8354-477C-45D3-9AF5-3307476E5719}" dt="2023-11-14T21:02:00.680" v="202" actId="2696"/>
        <pc:sldMkLst>
          <pc:docMk/>
          <pc:sldMk cId="2890810837" sldId="403"/>
        </pc:sldMkLst>
        <pc:spChg chg="del mod">
          <ac:chgData name="Jha, Aryan Ritwajeet" userId="2aad577e-539b-449b-83a6-8d411f484b4d" providerId="ADAL" clId="{981C8354-477C-45D3-9AF5-3307476E5719}" dt="2023-11-14T20:45:57.669" v="24" actId="478"/>
          <ac:spMkLst>
            <pc:docMk/>
            <pc:sldMk cId="2890810837" sldId="403"/>
            <ac:spMk id="7" creationId="{1B640B69-17D9-46DD-30C0-9D034371F278}"/>
          </ac:spMkLst>
        </pc:spChg>
        <pc:spChg chg="del">
          <ac:chgData name="Jha, Aryan Ritwajeet" userId="2aad577e-539b-449b-83a6-8d411f484b4d" providerId="ADAL" clId="{981C8354-477C-45D3-9AF5-3307476E5719}" dt="2023-11-14T20:46:03.521" v="28" actId="478"/>
          <ac:spMkLst>
            <pc:docMk/>
            <pc:sldMk cId="2890810837" sldId="403"/>
            <ac:spMk id="19" creationId="{CE0E180A-6909-4E23-5745-9AAD6DF335C9}"/>
          </ac:spMkLst>
        </pc:spChg>
        <pc:picChg chg="del">
          <ac:chgData name="Jha, Aryan Ritwajeet" userId="2aad577e-539b-449b-83a6-8d411f484b4d" providerId="ADAL" clId="{981C8354-477C-45D3-9AF5-3307476E5719}" dt="2023-11-14T20:46:01.606" v="26" actId="478"/>
          <ac:picMkLst>
            <pc:docMk/>
            <pc:sldMk cId="2890810837" sldId="403"/>
            <ac:picMk id="6" creationId="{4FDE2F72-DACF-3DCB-46EF-C14FE18401B7}"/>
          </ac:picMkLst>
        </pc:picChg>
        <pc:picChg chg="del">
          <ac:chgData name="Jha, Aryan Ritwajeet" userId="2aad577e-539b-449b-83a6-8d411f484b4d" providerId="ADAL" clId="{981C8354-477C-45D3-9AF5-3307476E5719}" dt="2023-11-14T20:46:02.190" v="27" actId="478"/>
          <ac:picMkLst>
            <pc:docMk/>
            <pc:sldMk cId="2890810837" sldId="403"/>
            <ac:picMk id="9" creationId="{A129F801-BFAC-8B90-3062-7AB7E54A35E3}"/>
          </ac:picMkLst>
        </pc:picChg>
        <pc:picChg chg="del">
          <ac:chgData name="Jha, Aryan Ritwajeet" userId="2aad577e-539b-449b-83a6-8d411f484b4d" providerId="ADAL" clId="{981C8354-477C-45D3-9AF5-3307476E5719}" dt="2023-11-14T20:46:01.002" v="25" actId="478"/>
          <ac:picMkLst>
            <pc:docMk/>
            <pc:sldMk cId="2890810837" sldId="403"/>
            <ac:picMk id="11" creationId="{2E6F0889-F143-2858-C830-3478D7641EB5}"/>
          </ac:picMkLst>
        </pc:picChg>
        <pc:cxnChg chg="del">
          <ac:chgData name="Jha, Aryan Ritwajeet" userId="2aad577e-539b-449b-83a6-8d411f484b4d" providerId="ADAL" clId="{981C8354-477C-45D3-9AF5-3307476E5719}" dt="2023-11-14T20:46:04.803" v="29" actId="478"/>
          <ac:cxnSpMkLst>
            <pc:docMk/>
            <pc:sldMk cId="2890810837" sldId="403"/>
            <ac:cxnSpMk id="21" creationId="{66141BC2-CA9B-1F46-68F5-49BD3C7C572B}"/>
          </ac:cxnSpMkLst>
        </pc:cxnChg>
      </pc:sldChg>
      <pc:sldChg chg="modSp mod">
        <pc:chgData name="Jha, Aryan Ritwajeet" userId="2aad577e-539b-449b-83a6-8d411f484b4d" providerId="ADAL" clId="{981C8354-477C-45D3-9AF5-3307476E5719}" dt="2023-11-14T20:59:38.790" v="199" actId="20577"/>
        <pc:sldMkLst>
          <pc:docMk/>
          <pc:sldMk cId="1830652885" sldId="412"/>
        </pc:sldMkLst>
        <pc:spChg chg="mod">
          <ac:chgData name="Jha, Aryan Ritwajeet" userId="2aad577e-539b-449b-83a6-8d411f484b4d" providerId="ADAL" clId="{981C8354-477C-45D3-9AF5-3307476E5719}" dt="2023-11-14T20:59:38.790" v="199" actId="20577"/>
          <ac:spMkLst>
            <pc:docMk/>
            <pc:sldMk cId="1830652885" sldId="412"/>
            <ac:spMk id="16" creationId="{82D3C499-85CA-1899-D8C9-0A18D1DA2297}"/>
          </ac:spMkLst>
        </pc:spChg>
      </pc:sldChg>
      <pc:sldChg chg="addSp delSp modSp mod ord">
        <pc:chgData name="Jha, Aryan Ritwajeet" userId="2aad577e-539b-449b-83a6-8d411f484b4d" providerId="ADAL" clId="{981C8354-477C-45D3-9AF5-3307476E5719}" dt="2023-11-14T21:37:20.755" v="302"/>
        <pc:sldMkLst>
          <pc:docMk/>
          <pc:sldMk cId="2980666051" sldId="413"/>
        </pc:sldMkLst>
        <pc:spChg chg="mod">
          <ac:chgData name="Jha, Aryan Ritwajeet" userId="2aad577e-539b-449b-83a6-8d411f484b4d" providerId="ADAL" clId="{981C8354-477C-45D3-9AF5-3307476E5719}" dt="2023-11-14T21:18:35.404" v="283" actId="20577"/>
          <ac:spMkLst>
            <pc:docMk/>
            <pc:sldMk cId="2980666051" sldId="413"/>
            <ac:spMk id="5" creationId="{AFE6C517-2645-3EDC-A4C5-C467913973FB}"/>
          </ac:spMkLst>
        </pc:spChg>
        <pc:spChg chg="mod">
          <ac:chgData name="Jha, Aryan Ritwajeet" userId="2aad577e-539b-449b-83a6-8d411f484b4d" providerId="ADAL" clId="{981C8354-477C-45D3-9AF5-3307476E5719}" dt="2023-11-14T21:17:19.926" v="232" actId="20577"/>
          <ac:spMkLst>
            <pc:docMk/>
            <pc:sldMk cId="2980666051" sldId="413"/>
            <ac:spMk id="6" creationId="{BBD391C4-FFF9-18BC-EE02-6EAA8597BB1D}"/>
          </ac:spMkLst>
        </pc:spChg>
        <pc:picChg chg="del mod">
          <ac:chgData name="Jha, Aryan Ritwajeet" userId="2aad577e-539b-449b-83a6-8d411f484b4d" providerId="ADAL" clId="{981C8354-477C-45D3-9AF5-3307476E5719}" dt="2023-11-14T21:14:49.346" v="207" actId="478"/>
          <ac:picMkLst>
            <pc:docMk/>
            <pc:sldMk cId="2980666051" sldId="413"/>
            <ac:picMk id="4" creationId="{E650A3A0-7DA3-F501-B100-4D4D7B0C2D25}"/>
          </ac:picMkLst>
        </pc:picChg>
        <pc:picChg chg="add mod">
          <ac:chgData name="Jha, Aryan Ritwajeet" userId="2aad577e-539b-449b-83a6-8d411f484b4d" providerId="ADAL" clId="{981C8354-477C-45D3-9AF5-3307476E5719}" dt="2023-11-14T21:16:42.469" v="220" actId="1076"/>
          <ac:picMkLst>
            <pc:docMk/>
            <pc:sldMk cId="2980666051" sldId="413"/>
            <ac:picMk id="7" creationId="{45CB7454-49A2-3481-38F6-AFB7A8FA7173}"/>
          </ac:picMkLst>
        </pc:picChg>
        <pc:picChg chg="add mod">
          <ac:chgData name="Jha, Aryan Ritwajeet" userId="2aad577e-539b-449b-83a6-8d411f484b4d" providerId="ADAL" clId="{981C8354-477C-45D3-9AF5-3307476E5719}" dt="2023-11-14T21:16:50.785" v="224" actId="1076"/>
          <ac:picMkLst>
            <pc:docMk/>
            <pc:sldMk cId="2980666051" sldId="413"/>
            <ac:picMk id="9" creationId="{92A514B6-E665-27CC-CE6C-A6DF742E89DA}"/>
          </ac:picMkLst>
        </pc:picChg>
      </pc:sldChg>
      <pc:sldChg chg="del">
        <pc:chgData name="Jha, Aryan Ritwajeet" userId="2aad577e-539b-449b-83a6-8d411f484b4d" providerId="ADAL" clId="{981C8354-477C-45D3-9AF5-3307476E5719}" dt="2023-11-14T21:19:01.859" v="284" actId="2696"/>
        <pc:sldMkLst>
          <pc:docMk/>
          <pc:sldMk cId="4259833089" sldId="425"/>
        </pc:sldMkLst>
      </pc:sldChg>
      <pc:sldChg chg="del">
        <pc:chgData name="Jha, Aryan Ritwajeet" userId="2aad577e-539b-449b-83a6-8d411f484b4d" providerId="ADAL" clId="{981C8354-477C-45D3-9AF5-3307476E5719}" dt="2023-11-14T21:01:36.255" v="201" actId="47"/>
        <pc:sldMkLst>
          <pc:docMk/>
          <pc:sldMk cId="2676712106" sldId="434"/>
        </pc:sldMkLst>
      </pc:sldChg>
      <pc:sldChg chg="del">
        <pc:chgData name="Jha, Aryan Ritwajeet" userId="2aad577e-539b-449b-83a6-8d411f484b4d" providerId="ADAL" clId="{981C8354-477C-45D3-9AF5-3307476E5719}" dt="2023-11-14T21:01:34.711" v="200" actId="47"/>
        <pc:sldMkLst>
          <pc:docMk/>
          <pc:sldMk cId="127231744" sldId="436"/>
        </pc:sldMkLst>
      </pc:sldChg>
      <pc:sldChg chg="modSp mod">
        <pc:chgData name="Jha, Aryan Ritwajeet" userId="2aad577e-539b-449b-83a6-8d411f484b4d" providerId="ADAL" clId="{981C8354-477C-45D3-9AF5-3307476E5719}" dt="2023-11-14T20:56:34.166" v="40" actId="20577"/>
        <pc:sldMkLst>
          <pc:docMk/>
          <pc:sldMk cId="3695368457" sldId="440"/>
        </pc:sldMkLst>
        <pc:spChg chg="mod">
          <ac:chgData name="Jha, Aryan Ritwajeet" userId="2aad577e-539b-449b-83a6-8d411f484b4d" providerId="ADAL" clId="{981C8354-477C-45D3-9AF5-3307476E5719}" dt="2023-11-14T20:56:34.166" v="40" actId="20577"/>
          <ac:spMkLst>
            <pc:docMk/>
            <pc:sldMk cId="3695368457" sldId="440"/>
            <ac:spMk id="7" creationId="{8BD89157-8742-D079-1707-752D6EC7A11B}"/>
          </ac:spMkLst>
        </pc:spChg>
      </pc:sldChg>
      <pc:sldChg chg="addSp delSp modSp add mod">
        <pc:chgData name="Jha, Aryan Ritwajeet" userId="2aad577e-539b-449b-83a6-8d411f484b4d" providerId="ADAL" clId="{981C8354-477C-45D3-9AF5-3307476E5719}" dt="2023-11-14T21:38:04.536" v="321" actId="6549"/>
        <pc:sldMkLst>
          <pc:docMk/>
          <pc:sldMk cId="127547133" sldId="445"/>
        </pc:sldMkLst>
        <pc:spChg chg="mod">
          <ac:chgData name="Jha, Aryan Ritwajeet" userId="2aad577e-539b-449b-83a6-8d411f484b4d" providerId="ADAL" clId="{981C8354-477C-45D3-9AF5-3307476E5719}" dt="2023-11-14T21:37:50.129" v="314" actId="26606"/>
          <ac:spMkLst>
            <pc:docMk/>
            <pc:sldMk cId="127547133" sldId="445"/>
            <ac:spMk id="2" creationId="{59C9094E-A462-4868-E7DB-78E440507414}"/>
          </ac:spMkLst>
        </pc:spChg>
        <pc:spChg chg="mod">
          <ac:chgData name="Jha, Aryan Ritwajeet" userId="2aad577e-539b-449b-83a6-8d411f484b4d" providerId="ADAL" clId="{981C8354-477C-45D3-9AF5-3307476E5719}" dt="2023-11-14T21:38:04.536" v="321" actId="6549"/>
          <ac:spMkLst>
            <pc:docMk/>
            <pc:sldMk cId="127547133" sldId="445"/>
            <ac:spMk id="5" creationId="{AFE6C517-2645-3EDC-A4C5-C467913973FB}"/>
          </ac:spMkLst>
        </pc:spChg>
        <pc:spChg chg="add del">
          <ac:chgData name="Jha, Aryan Ritwajeet" userId="2aad577e-539b-449b-83a6-8d411f484b4d" providerId="ADAL" clId="{981C8354-477C-45D3-9AF5-3307476E5719}" dt="2023-11-14T21:37:50.135" v="315" actId="26606"/>
          <ac:spMkLst>
            <pc:docMk/>
            <pc:sldMk cId="127547133" sldId="445"/>
            <ac:spMk id="101" creationId="{7C98A213-5994-475E-B327-DC6EC27FBA8B}"/>
          </ac:spMkLst>
        </pc:spChg>
        <pc:spChg chg="add del">
          <ac:chgData name="Jha, Aryan Ritwajeet" userId="2aad577e-539b-449b-83a6-8d411f484b4d" providerId="ADAL" clId="{981C8354-477C-45D3-9AF5-3307476E5719}" dt="2023-11-14T21:37:50.135" v="315" actId="26606"/>
          <ac:spMkLst>
            <pc:docMk/>
            <pc:sldMk cId="127547133" sldId="445"/>
            <ac:spMk id="102" creationId="{4B030A0D-0DAD-4A99-89BB-419527D6A64B}"/>
          </ac:spMkLst>
        </pc:spChg>
        <pc:spChg chg="add del">
          <ac:chgData name="Jha, Aryan Ritwajeet" userId="2aad577e-539b-449b-83a6-8d411f484b4d" providerId="ADAL" clId="{981C8354-477C-45D3-9AF5-3307476E5719}" dt="2023-11-14T21:37:50.129" v="314" actId="26606"/>
          <ac:spMkLst>
            <pc:docMk/>
            <pc:sldMk cId="127547133" sldId="445"/>
            <ac:spMk id="107" creationId="{70155189-D96C-4527-B0EC-654B946BE615}"/>
          </ac:spMkLst>
        </pc:spChg>
        <pc:spChg chg="add">
          <ac:chgData name="Jha, Aryan Ritwajeet" userId="2aad577e-539b-449b-83a6-8d411f484b4d" providerId="ADAL" clId="{981C8354-477C-45D3-9AF5-3307476E5719}" dt="2023-11-14T21:37:50.135" v="315" actId="26606"/>
          <ac:spMkLst>
            <pc:docMk/>
            <pc:sldMk cId="127547133" sldId="445"/>
            <ac:spMk id="109" creationId="{4B030A0D-0DAD-4A99-89BB-419527D6A64B}"/>
          </ac:spMkLst>
        </pc:spChg>
        <pc:spChg chg="add">
          <ac:chgData name="Jha, Aryan Ritwajeet" userId="2aad577e-539b-449b-83a6-8d411f484b4d" providerId="ADAL" clId="{981C8354-477C-45D3-9AF5-3307476E5719}" dt="2023-11-14T21:37:50.135" v="315" actId="26606"/>
          <ac:spMkLst>
            <pc:docMk/>
            <pc:sldMk cId="127547133" sldId="445"/>
            <ac:spMk id="110" creationId="{7C98A213-5994-475E-B327-DC6EC27FBA8B}"/>
          </ac:spMkLst>
        </pc:spChg>
        <pc:picChg chg="add mod">
          <ac:chgData name="Jha, Aryan Ritwajeet" userId="2aad577e-539b-449b-83a6-8d411f484b4d" providerId="ADAL" clId="{981C8354-477C-45D3-9AF5-3307476E5719}" dt="2023-11-14T21:37:50.135" v="315" actId="26606"/>
          <ac:picMkLst>
            <pc:docMk/>
            <pc:sldMk cId="127547133" sldId="445"/>
            <ac:picMk id="4" creationId="{187EDB88-5F00-C234-9453-176231A08E60}"/>
          </ac:picMkLst>
        </pc:picChg>
        <pc:picChg chg="del">
          <ac:chgData name="Jha, Aryan Ritwajeet" userId="2aad577e-539b-449b-83a6-8d411f484b4d" providerId="ADAL" clId="{981C8354-477C-45D3-9AF5-3307476E5719}" dt="2023-11-14T21:37:36.074" v="304" actId="478"/>
          <ac:picMkLst>
            <pc:docMk/>
            <pc:sldMk cId="127547133" sldId="445"/>
            <ac:picMk id="7" creationId="{6BB272FE-5AB6-956B-A6F5-EA0A4D96D8CB}"/>
          </ac:picMkLst>
        </pc:picChg>
        <pc:picChg chg="add mod">
          <ac:chgData name="Jha, Aryan Ritwajeet" userId="2aad577e-539b-449b-83a6-8d411f484b4d" providerId="ADAL" clId="{981C8354-477C-45D3-9AF5-3307476E5719}" dt="2023-11-14T21:37:50.135" v="315" actId="26606"/>
          <ac:picMkLst>
            <pc:docMk/>
            <pc:sldMk cId="127547133" sldId="445"/>
            <ac:picMk id="8" creationId="{12980A01-A3F1-2D5E-29C4-10976D0325AE}"/>
          </ac:picMkLst>
        </pc:picChg>
        <pc:picChg chg="del">
          <ac:chgData name="Jha, Aryan Ritwajeet" userId="2aad577e-539b-449b-83a6-8d411f484b4d" providerId="ADAL" clId="{981C8354-477C-45D3-9AF5-3307476E5719}" dt="2023-11-14T21:37:36.074" v="304" actId="478"/>
          <ac:picMkLst>
            <pc:docMk/>
            <pc:sldMk cId="127547133" sldId="445"/>
            <ac:picMk id="9" creationId="{45161DFF-50E0-0109-844B-0FD500F7F82D}"/>
          </ac:picMkLst>
        </pc:picChg>
        <pc:picChg chg="del">
          <ac:chgData name="Jha, Aryan Ritwajeet" userId="2aad577e-539b-449b-83a6-8d411f484b4d" providerId="ADAL" clId="{981C8354-477C-45D3-9AF5-3307476E5719}" dt="2023-11-14T21:37:36.074" v="304" actId="478"/>
          <ac:picMkLst>
            <pc:docMk/>
            <pc:sldMk cId="127547133" sldId="445"/>
            <ac:picMk id="11" creationId="{306A634A-9006-8B3E-9036-0E56A8FB0F19}"/>
          </ac:picMkLst>
        </pc:picChg>
        <pc:picChg chg="add mod">
          <ac:chgData name="Jha, Aryan Ritwajeet" userId="2aad577e-539b-449b-83a6-8d411f484b4d" providerId="ADAL" clId="{981C8354-477C-45D3-9AF5-3307476E5719}" dt="2023-11-14T21:37:50.135" v="315" actId="26606"/>
          <ac:picMkLst>
            <pc:docMk/>
            <pc:sldMk cId="127547133" sldId="445"/>
            <ac:picMk id="12" creationId="{0B3DF6B5-1791-64F5-0CDC-D6F283F013B2}"/>
          </ac:picMkLst>
        </pc:picChg>
      </pc:sldChg>
      <pc:sldChg chg="add del">
        <pc:chgData name="Jha, Aryan Ritwajeet" userId="2aad577e-539b-449b-83a6-8d411f484b4d" providerId="ADAL" clId="{981C8354-477C-45D3-9AF5-3307476E5719}" dt="2023-11-14T21:19:01.859" v="284" actId="2696"/>
        <pc:sldMkLst>
          <pc:docMk/>
          <pc:sldMk cId="757875362" sldId="445"/>
        </pc:sldMkLst>
      </pc:sldChg>
      <pc:sldChg chg="addSp delSp modSp add mod ord">
        <pc:chgData name="Jha, Aryan Ritwajeet" userId="2aad577e-539b-449b-83a6-8d411f484b4d" providerId="ADAL" clId="{981C8354-477C-45D3-9AF5-3307476E5719}" dt="2023-11-14T21:39:49.555" v="344" actId="20577"/>
        <pc:sldMkLst>
          <pc:docMk/>
          <pc:sldMk cId="187649019" sldId="446"/>
        </pc:sldMkLst>
        <pc:spChg chg="mod">
          <ac:chgData name="Jha, Aryan Ritwajeet" userId="2aad577e-539b-449b-83a6-8d411f484b4d" providerId="ADAL" clId="{981C8354-477C-45D3-9AF5-3307476E5719}" dt="2023-11-14T21:39:49.555" v="344" actId="20577"/>
          <ac:spMkLst>
            <pc:docMk/>
            <pc:sldMk cId="187649019" sldId="446"/>
            <ac:spMk id="5" creationId="{AFE6C517-2645-3EDC-A4C5-C467913973FB}"/>
          </ac:spMkLst>
        </pc:spChg>
        <pc:picChg chg="add mod">
          <ac:chgData name="Jha, Aryan Ritwajeet" userId="2aad577e-539b-449b-83a6-8d411f484b4d" providerId="ADAL" clId="{981C8354-477C-45D3-9AF5-3307476E5719}" dt="2023-11-14T21:39:44.996" v="338" actId="1076"/>
          <ac:picMkLst>
            <pc:docMk/>
            <pc:sldMk cId="187649019" sldId="446"/>
            <ac:picMk id="4" creationId="{B7BB4D8C-B868-8458-8606-4FBDD6FD4FD5}"/>
          </ac:picMkLst>
        </pc:picChg>
        <pc:picChg chg="del">
          <ac:chgData name="Jha, Aryan Ritwajeet" userId="2aad577e-539b-449b-83a6-8d411f484b4d" providerId="ADAL" clId="{981C8354-477C-45D3-9AF5-3307476E5719}" dt="2023-11-14T21:39:37.032" v="332" actId="478"/>
          <ac:picMkLst>
            <pc:docMk/>
            <pc:sldMk cId="187649019" sldId="446"/>
            <ac:picMk id="7" creationId="{6BB272FE-5AB6-956B-A6F5-EA0A4D96D8CB}"/>
          </ac:picMkLst>
        </pc:picChg>
        <pc:picChg chg="del">
          <ac:chgData name="Jha, Aryan Ritwajeet" userId="2aad577e-539b-449b-83a6-8d411f484b4d" providerId="ADAL" clId="{981C8354-477C-45D3-9AF5-3307476E5719}" dt="2023-11-14T21:39:37.032" v="332" actId="478"/>
          <ac:picMkLst>
            <pc:docMk/>
            <pc:sldMk cId="187649019" sldId="446"/>
            <ac:picMk id="9" creationId="{45161DFF-50E0-0109-844B-0FD500F7F82D}"/>
          </ac:picMkLst>
        </pc:picChg>
        <pc:picChg chg="del">
          <ac:chgData name="Jha, Aryan Ritwajeet" userId="2aad577e-539b-449b-83a6-8d411f484b4d" providerId="ADAL" clId="{981C8354-477C-45D3-9AF5-3307476E5719}" dt="2023-11-14T21:39:37.032" v="332" actId="478"/>
          <ac:picMkLst>
            <pc:docMk/>
            <pc:sldMk cId="187649019" sldId="446"/>
            <ac:picMk id="11" creationId="{306A634A-9006-8B3E-9036-0E56A8FB0F19}"/>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5C1318A-8A71-46CA-B53C-3835F89094B3}" type="doc">
      <dgm:prSet loTypeId="urn:microsoft.com/office/officeart/2005/8/layout/cycle2" loCatId="cycle" qsTypeId="urn:microsoft.com/office/officeart/2005/8/quickstyle/simple1" qsCatId="simple" csTypeId="urn:microsoft.com/office/officeart/2005/8/colors/accent1_2" csCatId="accent1" phldr="1"/>
      <dgm:spPr/>
      <dgm:t>
        <a:bodyPr/>
        <a:lstStyle/>
        <a:p>
          <a:endParaRPr lang="en-US"/>
        </a:p>
      </dgm:t>
    </dgm:pt>
    <dgm:pt modelId="{B0C45C90-45F1-4B34-8E45-E20C6AEA344C}">
      <dgm:prSet phldrT="[Text]" custT="1"/>
      <dgm:spPr>
        <a:solidFill>
          <a:schemeClr val="bg2">
            <a:lumMod val="60000"/>
            <a:lumOff val="40000"/>
          </a:schemeClr>
        </a:solidFill>
        <a:ln w="19050">
          <a:solidFill>
            <a:schemeClr val="tx2">
              <a:lumMod val="50000"/>
            </a:schemeClr>
          </a:solidFill>
        </a:ln>
      </dgm:spPr>
      <dgm:t>
        <a:bodyPr/>
        <a:lstStyle/>
        <a:p>
          <a:r>
            <a:rPr lang="en-US" sz="1800">
              <a:solidFill>
                <a:schemeClr val="bg1">
                  <a:lumMod val="95000"/>
                </a:schemeClr>
              </a:solidFill>
            </a:rPr>
            <a:t>The SOCP solution  outputs an optimal battery and inverter control schedule</a:t>
          </a:r>
        </a:p>
      </dgm:t>
    </dgm:pt>
    <dgm:pt modelId="{84598C56-434A-45E7-8056-90F7CAB89263}" type="parTrans" cxnId="{BABD956F-579A-4B9E-8F71-10670D321B5A}">
      <dgm:prSet/>
      <dgm:spPr/>
      <dgm:t>
        <a:bodyPr/>
        <a:lstStyle/>
        <a:p>
          <a:endParaRPr lang="en-US"/>
        </a:p>
      </dgm:t>
    </dgm:pt>
    <dgm:pt modelId="{D81C8CCF-4697-4DD5-ADE9-14CED9E8EA19}" type="sibTrans" cxnId="{BABD956F-579A-4B9E-8F71-10670D321B5A}">
      <dgm:prSet/>
      <dgm:spPr/>
      <dgm:t>
        <a:bodyPr/>
        <a:lstStyle/>
        <a:p>
          <a:endParaRPr lang="en-US"/>
        </a:p>
      </dgm:t>
    </dgm:pt>
    <dgm:pt modelId="{343CADBF-4DDC-4ED2-8368-6BE57FBC7B38}">
      <dgm:prSet phldrT="[Text]" custT="1"/>
      <dgm:spPr>
        <a:solidFill>
          <a:schemeClr val="bg2">
            <a:lumMod val="60000"/>
            <a:lumOff val="40000"/>
          </a:schemeClr>
        </a:solidFill>
        <a:ln w="19050">
          <a:solidFill>
            <a:schemeClr val="tx2">
              <a:lumMod val="50000"/>
            </a:schemeClr>
          </a:solidFill>
        </a:ln>
      </dgm:spPr>
      <dgm:t>
        <a:bodyPr/>
        <a:lstStyle/>
        <a:p>
          <a:r>
            <a:rPr lang="en-US" sz="1800">
              <a:solidFill>
                <a:schemeClr val="bg1">
                  <a:lumMod val="95000"/>
                </a:schemeClr>
              </a:solidFill>
            </a:rPr>
            <a:t>The schedule is used by the NLP to calculate a physically realizable schedule</a:t>
          </a:r>
        </a:p>
      </dgm:t>
    </dgm:pt>
    <dgm:pt modelId="{F541670E-5BC2-409C-83D8-FDDF00C0DD8F}" type="parTrans" cxnId="{41B2C289-DC66-4405-A725-B993FD2F6816}">
      <dgm:prSet/>
      <dgm:spPr/>
      <dgm:t>
        <a:bodyPr/>
        <a:lstStyle/>
        <a:p>
          <a:endParaRPr lang="en-US"/>
        </a:p>
      </dgm:t>
    </dgm:pt>
    <dgm:pt modelId="{5C79A275-8CC6-4192-937D-9C1E0C3C5EF6}" type="sibTrans" cxnId="{41B2C289-DC66-4405-A725-B993FD2F6816}">
      <dgm:prSet/>
      <dgm:spPr/>
      <dgm:t>
        <a:bodyPr/>
        <a:lstStyle/>
        <a:p>
          <a:endParaRPr lang="en-US"/>
        </a:p>
      </dgm:t>
    </dgm:pt>
    <dgm:pt modelId="{62EEB961-7EE2-43E7-9E10-CE6AEBA2D905}">
      <dgm:prSet phldrT="[Text]" custT="1"/>
      <dgm:spPr>
        <a:solidFill>
          <a:schemeClr val="bg2">
            <a:lumMod val="60000"/>
            <a:lumOff val="40000"/>
          </a:schemeClr>
        </a:solidFill>
        <a:ln w="19050">
          <a:solidFill>
            <a:schemeClr val="tx2">
              <a:lumMod val="50000"/>
            </a:schemeClr>
          </a:solidFill>
        </a:ln>
      </dgm:spPr>
      <dgm:t>
        <a:bodyPr/>
        <a:lstStyle/>
        <a:p>
          <a:r>
            <a:rPr lang="en-US" sz="1800">
              <a:solidFill>
                <a:schemeClr val="bg1">
                  <a:lumMod val="95000"/>
                </a:schemeClr>
              </a:solidFill>
            </a:rPr>
            <a:t>The physically realizable schedule is implemented by </a:t>
          </a:r>
          <a:r>
            <a:rPr lang="en-US" sz="1800" err="1">
              <a:solidFill>
                <a:schemeClr val="bg1">
                  <a:lumMod val="95000"/>
                </a:schemeClr>
              </a:solidFill>
            </a:rPr>
            <a:t>GridLab</a:t>
          </a:r>
          <a:r>
            <a:rPr lang="en-US" sz="1800">
              <a:solidFill>
                <a:schemeClr val="bg1">
                  <a:lumMod val="95000"/>
                </a:schemeClr>
              </a:solidFill>
            </a:rPr>
            <a:t>-D to determine the resulting AC Power Flows.</a:t>
          </a:r>
        </a:p>
      </dgm:t>
    </dgm:pt>
    <dgm:pt modelId="{CF7CCA23-E042-4A06-ADF3-B5998DF8240F}" type="parTrans" cxnId="{A349ED6F-2413-4399-BAF0-FA35AFC4B148}">
      <dgm:prSet/>
      <dgm:spPr/>
      <dgm:t>
        <a:bodyPr/>
        <a:lstStyle/>
        <a:p>
          <a:endParaRPr lang="en-US"/>
        </a:p>
      </dgm:t>
    </dgm:pt>
    <dgm:pt modelId="{FA8A6BD6-5E7D-4F86-BCCD-642C66E1627D}" type="sibTrans" cxnId="{A349ED6F-2413-4399-BAF0-FA35AFC4B148}">
      <dgm:prSet/>
      <dgm:spPr/>
      <dgm:t>
        <a:bodyPr/>
        <a:lstStyle/>
        <a:p>
          <a:endParaRPr lang="en-US"/>
        </a:p>
      </dgm:t>
    </dgm:pt>
    <dgm:pt modelId="{A070EE7E-2EC8-43B7-A174-54F76DC9A5C1}">
      <dgm:prSet phldrT="[Text]" custT="1"/>
      <dgm:spPr>
        <a:solidFill>
          <a:schemeClr val="bg2">
            <a:lumMod val="60000"/>
            <a:lumOff val="40000"/>
          </a:schemeClr>
        </a:solidFill>
        <a:ln w="19050">
          <a:solidFill>
            <a:schemeClr val="tx2">
              <a:lumMod val="50000"/>
            </a:schemeClr>
          </a:solidFill>
        </a:ln>
      </dgm:spPr>
      <dgm:t>
        <a:bodyPr/>
        <a:lstStyle/>
        <a:p>
          <a:r>
            <a:rPr lang="en-US" sz="1800">
              <a:solidFill>
                <a:schemeClr val="bg1">
                  <a:lumMod val="95000"/>
                </a:schemeClr>
              </a:solidFill>
            </a:rPr>
            <a:t>The forecast of demand and renewable generations are updated.</a:t>
          </a:r>
        </a:p>
      </dgm:t>
    </dgm:pt>
    <dgm:pt modelId="{4AC2CB48-F482-455A-B898-8B36E6C9272A}" type="parTrans" cxnId="{09276C0E-E3F9-483F-B536-5CAA766FA390}">
      <dgm:prSet/>
      <dgm:spPr/>
      <dgm:t>
        <a:bodyPr/>
        <a:lstStyle/>
        <a:p>
          <a:endParaRPr lang="en-US"/>
        </a:p>
      </dgm:t>
    </dgm:pt>
    <dgm:pt modelId="{BA03094D-F954-4822-A49A-9EB8C09AE785}" type="sibTrans" cxnId="{09276C0E-E3F9-483F-B536-5CAA766FA390}">
      <dgm:prSet/>
      <dgm:spPr/>
      <dgm:t>
        <a:bodyPr/>
        <a:lstStyle/>
        <a:p>
          <a:endParaRPr lang="en-US"/>
        </a:p>
      </dgm:t>
    </dgm:pt>
    <dgm:pt modelId="{AE692026-969F-49A2-99D3-501E3CDAFB2D}" type="pres">
      <dgm:prSet presAssocID="{55C1318A-8A71-46CA-B53C-3835F89094B3}" presName="cycle" presStyleCnt="0">
        <dgm:presLayoutVars>
          <dgm:dir/>
          <dgm:resizeHandles val="exact"/>
        </dgm:presLayoutVars>
      </dgm:prSet>
      <dgm:spPr/>
    </dgm:pt>
    <dgm:pt modelId="{96FE773E-0D0D-4853-8FC2-C585534B9FA7}" type="pres">
      <dgm:prSet presAssocID="{B0C45C90-45F1-4B34-8E45-E20C6AEA344C}" presName="node" presStyleLbl="node1" presStyleIdx="0" presStyleCnt="4" custScaleX="179629" custScaleY="130127" custRadScaleRad="76950" custRadScaleInc="564">
        <dgm:presLayoutVars>
          <dgm:bulletEnabled val="1"/>
        </dgm:presLayoutVars>
      </dgm:prSet>
      <dgm:spPr/>
    </dgm:pt>
    <dgm:pt modelId="{F4F227FC-327F-4CAD-9C83-044C14E76999}" type="pres">
      <dgm:prSet presAssocID="{D81C8CCF-4697-4DD5-ADE9-14CED9E8EA19}" presName="sibTrans" presStyleLbl="sibTrans2D1" presStyleIdx="0" presStyleCnt="4"/>
      <dgm:spPr/>
    </dgm:pt>
    <dgm:pt modelId="{AB6F7010-012A-44EC-9661-DAE623EB80E2}" type="pres">
      <dgm:prSet presAssocID="{D81C8CCF-4697-4DD5-ADE9-14CED9E8EA19}" presName="connectorText" presStyleLbl="sibTrans2D1" presStyleIdx="0" presStyleCnt="4"/>
      <dgm:spPr/>
    </dgm:pt>
    <dgm:pt modelId="{EBEB4AB3-D801-4615-973A-A003B350B7F7}" type="pres">
      <dgm:prSet presAssocID="{343CADBF-4DDC-4ED2-8368-6BE57FBC7B38}" presName="node" presStyleLbl="node1" presStyleIdx="1" presStyleCnt="4" custScaleX="167833" custScaleY="118552" custRadScaleRad="223985" custRadScaleInc="-350">
        <dgm:presLayoutVars>
          <dgm:bulletEnabled val="1"/>
        </dgm:presLayoutVars>
      </dgm:prSet>
      <dgm:spPr/>
    </dgm:pt>
    <dgm:pt modelId="{CD633E9B-76DB-461A-BEA8-90588114C834}" type="pres">
      <dgm:prSet presAssocID="{5C79A275-8CC6-4192-937D-9C1E0C3C5EF6}" presName="sibTrans" presStyleLbl="sibTrans2D1" presStyleIdx="1" presStyleCnt="4"/>
      <dgm:spPr/>
    </dgm:pt>
    <dgm:pt modelId="{1BB5C323-4794-428F-9CDE-D80CB3243B35}" type="pres">
      <dgm:prSet presAssocID="{5C79A275-8CC6-4192-937D-9C1E0C3C5EF6}" presName="connectorText" presStyleLbl="sibTrans2D1" presStyleIdx="1" presStyleCnt="4"/>
      <dgm:spPr/>
    </dgm:pt>
    <dgm:pt modelId="{4BAE3030-6163-4BB0-A9FC-4D12F88EF28E}" type="pres">
      <dgm:prSet presAssocID="{62EEB961-7EE2-43E7-9E10-CE6AEBA2D905}" presName="node" presStyleLbl="node1" presStyleIdx="2" presStyleCnt="4" custScaleX="195230" custScaleY="131298" custRadScaleRad="75881" custRadScaleInc="-4984">
        <dgm:presLayoutVars>
          <dgm:bulletEnabled val="1"/>
        </dgm:presLayoutVars>
      </dgm:prSet>
      <dgm:spPr/>
    </dgm:pt>
    <dgm:pt modelId="{67617F40-DA62-4ADF-8E3B-AC4DF870A1B2}" type="pres">
      <dgm:prSet presAssocID="{FA8A6BD6-5E7D-4F86-BCCD-642C66E1627D}" presName="sibTrans" presStyleLbl="sibTrans2D1" presStyleIdx="2" presStyleCnt="4"/>
      <dgm:spPr/>
    </dgm:pt>
    <dgm:pt modelId="{A1AC9EC1-B1FD-4659-8304-53652714DFF3}" type="pres">
      <dgm:prSet presAssocID="{FA8A6BD6-5E7D-4F86-BCCD-642C66E1627D}" presName="connectorText" presStyleLbl="sibTrans2D1" presStyleIdx="2" presStyleCnt="4"/>
      <dgm:spPr/>
    </dgm:pt>
    <dgm:pt modelId="{FC9AEC83-8A34-416E-ADB1-769965C1BE09}" type="pres">
      <dgm:prSet presAssocID="{A070EE7E-2EC8-43B7-A174-54F76DC9A5C1}" presName="node" presStyleLbl="node1" presStyleIdx="3" presStyleCnt="4" custScaleX="138522" custScaleY="106295" custRadScaleRad="226725" custRadScaleInc="-306">
        <dgm:presLayoutVars>
          <dgm:bulletEnabled val="1"/>
        </dgm:presLayoutVars>
      </dgm:prSet>
      <dgm:spPr/>
    </dgm:pt>
    <dgm:pt modelId="{27F7F757-5639-4E8D-B7BC-438DB737CBD6}" type="pres">
      <dgm:prSet presAssocID="{BA03094D-F954-4822-A49A-9EB8C09AE785}" presName="sibTrans" presStyleLbl="sibTrans2D1" presStyleIdx="3" presStyleCnt="4"/>
      <dgm:spPr/>
    </dgm:pt>
    <dgm:pt modelId="{1C0C47D8-1906-46A1-8CDB-0FBECB22C4ED}" type="pres">
      <dgm:prSet presAssocID="{BA03094D-F954-4822-A49A-9EB8C09AE785}" presName="connectorText" presStyleLbl="sibTrans2D1" presStyleIdx="3" presStyleCnt="4"/>
      <dgm:spPr/>
    </dgm:pt>
  </dgm:ptLst>
  <dgm:cxnLst>
    <dgm:cxn modelId="{09276C0E-E3F9-483F-B536-5CAA766FA390}" srcId="{55C1318A-8A71-46CA-B53C-3835F89094B3}" destId="{A070EE7E-2EC8-43B7-A174-54F76DC9A5C1}" srcOrd="3" destOrd="0" parTransId="{4AC2CB48-F482-455A-B898-8B36E6C9272A}" sibTransId="{BA03094D-F954-4822-A49A-9EB8C09AE785}"/>
    <dgm:cxn modelId="{EA0AE11C-9F82-4774-AA41-B89115EE5111}" type="presOf" srcId="{FA8A6BD6-5E7D-4F86-BCCD-642C66E1627D}" destId="{67617F40-DA62-4ADF-8E3B-AC4DF870A1B2}" srcOrd="0" destOrd="0" presId="urn:microsoft.com/office/officeart/2005/8/layout/cycle2"/>
    <dgm:cxn modelId="{6561F71E-EAC9-4B0D-9CF9-43230E0880F3}" type="presOf" srcId="{BA03094D-F954-4822-A49A-9EB8C09AE785}" destId="{27F7F757-5639-4E8D-B7BC-438DB737CBD6}" srcOrd="0" destOrd="0" presId="urn:microsoft.com/office/officeart/2005/8/layout/cycle2"/>
    <dgm:cxn modelId="{F229C125-DDB0-4B07-80E2-E8B959A061E3}" type="presOf" srcId="{FA8A6BD6-5E7D-4F86-BCCD-642C66E1627D}" destId="{A1AC9EC1-B1FD-4659-8304-53652714DFF3}" srcOrd="1" destOrd="0" presId="urn:microsoft.com/office/officeart/2005/8/layout/cycle2"/>
    <dgm:cxn modelId="{F3139664-E1DD-4810-A5E4-0A08171C6607}" type="presOf" srcId="{D81C8CCF-4697-4DD5-ADE9-14CED9E8EA19}" destId="{AB6F7010-012A-44EC-9661-DAE623EB80E2}" srcOrd="1" destOrd="0" presId="urn:microsoft.com/office/officeart/2005/8/layout/cycle2"/>
    <dgm:cxn modelId="{EC256F6E-D679-465C-A757-D7064CB36163}" type="presOf" srcId="{55C1318A-8A71-46CA-B53C-3835F89094B3}" destId="{AE692026-969F-49A2-99D3-501E3CDAFB2D}" srcOrd="0" destOrd="0" presId="urn:microsoft.com/office/officeart/2005/8/layout/cycle2"/>
    <dgm:cxn modelId="{3754764E-ACE5-440B-A2EF-55A5C5BF30AB}" type="presOf" srcId="{D81C8CCF-4697-4DD5-ADE9-14CED9E8EA19}" destId="{F4F227FC-327F-4CAD-9C83-044C14E76999}" srcOrd="0" destOrd="0" presId="urn:microsoft.com/office/officeart/2005/8/layout/cycle2"/>
    <dgm:cxn modelId="{BABD956F-579A-4B9E-8F71-10670D321B5A}" srcId="{55C1318A-8A71-46CA-B53C-3835F89094B3}" destId="{B0C45C90-45F1-4B34-8E45-E20C6AEA344C}" srcOrd="0" destOrd="0" parTransId="{84598C56-434A-45E7-8056-90F7CAB89263}" sibTransId="{D81C8CCF-4697-4DD5-ADE9-14CED9E8EA19}"/>
    <dgm:cxn modelId="{A349ED6F-2413-4399-BAF0-FA35AFC4B148}" srcId="{55C1318A-8A71-46CA-B53C-3835F89094B3}" destId="{62EEB961-7EE2-43E7-9E10-CE6AEBA2D905}" srcOrd="2" destOrd="0" parTransId="{CF7CCA23-E042-4A06-ADF3-B5998DF8240F}" sibTransId="{FA8A6BD6-5E7D-4F86-BCCD-642C66E1627D}"/>
    <dgm:cxn modelId="{77CBC451-75E0-49A8-AC4E-0862C54016B5}" type="presOf" srcId="{62EEB961-7EE2-43E7-9E10-CE6AEBA2D905}" destId="{4BAE3030-6163-4BB0-A9FC-4D12F88EF28E}" srcOrd="0" destOrd="0" presId="urn:microsoft.com/office/officeart/2005/8/layout/cycle2"/>
    <dgm:cxn modelId="{44377D53-FA7F-4907-82A7-63FEFD8003E5}" type="presOf" srcId="{343CADBF-4DDC-4ED2-8368-6BE57FBC7B38}" destId="{EBEB4AB3-D801-4615-973A-A003B350B7F7}" srcOrd="0" destOrd="0" presId="urn:microsoft.com/office/officeart/2005/8/layout/cycle2"/>
    <dgm:cxn modelId="{0781AF78-A049-461E-8A30-C5991CF2F36B}" type="presOf" srcId="{B0C45C90-45F1-4B34-8E45-E20C6AEA344C}" destId="{96FE773E-0D0D-4853-8FC2-C585534B9FA7}" srcOrd="0" destOrd="0" presId="urn:microsoft.com/office/officeart/2005/8/layout/cycle2"/>
    <dgm:cxn modelId="{6C459C85-6BA7-43AE-B9EA-2B418ED2F6BE}" type="presOf" srcId="{5C79A275-8CC6-4192-937D-9C1E0C3C5EF6}" destId="{1BB5C323-4794-428F-9CDE-D80CB3243B35}" srcOrd="1" destOrd="0" presId="urn:microsoft.com/office/officeart/2005/8/layout/cycle2"/>
    <dgm:cxn modelId="{41B2C289-DC66-4405-A725-B993FD2F6816}" srcId="{55C1318A-8A71-46CA-B53C-3835F89094B3}" destId="{343CADBF-4DDC-4ED2-8368-6BE57FBC7B38}" srcOrd="1" destOrd="0" parTransId="{F541670E-5BC2-409C-83D8-FDDF00C0DD8F}" sibTransId="{5C79A275-8CC6-4192-937D-9C1E0C3C5EF6}"/>
    <dgm:cxn modelId="{062292BE-E671-43BA-96F3-3D4DB0BAFDD2}" type="presOf" srcId="{BA03094D-F954-4822-A49A-9EB8C09AE785}" destId="{1C0C47D8-1906-46A1-8CDB-0FBECB22C4ED}" srcOrd="1" destOrd="0" presId="urn:microsoft.com/office/officeart/2005/8/layout/cycle2"/>
    <dgm:cxn modelId="{2C219FD4-6EF5-4283-90F9-7B9F8E4BDA0C}" type="presOf" srcId="{5C79A275-8CC6-4192-937D-9C1E0C3C5EF6}" destId="{CD633E9B-76DB-461A-BEA8-90588114C834}" srcOrd="0" destOrd="0" presId="urn:microsoft.com/office/officeart/2005/8/layout/cycle2"/>
    <dgm:cxn modelId="{C6A8AEF2-D665-4C14-A577-B3440B110415}" type="presOf" srcId="{A070EE7E-2EC8-43B7-A174-54F76DC9A5C1}" destId="{FC9AEC83-8A34-416E-ADB1-769965C1BE09}" srcOrd="0" destOrd="0" presId="urn:microsoft.com/office/officeart/2005/8/layout/cycle2"/>
    <dgm:cxn modelId="{EF167B71-8016-4184-AEA3-E8FFEACA6762}" type="presParOf" srcId="{AE692026-969F-49A2-99D3-501E3CDAFB2D}" destId="{96FE773E-0D0D-4853-8FC2-C585534B9FA7}" srcOrd="0" destOrd="0" presId="urn:microsoft.com/office/officeart/2005/8/layout/cycle2"/>
    <dgm:cxn modelId="{A95F1B94-ADE5-4FCE-89F3-F38464ED0694}" type="presParOf" srcId="{AE692026-969F-49A2-99D3-501E3CDAFB2D}" destId="{F4F227FC-327F-4CAD-9C83-044C14E76999}" srcOrd="1" destOrd="0" presId="urn:microsoft.com/office/officeart/2005/8/layout/cycle2"/>
    <dgm:cxn modelId="{F5B1A0B6-1258-49F0-A200-2BD81B3D135F}" type="presParOf" srcId="{F4F227FC-327F-4CAD-9C83-044C14E76999}" destId="{AB6F7010-012A-44EC-9661-DAE623EB80E2}" srcOrd="0" destOrd="0" presId="urn:microsoft.com/office/officeart/2005/8/layout/cycle2"/>
    <dgm:cxn modelId="{51D6EDD7-4A7F-419C-B593-CCDA380037EF}" type="presParOf" srcId="{AE692026-969F-49A2-99D3-501E3CDAFB2D}" destId="{EBEB4AB3-D801-4615-973A-A003B350B7F7}" srcOrd="2" destOrd="0" presId="urn:microsoft.com/office/officeart/2005/8/layout/cycle2"/>
    <dgm:cxn modelId="{8DA7FAED-34A6-4523-889D-90C7DEF6BFEA}" type="presParOf" srcId="{AE692026-969F-49A2-99D3-501E3CDAFB2D}" destId="{CD633E9B-76DB-461A-BEA8-90588114C834}" srcOrd="3" destOrd="0" presId="urn:microsoft.com/office/officeart/2005/8/layout/cycle2"/>
    <dgm:cxn modelId="{0D44B39B-5EA7-4F3E-91F1-144B49FB2781}" type="presParOf" srcId="{CD633E9B-76DB-461A-BEA8-90588114C834}" destId="{1BB5C323-4794-428F-9CDE-D80CB3243B35}" srcOrd="0" destOrd="0" presId="urn:microsoft.com/office/officeart/2005/8/layout/cycle2"/>
    <dgm:cxn modelId="{E20BBD20-A5C6-4866-9A6E-477640C45C9A}" type="presParOf" srcId="{AE692026-969F-49A2-99D3-501E3CDAFB2D}" destId="{4BAE3030-6163-4BB0-A9FC-4D12F88EF28E}" srcOrd="4" destOrd="0" presId="urn:microsoft.com/office/officeart/2005/8/layout/cycle2"/>
    <dgm:cxn modelId="{6FC16305-284C-42F6-BB66-10F88E2A45C5}" type="presParOf" srcId="{AE692026-969F-49A2-99D3-501E3CDAFB2D}" destId="{67617F40-DA62-4ADF-8E3B-AC4DF870A1B2}" srcOrd="5" destOrd="0" presId="urn:microsoft.com/office/officeart/2005/8/layout/cycle2"/>
    <dgm:cxn modelId="{2FE1608E-B0F4-44DE-9158-8F1EDB940440}" type="presParOf" srcId="{67617F40-DA62-4ADF-8E3B-AC4DF870A1B2}" destId="{A1AC9EC1-B1FD-4659-8304-53652714DFF3}" srcOrd="0" destOrd="0" presId="urn:microsoft.com/office/officeart/2005/8/layout/cycle2"/>
    <dgm:cxn modelId="{E34BD09B-ABB7-42D5-946E-0B2EA0DC17CB}" type="presParOf" srcId="{AE692026-969F-49A2-99D3-501E3CDAFB2D}" destId="{FC9AEC83-8A34-416E-ADB1-769965C1BE09}" srcOrd="6" destOrd="0" presId="urn:microsoft.com/office/officeart/2005/8/layout/cycle2"/>
    <dgm:cxn modelId="{D9979B2F-0527-421B-9C86-7CBAA2651B6A}" type="presParOf" srcId="{AE692026-969F-49A2-99D3-501E3CDAFB2D}" destId="{27F7F757-5639-4E8D-B7BC-438DB737CBD6}" srcOrd="7" destOrd="0" presId="urn:microsoft.com/office/officeart/2005/8/layout/cycle2"/>
    <dgm:cxn modelId="{7ABFF3F0-D352-45A7-95BD-1C35FF502A72}" type="presParOf" srcId="{27F7F757-5639-4E8D-B7BC-438DB737CBD6}" destId="{1C0C47D8-1906-46A1-8CDB-0FBECB22C4ED}" srcOrd="0" destOrd="0" presId="urn:microsoft.com/office/officeart/2005/8/layout/cycle2"/>
  </dgm:cxnLst>
  <dgm:bg/>
  <dgm:whole>
    <a:ln>
      <a:solidFill>
        <a:schemeClr val="bg2">
          <a:lumMod val="20000"/>
          <a:lumOff val="80000"/>
        </a:schemeClr>
      </a:solidFill>
    </a:ln>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FE773E-0D0D-4853-8FC2-C585534B9FA7}">
      <dsp:nvSpPr>
        <dsp:cNvPr id="0" name=""/>
        <dsp:cNvSpPr/>
      </dsp:nvSpPr>
      <dsp:spPr>
        <a:xfrm>
          <a:off x="4057675" y="153584"/>
          <a:ext cx="3022210" cy="2189352"/>
        </a:xfrm>
        <a:prstGeom prst="ellipse">
          <a:avLst/>
        </a:prstGeom>
        <a:solidFill>
          <a:schemeClr val="bg2">
            <a:lumMod val="60000"/>
            <a:lumOff val="40000"/>
          </a:schemeClr>
        </a:solidFill>
        <a:ln w="19050" cap="flat" cmpd="sng" algn="ctr">
          <a:solidFill>
            <a:schemeClr val="tx2">
              <a:lumMod val="5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a:solidFill>
                <a:schemeClr val="bg1">
                  <a:lumMod val="95000"/>
                </a:schemeClr>
              </a:solidFill>
            </a:rPr>
            <a:t>The SOCP solution  outputs an optimal battery and inverter control schedule</a:t>
          </a:r>
        </a:p>
      </dsp:txBody>
      <dsp:txXfrm>
        <a:off x="4500267" y="474207"/>
        <a:ext cx="2137026" cy="1548106"/>
      </dsp:txXfrm>
    </dsp:sp>
    <dsp:sp modelId="{F4F227FC-327F-4CAD-9C83-044C14E76999}">
      <dsp:nvSpPr>
        <dsp:cNvPr id="0" name=""/>
        <dsp:cNvSpPr/>
      </dsp:nvSpPr>
      <dsp:spPr>
        <a:xfrm rot="1130743">
          <a:off x="7213331" y="1655073"/>
          <a:ext cx="758326" cy="56783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en-US" sz="2400" kern="1200"/>
        </a:p>
      </dsp:txBody>
      <dsp:txXfrm>
        <a:off x="7217897" y="1741127"/>
        <a:ext cx="587976" cy="340700"/>
      </dsp:txXfrm>
    </dsp:sp>
    <dsp:sp modelId="{EBEB4AB3-D801-4615-973A-A003B350B7F7}">
      <dsp:nvSpPr>
        <dsp:cNvPr id="0" name=""/>
        <dsp:cNvSpPr/>
      </dsp:nvSpPr>
      <dsp:spPr>
        <a:xfrm>
          <a:off x="8149229" y="1613609"/>
          <a:ext cx="2823745" cy="1994605"/>
        </a:xfrm>
        <a:prstGeom prst="ellipse">
          <a:avLst/>
        </a:prstGeom>
        <a:solidFill>
          <a:schemeClr val="bg2">
            <a:lumMod val="60000"/>
            <a:lumOff val="40000"/>
          </a:schemeClr>
        </a:solidFill>
        <a:ln w="19050" cap="flat" cmpd="sng" algn="ctr">
          <a:solidFill>
            <a:schemeClr val="tx2">
              <a:lumMod val="5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a:solidFill>
                <a:schemeClr val="bg1">
                  <a:lumMod val="95000"/>
                </a:schemeClr>
              </a:solidFill>
            </a:rPr>
            <a:t>The schedule is used by the NLP to calculate a physically realizable schedule</a:t>
          </a:r>
        </a:p>
      </dsp:txBody>
      <dsp:txXfrm>
        <a:off x="8562757" y="1905712"/>
        <a:ext cx="1996689" cy="1410399"/>
      </dsp:txXfrm>
    </dsp:sp>
    <dsp:sp modelId="{CD633E9B-76DB-461A-BEA8-90588114C834}">
      <dsp:nvSpPr>
        <dsp:cNvPr id="0" name=""/>
        <dsp:cNvSpPr/>
      </dsp:nvSpPr>
      <dsp:spPr>
        <a:xfrm rot="9655314">
          <a:off x="7361706" y="2969658"/>
          <a:ext cx="682397" cy="56783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en-US" sz="2400" kern="1200"/>
        </a:p>
      </dsp:txBody>
      <dsp:txXfrm rot="10800000">
        <a:off x="7527378" y="3055385"/>
        <a:ext cx="512047" cy="340700"/>
      </dsp:txXfrm>
    </dsp:sp>
    <dsp:sp modelId="{4BAE3030-6163-4BB0-A9FC-4D12F88EF28E}">
      <dsp:nvSpPr>
        <dsp:cNvPr id="0" name=""/>
        <dsp:cNvSpPr/>
      </dsp:nvSpPr>
      <dsp:spPr>
        <a:xfrm>
          <a:off x="3973359" y="2870913"/>
          <a:ext cx="3284692" cy="2209054"/>
        </a:xfrm>
        <a:prstGeom prst="ellipse">
          <a:avLst/>
        </a:prstGeom>
        <a:solidFill>
          <a:schemeClr val="bg2">
            <a:lumMod val="60000"/>
            <a:lumOff val="40000"/>
          </a:schemeClr>
        </a:solidFill>
        <a:ln w="19050" cap="flat" cmpd="sng" algn="ctr">
          <a:solidFill>
            <a:schemeClr val="tx2">
              <a:lumMod val="5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a:solidFill>
                <a:schemeClr val="bg1">
                  <a:lumMod val="95000"/>
                </a:schemeClr>
              </a:solidFill>
            </a:rPr>
            <a:t>The physically realizable schedule is implemented by </a:t>
          </a:r>
          <a:r>
            <a:rPr lang="en-US" sz="1800" kern="1200" err="1">
              <a:solidFill>
                <a:schemeClr val="bg1">
                  <a:lumMod val="95000"/>
                </a:schemeClr>
              </a:solidFill>
            </a:rPr>
            <a:t>GridLab</a:t>
          </a:r>
          <a:r>
            <a:rPr lang="en-US" sz="1800" kern="1200">
              <a:solidFill>
                <a:schemeClr val="bg1">
                  <a:lumMod val="95000"/>
                </a:schemeClr>
              </a:solidFill>
            </a:rPr>
            <a:t>-D to determine the resulting AC Power Flows.</a:t>
          </a:r>
        </a:p>
      </dsp:txBody>
      <dsp:txXfrm>
        <a:off x="4454391" y="3194421"/>
        <a:ext cx="2322628" cy="1562038"/>
      </dsp:txXfrm>
    </dsp:sp>
    <dsp:sp modelId="{67617F40-DA62-4ADF-8E3B-AC4DF870A1B2}">
      <dsp:nvSpPr>
        <dsp:cNvPr id="0" name=""/>
        <dsp:cNvSpPr/>
      </dsp:nvSpPr>
      <dsp:spPr>
        <a:xfrm rot="11888737">
          <a:off x="2953571" y="2960928"/>
          <a:ext cx="865779" cy="56783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en-US" sz="2400" kern="1200"/>
        </a:p>
      </dsp:txBody>
      <dsp:txXfrm rot="10800000">
        <a:off x="3119685" y="3101021"/>
        <a:ext cx="695429" cy="340700"/>
      </dsp:txXfrm>
    </dsp:sp>
    <dsp:sp modelId="{FC9AEC83-8A34-416E-ADB1-769965C1BE09}">
      <dsp:nvSpPr>
        <dsp:cNvPr id="0" name=""/>
        <dsp:cNvSpPr/>
      </dsp:nvSpPr>
      <dsp:spPr>
        <a:xfrm>
          <a:off x="350075" y="1737438"/>
          <a:ext cx="2330595" cy="1788385"/>
        </a:xfrm>
        <a:prstGeom prst="ellipse">
          <a:avLst/>
        </a:prstGeom>
        <a:solidFill>
          <a:schemeClr val="bg2">
            <a:lumMod val="60000"/>
            <a:lumOff val="40000"/>
          </a:schemeClr>
        </a:solidFill>
        <a:ln w="19050" cap="flat" cmpd="sng" algn="ctr">
          <a:solidFill>
            <a:schemeClr val="tx2">
              <a:lumMod val="5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a:solidFill>
                <a:schemeClr val="bg1">
                  <a:lumMod val="95000"/>
                </a:schemeClr>
              </a:solidFill>
            </a:rPr>
            <a:t>The forecast of demand and renewable generations are updated.</a:t>
          </a:r>
        </a:p>
      </dsp:txBody>
      <dsp:txXfrm>
        <a:off x="691383" y="1999341"/>
        <a:ext cx="1647979" cy="1264579"/>
      </dsp:txXfrm>
    </dsp:sp>
    <dsp:sp modelId="{27F7F757-5639-4E8D-B7BC-438DB737CBD6}">
      <dsp:nvSpPr>
        <dsp:cNvPr id="0" name=""/>
        <dsp:cNvSpPr/>
      </dsp:nvSpPr>
      <dsp:spPr>
        <a:xfrm rot="20469357">
          <a:off x="2912541" y="1715908"/>
          <a:ext cx="908161" cy="56783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en-US" sz="2400" kern="1200"/>
        </a:p>
      </dsp:txBody>
      <dsp:txXfrm>
        <a:off x="2917106" y="1856986"/>
        <a:ext cx="737811" cy="340700"/>
      </dsp:txXfrm>
    </dsp:sp>
  </dsp:spTree>
</dsp:drawing>
</file>

<file path=ppt/diagrams/layout1.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F007295-A262-4B4C-B3B9-A5147EDA213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98440C5D-AF0B-4D35-87E2-31586FE763A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542D976-EE9F-4D81-93B4-309048736BC3}" type="datetimeFigureOut">
              <a:rPr lang="en-US" smtClean="0"/>
              <a:t>11/14/2023</a:t>
            </a:fld>
            <a:endParaRPr lang="en-US"/>
          </a:p>
        </p:txBody>
      </p:sp>
      <p:sp>
        <p:nvSpPr>
          <p:cNvPr id="4" name="Footer Placeholder 3">
            <a:extLst>
              <a:ext uri="{FF2B5EF4-FFF2-40B4-BE49-F238E27FC236}">
                <a16:creationId xmlns:a16="http://schemas.microsoft.com/office/drawing/2014/main" id="{076E2C2C-8523-4618-A980-A47A4BE03C9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4E426EBE-7AF6-4EEA-A555-9CC10FE10A3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DEB6B82-8D0B-4843-8350-0C677FAF726C}" type="slidenum">
              <a:rPr lang="en-US" smtClean="0"/>
              <a:t>‹#›</a:t>
            </a:fld>
            <a:endParaRPr lang="en-US"/>
          </a:p>
        </p:txBody>
      </p:sp>
    </p:spTree>
    <p:extLst>
      <p:ext uri="{BB962C8B-B14F-4D97-AF65-F5344CB8AC3E}">
        <p14:creationId xmlns:p14="http://schemas.microsoft.com/office/powerpoint/2010/main" val="189812019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0CB9D09-B8C5-4B94-B5DC-AF4ED464E025}" type="datetimeFigureOut">
              <a:rPr lang="en-US" smtClean="0"/>
              <a:t>11/14/2023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448395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5CEC689-B63F-4B6D-AF6D-31DA368AC821}" type="slidenum">
              <a:rPr lang="en-US" smtClean="0"/>
              <a:t>‹#›</a:t>
            </a:fld>
            <a:endParaRPr lang="en-US"/>
          </a:p>
        </p:txBody>
      </p:sp>
    </p:spTree>
    <p:extLst>
      <p:ext uri="{BB962C8B-B14F-4D97-AF65-F5344CB8AC3E}">
        <p14:creationId xmlns:p14="http://schemas.microsoft.com/office/powerpoint/2010/main" val="2359136600"/>
      </p:ext>
    </p:extLst>
  </p:cSld>
  <p:clrMap bg1="lt1" tx1="dk1" bg2="lt2" tx2="dk2" accent1="accent1" accent2="accent2" accent3="accent3" accent4="accent4" accent5="accent5" accent6="accent6" hlink="hlink" folHlink="folHlink"/>
  <p:notesStyle>
    <a:lvl1pPr marL="0" algn="l" defTabSz="457200" rtl="0" eaLnBrk="1" latinLnBrk="0" hangingPunct="1">
      <a:defRPr sz="1000" kern="1200">
        <a:solidFill>
          <a:schemeClr val="tx1"/>
        </a:solidFill>
        <a:latin typeface="Arial" panose="020B0604020202020204" pitchFamily="34" charset="0"/>
        <a:ea typeface="+mn-ea"/>
        <a:cs typeface="Arial" panose="020B0604020202020204" pitchFamily="34" charset="0"/>
      </a:defRPr>
    </a:lvl1pPr>
    <a:lvl2pPr marL="228600" algn="l" defTabSz="457200" rtl="0" eaLnBrk="1" latinLnBrk="0" hangingPunct="1">
      <a:defRPr sz="1000" kern="1200">
        <a:solidFill>
          <a:schemeClr val="tx1"/>
        </a:solidFill>
        <a:latin typeface="Arial" panose="020B0604020202020204" pitchFamily="34" charset="0"/>
        <a:ea typeface="+mn-ea"/>
        <a:cs typeface="Arial" panose="020B0604020202020204" pitchFamily="34" charset="0"/>
      </a:defRPr>
    </a:lvl2pPr>
    <a:lvl3pPr marL="457200" algn="l" defTabSz="457200" rtl="0" eaLnBrk="1" latinLnBrk="0" hangingPunct="1">
      <a:defRPr sz="1000" kern="1200">
        <a:solidFill>
          <a:schemeClr val="tx1"/>
        </a:solidFill>
        <a:latin typeface="Arial" panose="020B0604020202020204" pitchFamily="34" charset="0"/>
        <a:ea typeface="+mn-ea"/>
        <a:cs typeface="Arial" panose="020B0604020202020204" pitchFamily="34" charset="0"/>
      </a:defRPr>
    </a:lvl3pPr>
    <a:lvl4pPr marL="685800" algn="l" defTabSz="457200" rtl="0" eaLnBrk="1" latinLnBrk="0" hangingPunct="1">
      <a:defRPr sz="1000" kern="1200">
        <a:solidFill>
          <a:schemeClr val="tx1"/>
        </a:solidFill>
        <a:latin typeface="Arial" panose="020B0604020202020204" pitchFamily="34" charset="0"/>
        <a:ea typeface="+mn-ea"/>
        <a:cs typeface="Arial" panose="020B0604020202020204" pitchFamily="34" charset="0"/>
      </a:defRPr>
    </a:lvl4pPr>
    <a:lvl5pPr marL="914400" algn="l" defTabSz="457200" rtl="0" eaLnBrk="1" latinLnBrk="0" hangingPunct="1">
      <a:defRPr sz="1000" kern="1200">
        <a:solidFill>
          <a:schemeClr val="tx1"/>
        </a:solidFill>
        <a:latin typeface="Arial" panose="020B0604020202020204" pitchFamily="34" charset="0"/>
        <a:ea typeface="+mn-ea"/>
        <a:cs typeface="Arial" panose="020B0604020202020204" pitchFamily="34" charset="0"/>
      </a:defRPr>
    </a:lvl5pPr>
    <a:lvl6pPr marL="1143000" algn="l" defTabSz="457200" rtl="0" eaLnBrk="1" latinLnBrk="0" hangingPunct="1">
      <a:defRPr sz="600" kern="1200">
        <a:solidFill>
          <a:schemeClr val="tx1"/>
        </a:solidFill>
        <a:latin typeface="+mn-lt"/>
        <a:ea typeface="+mn-ea"/>
        <a:cs typeface="+mn-cs"/>
      </a:defRPr>
    </a:lvl6pPr>
    <a:lvl7pPr marL="1371600" algn="l" defTabSz="457200" rtl="0" eaLnBrk="1" latinLnBrk="0" hangingPunct="1">
      <a:defRPr sz="600" kern="1200">
        <a:solidFill>
          <a:schemeClr val="tx1"/>
        </a:solidFill>
        <a:latin typeface="+mn-lt"/>
        <a:ea typeface="+mn-ea"/>
        <a:cs typeface="+mn-cs"/>
      </a:defRPr>
    </a:lvl7pPr>
    <a:lvl8pPr marL="1600200" algn="l" defTabSz="457200" rtl="0" eaLnBrk="1" latinLnBrk="0" hangingPunct="1">
      <a:defRPr sz="600" kern="1200">
        <a:solidFill>
          <a:schemeClr val="tx1"/>
        </a:solidFill>
        <a:latin typeface="+mn-lt"/>
        <a:ea typeface="+mn-ea"/>
        <a:cs typeface="+mn-cs"/>
      </a:defRPr>
    </a:lvl8pPr>
    <a:lvl9pPr marL="1828800" algn="l" defTabSz="457200" rtl="0" eaLnBrk="1" latinLnBrk="0" hangingPunct="1">
      <a:defRPr sz="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Remember to hit the </a:t>
            </a:r>
            <a:r>
              <a:rPr lang="en-US" b="1"/>
              <a:t>reset</a:t>
            </a:r>
            <a:r>
              <a:rPr lang="en-US"/>
              <a:t> button to make sure all the page elements react properly.</a:t>
            </a:r>
          </a:p>
          <a:p>
            <a:r>
              <a:rPr lang="en-US"/>
              <a:t>There are 20 different layouts that you can choose from. </a:t>
            </a:r>
          </a:p>
        </p:txBody>
      </p:sp>
      <p:sp>
        <p:nvSpPr>
          <p:cNvPr id="4" name="Slide Number Placeholder 3"/>
          <p:cNvSpPr>
            <a:spLocks noGrp="1"/>
          </p:cNvSpPr>
          <p:nvPr>
            <p:ph type="sldNum" sz="quarter" idx="5"/>
          </p:nvPr>
        </p:nvSpPr>
        <p:spPr/>
        <p:txBody>
          <a:bodyPr/>
          <a:lstStyle/>
          <a:p>
            <a:fld id="{85CEC689-B63F-4B6D-AF6D-31DA368AC821}" type="slidenum">
              <a:rPr lang="en-US" smtClean="0"/>
              <a:t>1</a:t>
            </a:fld>
            <a:endParaRPr lang="en-US"/>
          </a:p>
        </p:txBody>
      </p:sp>
    </p:spTree>
    <p:extLst>
      <p:ext uri="{BB962C8B-B14F-4D97-AF65-F5344CB8AC3E}">
        <p14:creationId xmlns:p14="http://schemas.microsoft.com/office/powerpoint/2010/main" val="7836348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5CEC689-B63F-4B6D-AF6D-31DA368AC821}" type="slidenum">
              <a:rPr lang="en-US" smtClean="0"/>
              <a:t>109</a:t>
            </a:fld>
            <a:endParaRPr lang="en-US"/>
          </a:p>
        </p:txBody>
      </p:sp>
    </p:spTree>
    <p:extLst>
      <p:ext uri="{BB962C8B-B14F-4D97-AF65-F5344CB8AC3E}">
        <p14:creationId xmlns:p14="http://schemas.microsoft.com/office/powerpoint/2010/main" val="6205799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5CEC689-B63F-4B6D-AF6D-31DA368AC821}" type="slidenum">
              <a:rPr lang="en-US" smtClean="0"/>
              <a:t>133</a:t>
            </a:fld>
            <a:endParaRPr lang="en-US"/>
          </a:p>
        </p:txBody>
      </p:sp>
    </p:spTree>
    <p:extLst>
      <p:ext uri="{BB962C8B-B14F-4D97-AF65-F5344CB8AC3E}">
        <p14:creationId xmlns:p14="http://schemas.microsoft.com/office/powerpoint/2010/main" val="29949294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5CEC689-B63F-4B6D-AF6D-31DA368AC821}" type="slidenum">
              <a:rPr lang="en-US" smtClean="0"/>
              <a:t>134</a:t>
            </a:fld>
            <a:endParaRPr lang="en-US"/>
          </a:p>
        </p:txBody>
      </p:sp>
    </p:spTree>
    <p:extLst>
      <p:ext uri="{BB962C8B-B14F-4D97-AF65-F5344CB8AC3E}">
        <p14:creationId xmlns:p14="http://schemas.microsoft.com/office/powerpoint/2010/main" val="20242756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5CEC689-B63F-4B6D-AF6D-31DA368AC821}" type="slidenum">
              <a:rPr lang="en-US" smtClean="0"/>
              <a:t>135</a:t>
            </a:fld>
            <a:endParaRPr lang="en-US"/>
          </a:p>
        </p:txBody>
      </p:sp>
    </p:spTree>
    <p:extLst>
      <p:ext uri="{BB962C8B-B14F-4D97-AF65-F5344CB8AC3E}">
        <p14:creationId xmlns:p14="http://schemas.microsoft.com/office/powerpoint/2010/main" val="25831510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5CEC689-B63F-4B6D-AF6D-31DA368AC821}" type="slidenum">
              <a:rPr lang="en-US" smtClean="0"/>
              <a:t>136</a:t>
            </a:fld>
            <a:endParaRPr lang="en-US"/>
          </a:p>
        </p:txBody>
      </p:sp>
    </p:spTree>
    <p:extLst>
      <p:ext uri="{BB962C8B-B14F-4D97-AF65-F5344CB8AC3E}">
        <p14:creationId xmlns:p14="http://schemas.microsoft.com/office/powerpoint/2010/main" val="31407951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5CEC689-B63F-4B6D-AF6D-31DA368AC821}" type="slidenum">
              <a:rPr lang="en-US" smtClean="0"/>
              <a:t>137</a:t>
            </a:fld>
            <a:endParaRPr lang="en-US"/>
          </a:p>
        </p:txBody>
      </p:sp>
    </p:spTree>
    <p:extLst>
      <p:ext uri="{BB962C8B-B14F-4D97-AF65-F5344CB8AC3E}">
        <p14:creationId xmlns:p14="http://schemas.microsoft.com/office/powerpoint/2010/main" val="39896140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5CEC689-B63F-4B6D-AF6D-31DA368AC821}" type="slidenum">
              <a:rPr lang="en-US" smtClean="0"/>
              <a:t>138</a:t>
            </a:fld>
            <a:endParaRPr lang="en-US"/>
          </a:p>
        </p:txBody>
      </p:sp>
    </p:spTree>
    <p:extLst>
      <p:ext uri="{BB962C8B-B14F-4D97-AF65-F5344CB8AC3E}">
        <p14:creationId xmlns:p14="http://schemas.microsoft.com/office/powerpoint/2010/main" val="6560154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5CEC689-B63F-4B6D-AF6D-31DA368AC821}" type="slidenum">
              <a:rPr lang="en-US" smtClean="0"/>
              <a:t>139</a:t>
            </a:fld>
            <a:endParaRPr lang="en-US"/>
          </a:p>
        </p:txBody>
      </p:sp>
    </p:spTree>
    <p:extLst>
      <p:ext uri="{BB962C8B-B14F-4D97-AF65-F5344CB8AC3E}">
        <p14:creationId xmlns:p14="http://schemas.microsoft.com/office/powerpoint/2010/main" val="379377443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1.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emf"/><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1 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Graphic 8">
            <a:extLst>
              <a:ext uri="{FF2B5EF4-FFF2-40B4-BE49-F238E27FC236}">
                <a16:creationId xmlns:a16="http://schemas.microsoft.com/office/drawing/2014/main" id="{B6568F7F-F0E0-46D0-960B-58B753B9B0C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0475" y="3005573"/>
            <a:ext cx="12111050" cy="3823399"/>
          </a:xfrm>
          <a:prstGeom prst="rect">
            <a:avLst/>
          </a:prstGeom>
        </p:spPr>
      </p:pic>
      <p:sp>
        <p:nvSpPr>
          <p:cNvPr id="2" name="Title 1"/>
          <p:cNvSpPr>
            <a:spLocks noGrp="1"/>
          </p:cNvSpPr>
          <p:nvPr>
            <p:ph type="ctrTitle"/>
          </p:nvPr>
        </p:nvSpPr>
        <p:spPr>
          <a:xfrm>
            <a:off x="1524000" y="2488845"/>
            <a:ext cx="9144000" cy="1675397"/>
          </a:xfrm>
        </p:spPr>
        <p:txBody>
          <a:bodyPr anchor="b" anchorCtr="1">
            <a:noAutofit/>
          </a:bodyPr>
          <a:lstStyle>
            <a:lvl1pPr algn="ctr">
              <a:defRPr sz="4800" b="1">
                <a:solidFill>
                  <a:schemeClr val="bg1"/>
                </a:solidFill>
                <a:latin typeface="Corbel" panose="020B0503020204020204" pitchFamily="34" charset="0"/>
              </a:defRPr>
            </a:lvl1pPr>
          </a:lstStyle>
          <a:p>
            <a:r>
              <a:rPr lang="en-US"/>
              <a:t>Click to edit Master title style</a:t>
            </a:r>
          </a:p>
        </p:txBody>
      </p:sp>
      <p:sp>
        <p:nvSpPr>
          <p:cNvPr id="3" name="Subtitle 2"/>
          <p:cNvSpPr>
            <a:spLocks noGrp="1"/>
          </p:cNvSpPr>
          <p:nvPr>
            <p:ph type="subTitle" idx="1"/>
          </p:nvPr>
        </p:nvSpPr>
        <p:spPr>
          <a:xfrm>
            <a:off x="1524000" y="4521121"/>
            <a:ext cx="9144000" cy="1614337"/>
          </a:xfrm>
        </p:spPr>
        <p:txBody>
          <a:bodyPr anchor="t" anchorCtr="1">
            <a:noAutofit/>
          </a:bodyPr>
          <a:lstStyle>
            <a:lvl1pPr marL="0" indent="0" algn="l">
              <a:buNone/>
              <a:defRPr sz="3200">
                <a:solidFill>
                  <a:schemeClr val="bg1">
                    <a:lumMod val="85000"/>
                  </a:schemeClr>
                </a:solidFill>
                <a:latin typeface="Corbel" panose="020B05030202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8" name="Graphic 7">
            <a:extLst>
              <a:ext uri="{FF2B5EF4-FFF2-40B4-BE49-F238E27FC236}">
                <a16:creationId xmlns:a16="http://schemas.microsoft.com/office/drawing/2014/main" id="{A2C8390F-A1CB-4DC5-B007-5E142B78087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5038725" y="523835"/>
            <a:ext cx="2114550" cy="1357313"/>
          </a:xfrm>
          <a:prstGeom prst="rect">
            <a:avLst/>
          </a:prstGeom>
        </p:spPr>
      </p:pic>
    </p:spTree>
    <p:extLst>
      <p:ext uri="{BB962C8B-B14F-4D97-AF65-F5344CB8AC3E}">
        <p14:creationId xmlns:p14="http://schemas.microsoft.com/office/powerpoint/2010/main" val="7105882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1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4E50E9-59E0-4B05-B3E0-ABA1A45FB5AF}"/>
              </a:ext>
            </a:extLst>
          </p:cNvPr>
          <p:cNvSpPr>
            <a:spLocks noGrp="1"/>
          </p:cNvSpPr>
          <p:nvPr>
            <p:ph type="title"/>
          </p:nvPr>
        </p:nvSpPr>
        <p:spPr>
          <a:xfrm>
            <a:off x="0" y="0"/>
            <a:ext cx="12192000" cy="1615440"/>
          </a:xfrm>
          <a:gradFill>
            <a:gsLst>
              <a:gs pos="0">
                <a:schemeClr val="tx1">
                  <a:alpha val="90000"/>
                </a:schemeClr>
              </a:gs>
              <a:gs pos="100000">
                <a:schemeClr val="tx1">
                  <a:alpha val="0"/>
                </a:schemeClr>
              </a:gs>
            </a:gsLst>
            <a:lin ang="5400000" scaled="1"/>
          </a:gradFill>
        </p:spPr>
        <p:txBody>
          <a:bodyPr vert="horz" lIns="0" tIns="0" rIns="0" bIns="0" rtlCol="0" anchor="b" anchorCtr="1">
            <a:noAutofit/>
          </a:bodyPr>
          <a:lstStyle>
            <a:lvl1pPr algn="ctr">
              <a:defRPr lang="en-US">
                <a:effectLst>
                  <a:outerShdw blurRad="38100" dist="38100" dir="2700000" algn="tl">
                    <a:srgbClr val="000000">
                      <a:alpha val="43137"/>
                    </a:srgbClr>
                  </a:outerShdw>
                </a:effectLst>
              </a:defRPr>
            </a:lvl1pPr>
          </a:lstStyle>
          <a:p>
            <a:pPr lvl="0"/>
            <a:r>
              <a:rPr lang="en-US"/>
              <a:t>Click to edit Master title style</a:t>
            </a:r>
          </a:p>
        </p:txBody>
      </p:sp>
      <p:pic>
        <p:nvPicPr>
          <p:cNvPr id="7" name="Graphic 6">
            <a:extLst>
              <a:ext uri="{FF2B5EF4-FFF2-40B4-BE49-F238E27FC236}">
                <a16:creationId xmlns:a16="http://schemas.microsoft.com/office/drawing/2014/main" id="{42350DD2-B0BA-4A3D-B161-3329E6CA5BE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9121" y="3024553"/>
            <a:ext cx="12142879" cy="3833447"/>
          </a:xfrm>
          <a:prstGeom prst="rect">
            <a:avLst/>
          </a:prstGeom>
        </p:spPr>
      </p:pic>
    </p:spTree>
    <p:extLst>
      <p:ext uri="{BB962C8B-B14F-4D97-AF65-F5344CB8AC3E}">
        <p14:creationId xmlns:p14="http://schemas.microsoft.com/office/powerpoint/2010/main" val="11248990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15">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3272F5B-D06F-45C3-93C0-97C922F20BB9}"/>
              </a:ext>
            </a:extLst>
          </p:cNvPr>
          <p:cNvSpPr/>
          <p:nvPr userDrawn="1"/>
        </p:nvSpPr>
        <p:spPr>
          <a:xfrm>
            <a:off x="-1" y="76200"/>
            <a:ext cx="342901" cy="14478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Graphic 10">
            <a:extLst>
              <a:ext uri="{FF2B5EF4-FFF2-40B4-BE49-F238E27FC236}">
                <a16:creationId xmlns:a16="http://schemas.microsoft.com/office/drawing/2014/main" id="{B57F82EF-FC63-4372-AB7B-6B10958C840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763241" y="5124324"/>
            <a:ext cx="5299579" cy="1673051"/>
          </a:xfrm>
          <a:prstGeom prst="rect">
            <a:avLst/>
          </a:prstGeom>
        </p:spPr>
      </p:pic>
      <p:sp>
        <p:nvSpPr>
          <p:cNvPr id="2" name="Title 1">
            <a:extLst>
              <a:ext uri="{FF2B5EF4-FFF2-40B4-BE49-F238E27FC236}">
                <a16:creationId xmlns:a16="http://schemas.microsoft.com/office/drawing/2014/main" id="{2DD8B61E-D700-41AB-A285-33515E6C0A52}"/>
              </a:ext>
            </a:extLst>
          </p:cNvPr>
          <p:cNvSpPr>
            <a:spLocks noGrp="1"/>
          </p:cNvSpPr>
          <p:nvPr>
            <p:ph type="title" hasCustomPrompt="1"/>
          </p:nvPr>
        </p:nvSpPr>
        <p:spPr>
          <a:xfrm>
            <a:off x="1079404" y="627807"/>
            <a:ext cx="7171757" cy="1272756"/>
          </a:xfrm>
        </p:spPr>
        <p:txBody>
          <a:bodyPr anchor="b" anchorCtr="0"/>
          <a:lstStyle>
            <a:lvl1pPr algn="l">
              <a:defRPr/>
            </a:lvl1pPr>
          </a:lstStyle>
          <a:p>
            <a:r>
              <a:rPr lang="en-US"/>
              <a:t>CLICK TO EDIT MASTER TITLE STYLE</a:t>
            </a:r>
          </a:p>
        </p:txBody>
      </p:sp>
      <p:sp>
        <p:nvSpPr>
          <p:cNvPr id="7" name="Text Placeholder 6">
            <a:extLst>
              <a:ext uri="{FF2B5EF4-FFF2-40B4-BE49-F238E27FC236}">
                <a16:creationId xmlns:a16="http://schemas.microsoft.com/office/drawing/2014/main" id="{8A0B0C01-FE56-4642-9E7B-E63BFB56B8F8}"/>
              </a:ext>
            </a:extLst>
          </p:cNvPr>
          <p:cNvSpPr>
            <a:spLocks noGrp="1"/>
          </p:cNvSpPr>
          <p:nvPr>
            <p:ph type="body" sz="quarter" idx="13"/>
          </p:nvPr>
        </p:nvSpPr>
        <p:spPr>
          <a:xfrm>
            <a:off x="1079404" y="2469732"/>
            <a:ext cx="5264150" cy="4041599"/>
          </a:xfrm>
        </p:spPr>
        <p:txBody>
          <a:bodyPr anchor="t" anchorCtr="0"/>
          <a:lstStyle>
            <a:lvl1pPr marL="0" indent="0" algn="l">
              <a:lnSpc>
                <a:spcPct val="95000"/>
              </a:lnSpc>
              <a:spcBef>
                <a:spcPts val="800"/>
              </a:spcBef>
              <a:buNone/>
              <a:defRPr lang="en-US" sz="2400" kern="1200" dirty="0">
                <a:solidFill>
                  <a:schemeClr val="bg1"/>
                </a:solidFill>
                <a:latin typeface="+mn-lt"/>
                <a:ea typeface="+mn-ea"/>
                <a:cs typeface="+mn-cs"/>
              </a:defRPr>
            </a:lvl1pPr>
          </a:lstStyle>
          <a:p>
            <a:pPr lvl="0"/>
            <a:r>
              <a:rPr lang="en-US"/>
              <a:t>Click to edit Master text styles</a:t>
            </a:r>
          </a:p>
        </p:txBody>
      </p:sp>
      <p:sp>
        <p:nvSpPr>
          <p:cNvPr id="6" name="Rectangle 5">
            <a:extLst>
              <a:ext uri="{FF2B5EF4-FFF2-40B4-BE49-F238E27FC236}">
                <a16:creationId xmlns:a16="http://schemas.microsoft.com/office/drawing/2014/main" id="{94B28314-F229-4CEA-A701-B213BBC99594}"/>
              </a:ext>
            </a:extLst>
          </p:cNvPr>
          <p:cNvSpPr/>
          <p:nvPr userDrawn="1"/>
        </p:nvSpPr>
        <p:spPr>
          <a:xfrm>
            <a:off x="1079404" y="2076477"/>
            <a:ext cx="18288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534116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1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8B61E-D700-41AB-A285-33515E6C0A52}"/>
              </a:ext>
            </a:extLst>
          </p:cNvPr>
          <p:cNvSpPr>
            <a:spLocks noGrp="1"/>
          </p:cNvSpPr>
          <p:nvPr>
            <p:ph type="title" hasCustomPrompt="1"/>
          </p:nvPr>
        </p:nvSpPr>
        <p:spPr>
          <a:xfrm>
            <a:off x="1079404" y="1447034"/>
            <a:ext cx="5092819" cy="1107996"/>
          </a:xfrm>
        </p:spPr>
        <p:txBody>
          <a:bodyPr wrap="square" anchor="b" anchorCtr="0">
            <a:spAutoFit/>
          </a:bodyPr>
          <a:lstStyle>
            <a:lvl1pPr algn="l">
              <a:defRPr/>
            </a:lvl1pPr>
          </a:lstStyle>
          <a:p>
            <a:r>
              <a:rPr lang="en-US"/>
              <a:t>CLICK TO EDIT MASTER TITLE STYLE</a:t>
            </a:r>
          </a:p>
        </p:txBody>
      </p:sp>
      <p:sp>
        <p:nvSpPr>
          <p:cNvPr id="7" name="Text Placeholder 6">
            <a:extLst>
              <a:ext uri="{FF2B5EF4-FFF2-40B4-BE49-F238E27FC236}">
                <a16:creationId xmlns:a16="http://schemas.microsoft.com/office/drawing/2014/main" id="{8A0B0C01-FE56-4642-9E7B-E63BFB56B8F8}"/>
              </a:ext>
            </a:extLst>
          </p:cNvPr>
          <p:cNvSpPr>
            <a:spLocks noGrp="1"/>
          </p:cNvSpPr>
          <p:nvPr>
            <p:ph type="body" sz="quarter" idx="13"/>
          </p:nvPr>
        </p:nvSpPr>
        <p:spPr>
          <a:xfrm>
            <a:off x="1079404" y="3124200"/>
            <a:ext cx="5093451" cy="3403600"/>
          </a:xfrm>
        </p:spPr>
        <p:txBody>
          <a:bodyPr anchor="t" anchorCtr="0"/>
          <a:lstStyle>
            <a:lvl1pPr marL="0" indent="0" algn="l">
              <a:lnSpc>
                <a:spcPct val="95000"/>
              </a:lnSpc>
              <a:spcBef>
                <a:spcPts val="800"/>
              </a:spcBef>
              <a:buNone/>
              <a:defRPr lang="en-US" sz="2000" kern="1200" dirty="0">
                <a:solidFill>
                  <a:schemeClr val="bg1"/>
                </a:solidFill>
                <a:latin typeface="+mn-lt"/>
                <a:ea typeface="+mn-ea"/>
                <a:cs typeface="+mn-cs"/>
              </a:defRPr>
            </a:lvl1pPr>
          </a:lstStyle>
          <a:p>
            <a:pPr lvl="0"/>
            <a:r>
              <a:rPr lang="en-US"/>
              <a:t>Click to edit Master text styles</a:t>
            </a:r>
          </a:p>
        </p:txBody>
      </p:sp>
      <p:sp>
        <p:nvSpPr>
          <p:cNvPr id="4" name="Picture Placeholder 3">
            <a:extLst>
              <a:ext uri="{FF2B5EF4-FFF2-40B4-BE49-F238E27FC236}">
                <a16:creationId xmlns:a16="http://schemas.microsoft.com/office/drawing/2014/main" id="{745069E1-66A9-45BF-B886-E9052A262DE7}"/>
              </a:ext>
            </a:extLst>
          </p:cNvPr>
          <p:cNvSpPr>
            <a:spLocks noGrp="1"/>
          </p:cNvSpPr>
          <p:nvPr>
            <p:ph type="pic" sz="quarter" idx="14"/>
          </p:nvPr>
        </p:nvSpPr>
        <p:spPr>
          <a:xfrm>
            <a:off x="6591719" y="293914"/>
            <a:ext cx="5600281" cy="4509198"/>
          </a:xfrm>
          <a:pattFill prst="pct5">
            <a:fgClr>
              <a:schemeClr val="bg1"/>
            </a:fgClr>
            <a:bgClr>
              <a:schemeClr val="tx1"/>
            </a:bgClr>
          </a:pattFill>
        </p:spPr>
        <p:txBody>
          <a:bodyPr vert="horz" lIns="0" tIns="0" rIns="0" bIns="0" rtlCol="0" anchor="t" anchorCtr="1">
            <a:noAutofit/>
          </a:bodyPr>
          <a:lstStyle>
            <a:lvl1pPr>
              <a:defRPr lang="en-US" dirty="0"/>
            </a:lvl1pPr>
          </a:lstStyle>
          <a:p>
            <a:pPr lvl="0"/>
            <a:endParaRPr lang="en-US"/>
          </a:p>
        </p:txBody>
      </p:sp>
      <p:sp>
        <p:nvSpPr>
          <p:cNvPr id="9" name="Rectangle 8">
            <a:extLst>
              <a:ext uri="{FF2B5EF4-FFF2-40B4-BE49-F238E27FC236}">
                <a16:creationId xmlns:a16="http://schemas.microsoft.com/office/drawing/2014/main" id="{3D571182-5020-4745-9218-F3F68CAA33C0}"/>
              </a:ext>
            </a:extLst>
          </p:cNvPr>
          <p:cNvSpPr/>
          <p:nvPr userDrawn="1"/>
        </p:nvSpPr>
        <p:spPr>
          <a:xfrm>
            <a:off x="1079404" y="2730944"/>
            <a:ext cx="18288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C5592F32-237F-433F-A66B-F68823AD6134}"/>
              </a:ext>
            </a:extLst>
          </p:cNvPr>
          <p:cNvSpPr/>
          <p:nvPr userDrawn="1"/>
        </p:nvSpPr>
        <p:spPr>
          <a:xfrm>
            <a:off x="-1" y="76200"/>
            <a:ext cx="342901" cy="14478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Graphic 7">
            <a:extLst>
              <a:ext uri="{FF2B5EF4-FFF2-40B4-BE49-F238E27FC236}">
                <a16:creationId xmlns:a16="http://schemas.microsoft.com/office/drawing/2014/main" id="{86CF5785-03AD-4729-9F73-AA1A767774C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763241" y="5124324"/>
            <a:ext cx="5299579" cy="1673051"/>
          </a:xfrm>
          <a:prstGeom prst="rect">
            <a:avLst/>
          </a:prstGeom>
        </p:spPr>
      </p:pic>
    </p:spTree>
    <p:extLst>
      <p:ext uri="{BB962C8B-B14F-4D97-AF65-F5344CB8AC3E}">
        <p14:creationId xmlns:p14="http://schemas.microsoft.com/office/powerpoint/2010/main" val="178944304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7">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2C7DF516-0E78-41C8-BC02-43AF6CBB745A}"/>
              </a:ext>
            </a:extLst>
          </p:cNvPr>
          <p:cNvCxnSpPr>
            <a:cxnSpLocks/>
          </p:cNvCxnSpPr>
          <p:nvPr userDrawn="1"/>
        </p:nvCxnSpPr>
        <p:spPr>
          <a:xfrm>
            <a:off x="979494" y="2585191"/>
            <a:ext cx="5377218"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4" name="Picture Placeholder 13">
            <a:extLst>
              <a:ext uri="{FF2B5EF4-FFF2-40B4-BE49-F238E27FC236}">
                <a16:creationId xmlns:a16="http://schemas.microsoft.com/office/drawing/2014/main" id="{32588617-F174-4DF0-AB82-D24FA236E694}"/>
              </a:ext>
            </a:extLst>
          </p:cNvPr>
          <p:cNvSpPr>
            <a:spLocks noGrp="1"/>
          </p:cNvSpPr>
          <p:nvPr>
            <p:ph type="pic" sz="quarter" idx="14"/>
          </p:nvPr>
        </p:nvSpPr>
        <p:spPr>
          <a:xfrm>
            <a:off x="0" y="0"/>
            <a:ext cx="12192000" cy="3002509"/>
          </a:xfrm>
          <a:custGeom>
            <a:avLst/>
            <a:gdLst>
              <a:gd name="connsiteX0" fmla="*/ 0 w 12192000"/>
              <a:gd name="connsiteY0" fmla="*/ 0 h 3002509"/>
              <a:gd name="connsiteX1" fmla="*/ 874207 w 12192000"/>
              <a:gd name="connsiteY1" fmla="*/ 0 h 3002509"/>
              <a:gd name="connsiteX2" fmla="*/ 874207 w 12192000"/>
              <a:gd name="connsiteY2" fmla="*/ 2 h 3002509"/>
              <a:gd name="connsiteX3" fmla="*/ 10420141 w 12192000"/>
              <a:gd name="connsiteY3" fmla="*/ 2 h 3002509"/>
              <a:gd name="connsiteX4" fmla="*/ 10420141 w 12192000"/>
              <a:gd name="connsiteY4" fmla="*/ 0 h 3002509"/>
              <a:gd name="connsiteX5" fmla="*/ 12192000 w 12192000"/>
              <a:gd name="connsiteY5" fmla="*/ 0 h 3002509"/>
              <a:gd name="connsiteX6" fmla="*/ 12192000 w 12192000"/>
              <a:gd name="connsiteY6" fmla="*/ 3002509 h 3002509"/>
              <a:gd name="connsiteX7" fmla="*/ 11629298 w 12192000"/>
              <a:gd name="connsiteY7" fmla="*/ 3002509 h 3002509"/>
              <a:gd name="connsiteX8" fmla="*/ 10420141 w 12192000"/>
              <a:gd name="connsiteY8" fmla="*/ 3002509 h 3002509"/>
              <a:gd name="connsiteX9" fmla="*/ 6356712 w 12192000"/>
              <a:gd name="connsiteY9" fmla="*/ 3002509 h 3002509"/>
              <a:gd name="connsiteX10" fmla="*/ 6356712 w 12192000"/>
              <a:gd name="connsiteY10" fmla="*/ 2565780 h 3002509"/>
              <a:gd name="connsiteX11" fmla="*/ 979494 w 12192000"/>
              <a:gd name="connsiteY11" fmla="*/ 2565780 h 3002509"/>
              <a:gd name="connsiteX12" fmla="*/ 979494 w 12192000"/>
              <a:gd name="connsiteY12" fmla="*/ 3002509 h 3002509"/>
              <a:gd name="connsiteX13" fmla="*/ 874207 w 12192000"/>
              <a:gd name="connsiteY13" fmla="*/ 3002509 h 3002509"/>
              <a:gd name="connsiteX14" fmla="*/ 488176 w 12192000"/>
              <a:gd name="connsiteY14" fmla="*/ 3002509 h 3002509"/>
              <a:gd name="connsiteX15" fmla="*/ 0 w 12192000"/>
              <a:gd name="connsiteY15" fmla="*/ 3002509 h 3002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2000" h="3002509">
                <a:moveTo>
                  <a:pt x="0" y="0"/>
                </a:moveTo>
                <a:lnTo>
                  <a:pt x="874207" y="0"/>
                </a:lnTo>
                <a:lnTo>
                  <a:pt x="874207" y="2"/>
                </a:lnTo>
                <a:lnTo>
                  <a:pt x="10420141" y="2"/>
                </a:lnTo>
                <a:lnTo>
                  <a:pt x="10420141" y="0"/>
                </a:lnTo>
                <a:lnTo>
                  <a:pt x="12192000" y="0"/>
                </a:lnTo>
                <a:lnTo>
                  <a:pt x="12192000" y="3002509"/>
                </a:lnTo>
                <a:lnTo>
                  <a:pt x="11629298" y="3002509"/>
                </a:lnTo>
                <a:lnTo>
                  <a:pt x="10420141" y="3002509"/>
                </a:lnTo>
                <a:lnTo>
                  <a:pt x="6356712" y="3002509"/>
                </a:lnTo>
                <a:lnTo>
                  <a:pt x="6356712" y="2565780"/>
                </a:lnTo>
                <a:lnTo>
                  <a:pt x="979494" y="2565780"/>
                </a:lnTo>
                <a:lnTo>
                  <a:pt x="979494" y="3002509"/>
                </a:lnTo>
                <a:lnTo>
                  <a:pt x="874207" y="3002509"/>
                </a:lnTo>
                <a:lnTo>
                  <a:pt x="488176" y="3002509"/>
                </a:lnTo>
                <a:lnTo>
                  <a:pt x="0" y="3002509"/>
                </a:lnTo>
                <a:close/>
              </a:path>
            </a:pathLst>
          </a:custGeom>
          <a:pattFill prst="pct90">
            <a:fgClr>
              <a:schemeClr val="tx1"/>
            </a:fgClr>
            <a:bgClr>
              <a:schemeClr val="bg1"/>
            </a:bgClr>
          </a:pattFill>
        </p:spPr>
        <p:txBody>
          <a:bodyPr wrap="square">
            <a:noAutofit/>
          </a:bodyPr>
          <a:lstStyle/>
          <a:p>
            <a:endParaRPr lang="en-US"/>
          </a:p>
        </p:txBody>
      </p:sp>
      <p:sp>
        <p:nvSpPr>
          <p:cNvPr id="2" name="Title 1">
            <a:extLst>
              <a:ext uri="{FF2B5EF4-FFF2-40B4-BE49-F238E27FC236}">
                <a16:creationId xmlns:a16="http://schemas.microsoft.com/office/drawing/2014/main" id="{2DD8B61E-D700-41AB-A285-33515E6C0A52}"/>
              </a:ext>
            </a:extLst>
          </p:cNvPr>
          <p:cNvSpPr>
            <a:spLocks noGrp="1"/>
          </p:cNvSpPr>
          <p:nvPr>
            <p:ph type="title" hasCustomPrompt="1"/>
          </p:nvPr>
        </p:nvSpPr>
        <p:spPr>
          <a:xfrm>
            <a:off x="1218471" y="2825087"/>
            <a:ext cx="4892581" cy="794760"/>
          </a:xfrm>
        </p:spPr>
        <p:txBody>
          <a:bodyPr anchor="b" anchorCtr="0"/>
          <a:lstStyle>
            <a:lvl1pPr algn="l">
              <a:defRPr sz="2400"/>
            </a:lvl1pPr>
          </a:lstStyle>
          <a:p>
            <a:r>
              <a:rPr lang="en-US"/>
              <a:t>CLICK TO EDIT MASTER TITLE STYLE</a:t>
            </a:r>
          </a:p>
        </p:txBody>
      </p:sp>
      <p:sp>
        <p:nvSpPr>
          <p:cNvPr id="7" name="Text Placeholder 6">
            <a:extLst>
              <a:ext uri="{FF2B5EF4-FFF2-40B4-BE49-F238E27FC236}">
                <a16:creationId xmlns:a16="http://schemas.microsoft.com/office/drawing/2014/main" id="{8A0B0C01-FE56-4642-9E7B-E63BFB56B8F8}"/>
              </a:ext>
            </a:extLst>
          </p:cNvPr>
          <p:cNvSpPr>
            <a:spLocks noGrp="1"/>
          </p:cNvSpPr>
          <p:nvPr>
            <p:ph type="body" sz="quarter" idx="13"/>
          </p:nvPr>
        </p:nvSpPr>
        <p:spPr>
          <a:xfrm>
            <a:off x="1231617" y="3893074"/>
            <a:ext cx="4872973" cy="2726090"/>
          </a:xfrm>
        </p:spPr>
        <p:txBody>
          <a:bodyPr anchor="t" anchorCtr="0"/>
          <a:lstStyle>
            <a:lvl1pPr marL="0" indent="0" algn="l">
              <a:lnSpc>
                <a:spcPct val="95000"/>
              </a:lnSpc>
              <a:spcBef>
                <a:spcPts val="800"/>
              </a:spcBef>
              <a:buNone/>
              <a:defRPr lang="en-US" sz="2000" kern="1200" dirty="0">
                <a:solidFill>
                  <a:schemeClr val="bg1"/>
                </a:solidFill>
                <a:latin typeface="+mn-lt"/>
                <a:ea typeface="+mn-ea"/>
                <a:cs typeface="+mn-cs"/>
              </a:defRPr>
            </a:lvl1pPr>
          </a:lstStyle>
          <a:p>
            <a:pPr lvl="0"/>
            <a:r>
              <a:rPr lang="en-US"/>
              <a:t>Click to edit Master text styles</a:t>
            </a:r>
          </a:p>
        </p:txBody>
      </p:sp>
      <p:sp>
        <p:nvSpPr>
          <p:cNvPr id="11" name="Rectangle 10">
            <a:extLst>
              <a:ext uri="{FF2B5EF4-FFF2-40B4-BE49-F238E27FC236}">
                <a16:creationId xmlns:a16="http://schemas.microsoft.com/office/drawing/2014/main" id="{287D14DF-5E3B-41EB-8A91-1BED59B88863}"/>
              </a:ext>
            </a:extLst>
          </p:cNvPr>
          <p:cNvSpPr/>
          <p:nvPr userDrawn="1"/>
        </p:nvSpPr>
        <p:spPr>
          <a:xfrm>
            <a:off x="979494" y="6766560"/>
            <a:ext cx="5377218" cy="914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C842D1D0-12D7-4CD5-ABFE-D3A5E28E87D8}"/>
              </a:ext>
            </a:extLst>
          </p:cNvPr>
          <p:cNvSpPr/>
          <p:nvPr userDrawn="1"/>
        </p:nvSpPr>
        <p:spPr>
          <a:xfrm>
            <a:off x="1218471" y="3654238"/>
            <a:ext cx="18288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5973735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18">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72BC89-B507-4305-BFAA-84C0EE419D90}"/>
              </a:ext>
            </a:extLst>
          </p:cNvPr>
          <p:cNvSpPr/>
          <p:nvPr userDrawn="1"/>
        </p:nvSpPr>
        <p:spPr>
          <a:xfrm>
            <a:off x="-1" y="76200"/>
            <a:ext cx="342901" cy="14478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Graphic 7">
            <a:extLst>
              <a:ext uri="{FF2B5EF4-FFF2-40B4-BE49-F238E27FC236}">
                <a16:creationId xmlns:a16="http://schemas.microsoft.com/office/drawing/2014/main" id="{50DCB285-323D-448D-81EB-F995D412F60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763241" y="5124324"/>
            <a:ext cx="5299579" cy="1673051"/>
          </a:xfrm>
          <a:prstGeom prst="rect">
            <a:avLst/>
          </a:prstGeom>
        </p:spPr>
      </p:pic>
      <p:sp>
        <p:nvSpPr>
          <p:cNvPr id="2" name="Title 1">
            <a:extLst>
              <a:ext uri="{FF2B5EF4-FFF2-40B4-BE49-F238E27FC236}">
                <a16:creationId xmlns:a16="http://schemas.microsoft.com/office/drawing/2014/main" id="{2DD8B61E-D700-41AB-A285-33515E6C0A52}"/>
              </a:ext>
            </a:extLst>
          </p:cNvPr>
          <p:cNvSpPr>
            <a:spLocks noGrp="1"/>
          </p:cNvSpPr>
          <p:nvPr>
            <p:ph type="title" hasCustomPrompt="1"/>
          </p:nvPr>
        </p:nvSpPr>
        <p:spPr>
          <a:xfrm>
            <a:off x="1079404" y="560638"/>
            <a:ext cx="5578468" cy="1994392"/>
          </a:xfrm>
        </p:spPr>
        <p:txBody>
          <a:bodyPr wrap="square" anchor="b" anchorCtr="0">
            <a:spAutoFit/>
          </a:bodyPr>
          <a:lstStyle>
            <a:lvl1pPr algn="l">
              <a:defRPr/>
            </a:lvl1pPr>
          </a:lstStyle>
          <a:p>
            <a:r>
              <a:rPr lang="en-US"/>
              <a:t>CLICK TO EDIT MASTER TITLE STYLE</a:t>
            </a:r>
          </a:p>
        </p:txBody>
      </p:sp>
      <p:sp>
        <p:nvSpPr>
          <p:cNvPr id="7" name="Text Placeholder 6">
            <a:extLst>
              <a:ext uri="{FF2B5EF4-FFF2-40B4-BE49-F238E27FC236}">
                <a16:creationId xmlns:a16="http://schemas.microsoft.com/office/drawing/2014/main" id="{8A0B0C01-FE56-4642-9E7B-E63BFB56B8F8}"/>
              </a:ext>
            </a:extLst>
          </p:cNvPr>
          <p:cNvSpPr>
            <a:spLocks noGrp="1"/>
          </p:cNvSpPr>
          <p:nvPr>
            <p:ph type="body" sz="quarter" idx="13"/>
          </p:nvPr>
        </p:nvSpPr>
        <p:spPr>
          <a:xfrm>
            <a:off x="7014575" y="618596"/>
            <a:ext cx="4572000" cy="350865"/>
          </a:xfrm>
          <a:noFill/>
        </p:spPr>
        <p:txBody>
          <a:bodyPr wrap="square" lIns="0" tIns="0" rIns="0" bIns="0" anchor="t" anchorCtr="0">
            <a:noAutofit/>
          </a:bodyPr>
          <a:lstStyle>
            <a:lvl1pPr marL="0" indent="0" algn="l">
              <a:lnSpc>
                <a:spcPct val="95000"/>
              </a:lnSpc>
              <a:spcBef>
                <a:spcPts val="800"/>
              </a:spcBef>
              <a:buNone/>
              <a:defRPr lang="en-US" sz="2400" kern="1200" dirty="0">
                <a:solidFill>
                  <a:schemeClr val="bg1"/>
                </a:solidFill>
                <a:latin typeface="+mn-lt"/>
                <a:ea typeface="+mn-ea"/>
                <a:cs typeface="+mn-cs"/>
              </a:defRPr>
            </a:lvl1pPr>
          </a:lstStyle>
          <a:p>
            <a:pPr lvl="0"/>
            <a:r>
              <a:rPr lang="en-US"/>
              <a:t>Click to edit Master text styles</a:t>
            </a:r>
          </a:p>
        </p:txBody>
      </p:sp>
      <p:sp>
        <p:nvSpPr>
          <p:cNvPr id="5" name="Rectangle 4">
            <a:extLst>
              <a:ext uri="{FF2B5EF4-FFF2-40B4-BE49-F238E27FC236}">
                <a16:creationId xmlns:a16="http://schemas.microsoft.com/office/drawing/2014/main" id="{3E4050D4-C2CD-4683-9D0C-F093C6F31754}"/>
              </a:ext>
            </a:extLst>
          </p:cNvPr>
          <p:cNvSpPr/>
          <p:nvPr userDrawn="1"/>
        </p:nvSpPr>
        <p:spPr>
          <a:xfrm>
            <a:off x="1079404" y="2730944"/>
            <a:ext cx="18288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1922613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19">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A5DB35EE-3D5D-40C7-B409-133C0C4222B5}"/>
              </a:ext>
            </a:extLst>
          </p:cNvPr>
          <p:cNvGrpSpPr/>
          <p:nvPr userDrawn="1"/>
        </p:nvGrpSpPr>
        <p:grpSpPr>
          <a:xfrm>
            <a:off x="1003202" y="2426144"/>
            <a:ext cx="10187475" cy="1650561"/>
            <a:chOff x="1003202" y="2426144"/>
            <a:chExt cx="10187475" cy="1650561"/>
          </a:xfrm>
        </p:grpSpPr>
        <p:sp>
          <p:nvSpPr>
            <p:cNvPr id="5" name="Rectangle 4">
              <a:extLst>
                <a:ext uri="{FF2B5EF4-FFF2-40B4-BE49-F238E27FC236}">
                  <a16:creationId xmlns:a16="http://schemas.microsoft.com/office/drawing/2014/main" id="{3E4050D4-C2CD-4683-9D0C-F093C6F31754}"/>
                </a:ext>
              </a:extLst>
            </p:cNvPr>
            <p:cNvSpPr/>
            <p:nvPr userDrawn="1"/>
          </p:nvSpPr>
          <p:spPr>
            <a:xfrm>
              <a:off x="1079404" y="2426144"/>
              <a:ext cx="182880" cy="914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Shape 7">
              <a:extLst>
                <a:ext uri="{FF2B5EF4-FFF2-40B4-BE49-F238E27FC236}">
                  <a16:creationId xmlns:a16="http://schemas.microsoft.com/office/drawing/2014/main" id="{4C368F23-436E-4B2B-B643-7AFE8BAEDCAA}"/>
                </a:ext>
              </a:extLst>
            </p:cNvPr>
            <p:cNvSpPr/>
            <p:nvPr/>
          </p:nvSpPr>
          <p:spPr>
            <a:xfrm>
              <a:off x="1003202" y="3124200"/>
              <a:ext cx="1157287" cy="952505"/>
            </a:xfrm>
            <a:custGeom>
              <a:avLst/>
              <a:gdLst>
                <a:gd name="connsiteX0" fmla="*/ 338098 w 1157287"/>
                <a:gd name="connsiteY0" fmla="*/ -14 h 952505"/>
                <a:gd name="connsiteX1" fmla="*/ 480973 w 1157287"/>
                <a:gd name="connsiteY1" fmla="*/ 114286 h 952505"/>
                <a:gd name="connsiteX2" fmla="*/ 199985 w 1157287"/>
                <a:gd name="connsiteY2" fmla="*/ 557199 h 952505"/>
                <a:gd name="connsiteX3" fmla="*/ 252373 w 1157287"/>
                <a:gd name="connsiteY3" fmla="*/ 547674 h 952505"/>
                <a:gd name="connsiteX4" fmla="*/ 442873 w 1157287"/>
                <a:gd name="connsiteY4" fmla="*/ 747699 h 952505"/>
                <a:gd name="connsiteX5" fmla="*/ 241144 w 1157287"/>
                <a:gd name="connsiteY5" fmla="*/ 952486 h 952505"/>
                <a:gd name="connsiteX6" fmla="*/ 238085 w 1157287"/>
                <a:gd name="connsiteY6" fmla="*/ 952486 h 952505"/>
                <a:gd name="connsiteX7" fmla="*/ -40 w 1157287"/>
                <a:gd name="connsiteY7" fmla="*/ 647686 h 952505"/>
                <a:gd name="connsiteX8" fmla="*/ 338098 w 1157287"/>
                <a:gd name="connsiteY8" fmla="*/ -14 h 952505"/>
                <a:gd name="connsiteX9" fmla="*/ 1014373 w 1157287"/>
                <a:gd name="connsiteY9" fmla="*/ -14 h 952505"/>
                <a:gd name="connsiteX10" fmla="*/ 1157248 w 1157287"/>
                <a:gd name="connsiteY10" fmla="*/ 114286 h 952505"/>
                <a:gd name="connsiteX11" fmla="*/ 876260 w 1157287"/>
                <a:gd name="connsiteY11" fmla="*/ 557199 h 952505"/>
                <a:gd name="connsiteX12" fmla="*/ 928648 w 1157287"/>
                <a:gd name="connsiteY12" fmla="*/ 547674 h 952505"/>
                <a:gd name="connsiteX13" fmla="*/ 1119148 w 1157287"/>
                <a:gd name="connsiteY13" fmla="*/ 747699 h 952505"/>
                <a:gd name="connsiteX14" fmla="*/ 917420 w 1157287"/>
                <a:gd name="connsiteY14" fmla="*/ 952486 h 952505"/>
                <a:gd name="connsiteX15" fmla="*/ 914360 w 1157287"/>
                <a:gd name="connsiteY15" fmla="*/ 952486 h 952505"/>
                <a:gd name="connsiteX16" fmla="*/ 676235 w 1157287"/>
                <a:gd name="connsiteY16" fmla="*/ 647686 h 952505"/>
                <a:gd name="connsiteX17" fmla="*/ 1014373 w 1157287"/>
                <a:gd name="connsiteY17" fmla="*/ -14 h 952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57287" h="952505">
                  <a:moveTo>
                    <a:pt x="338098" y="-14"/>
                  </a:moveTo>
                  <a:lnTo>
                    <a:pt x="480973" y="114286"/>
                  </a:lnTo>
                  <a:cubicBezTo>
                    <a:pt x="328573" y="219061"/>
                    <a:pt x="209510" y="404799"/>
                    <a:pt x="199985" y="557199"/>
                  </a:cubicBezTo>
                  <a:cubicBezTo>
                    <a:pt x="204748" y="552436"/>
                    <a:pt x="238085" y="547674"/>
                    <a:pt x="252373" y="547674"/>
                  </a:cubicBezTo>
                  <a:cubicBezTo>
                    <a:pt x="361910" y="547674"/>
                    <a:pt x="442873" y="638161"/>
                    <a:pt x="442873" y="747699"/>
                  </a:cubicBezTo>
                  <a:cubicBezTo>
                    <a:pt x="443717" y="859955"/>
                    <a:pt x="353401" y="951641"/>
                    <a:pt x="241144" y="952486"/>
                  </a:cubicBezTo>
                  <a:cubicBezTo>
                    <a:pt x="240125" y="952494"/>
                    <a:pt x="239105" y="952494"/>
                    <a:pt x="238085" y="952486"/>
                  </a:cubicBezTo>
                  <a:cubicBezTo>
                    <a:pt x="109498" y="952486"/>
                    <a:pt x="-40" y="842949"/>
                    <a:pt x="-40" y="647686"/>
                  </a:cubicBezTo>
                  <a:cubicBezTo>
                    <a:pt x="-40" y="380986"/>
                    <a:pt x="152360" y="133336"/>
                    <a:pt x="338098" y="-14"/>
                  </a:cubicBezTo>
                  <a:close/>
                  <a:moveTo>
                    <a:pt x="1014373" y="-14"/>
                  </a:moveTo>
                  <a:lnTo>
                    <a:pt x="1157248" y="114286"/>
                  </a:lnTo>
                  <a:cubicBezTo>
                    <a:pt x="1004848" y="219061"/>
                    <a:pt x="885785" y="404799"/>
                    <a:pt x="876260" y="557199"/>
                  </a:cubicBezTo>
                  <a:cubicBezTo>
                    <a:pt x="881023" y="552436"/>
                    <a:pt x="909598" y="547674"/>
                    <a:pt x="928648" y="547674"/>
                  </a:cubicBezTo>
                  <a:cubicBezTo>
                    <a:pt x="1038185" y="547674"/>
                    <a:pt x="1119148" y="638161"/>
                    <a:pt x="1119148" y="747699"/>
                  </a:cubicBezTo>
                  <a:cubicBezTo>
                    <a:pt x="1119992" y="859955"/>
                    <a:pt x="1029676" y="951641"/>
                    <a:pt x="917420" y="952486"/>
                  </a:cubicBezTo>
                  <a:cubicBezTo>
                    <a:pt x="916400" y="952494"/>
                    <a:pt x="915380" y="952494"/>
                    <a:pt x="914360" y="952486"/>
                  </a:cubicBezTo>
                  <a:cubicBezTo>
                    <a:pt x="785773" y="952486"/>
                    <a:pt x="676235" y="842949"/>
                    <a:pt x="676235" y="647686"/>
                  </a:cubicBezTo>
                  <a:cubicBezTo>
                    <a:pt x="676235" y="380986"/>
                    <a:pt x="828635" y="133336"/>
                    <a:pt x="1014373" y="-14"/>
                  </a:cubicBezTo>
                  <a:close/>
                </a:path>
              </a:pathLst>
            </a:custGeom>
            <a:solidFill>
              <a:schemeClr val="tx2">
                <a:lumMod val="60000"/>
                <a:lumOff val="40000"/>
              </a:schemeClr>
            </a:solid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7ED64C52-691F-4E4E-A130-109AF3BC94C7}"/>
                </a:ext>
              </a:extLst>
            </p:cNvPr>
            <p:cNvSpPr/>
            <p:nvPr/>
          </p:nvSpPr>
          <p:spPr>
            <a:xfrm>
              <a:off x="10038439" y="3124200"/>
              <a:ext cx="1152238" cy="952503"/>
            </a:xfrm>
            <a:custGeom>
              <a:avLst/>
              <a:gdLst>
                <a:gd name="connsiteX0" fmla="*/ 138073 w 1152238"/>
                <a:gd name="connsiteY0" fmla="*/ 952490 h 952503"/>
                <a:gd name="connsiteX1" fmla="*/ -40 w 1152238"/>
                <a:gd name="connsiteY1" fmla="*/ 838190 h 952503"/>
                <a:gd name="connsiteX2" fmla="*/ 276185 w 1152238"/>
                <a:gd name="connsiteY2" fmla="*/ 395277 h 952503"/>
                <a:gd name="connsiteX3" fmla="*/ 228560 w 1152238"/>
                <a:gd name="connsiteY3" fmla="*/ 404802 h 952503"/>
                <a:gd name="connsiteX4" fmla="*/ 33298 w 1152238"/>
                <a:gd name="connsiteY4" fmla="*/ 204777 h 952503"/>
                <a:gd name="connsiteX5" fmla="*/ 237799 w 1152238"/>
                <a:gd name="connsiteY5" fmla="*/ -10 h 952503"/>
                <a:gd name="connsiteX6" fmla="*/ 480973 w 1152238"/>
                <a:gd name="connsiteY6" fmla="*/ 304790 h 952503"/>
                <a:gd name="connsiteX7" fmla="*/ 138073 w 1152238"/>
                <a:gd name="connsiteY7" fmla="*/ 952490 h 952503"/>
                <a:gd name="connsiteX8" fmla="*/ 814348 w 1152238"/>
                <a:gd name="connsiteY8" fmla="*/ 952490 h 952503"/>
                <a:gd name="connsiteX9" fmla="*/ 671473 w 1152238"/>
                <a:gd name="connsiteY9" fmla="*/ 838190 h 952503"/>
                <a:gd name="connsiteX10" fmla="*/ 952460 w 1152238"/>
                <a:gd name="connsiteY10" fmla="*/ 395277 h 952503"/>
                <a:gd name="connsiteX11" fmla="*/ 900073 w 1152238"/>
                <a:gd name="connsiteY11" fmla="*/ 404802 h 952503"/>
                <a:gd name="connsiteX12" fmla="*/ 709573 w 1152238"/>
                <a:gd name="connsiteY12" fmla="*/ 204777 h 952503"/>
                <a:gd name="connsiteX13" fmla="*/ 911303 w 1152238"/>
                <a:gd name="connsiteY13" fmla="*/ -8 h 952503"/>
                <a:gd name="connsiteX14" fmla="*/ 914075 w 1152238"/>
                <a:gd name="connsiteY14" fmla="*/ -10 h 952503"/>
                <a:gd name="connsiteX15" fmla="*/ 1152199 w 1152238"/>
                <a:gd name="connsiteY15" fmla="*/ 304790 h 952503"/>
                <a:gd name="connsiteX16" fmla="*/ 814348 w 1152238"/>
                <a:gd name="connsiteY16" fmla="*/ 952490 h 952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52238" h="952503">
                  <a:moveTo>
                    <a:pt x="138073" y="952490"/>
                  </a:moveTo>
                  <a:lnTo>
                    <a:pt x="-40" y="838190"/>
                  </a:lnTo>
                  <a:cubicBezTo>
                    <a:pt x="152360" y="733415"/>
                    <a:pt x="266660" y="547677"/>
                    <a:pt x="276185" y="395277"/>
                  </a:cubicBezTo>
                  <a:cubicBezTo>
                    <a:pt x="276185" y="400040"/>
                    <a:pt x="242848" y="404802"/>
                    <a:pt x="228560" y="404802"/>
                  </a:cubicBezTo>
                  <a:cubicBezTo>
                    <a:pt x="114260" y="404802"/>
                    <a:pt x="33298" y="319077"/>
                    <a:pt x="33298" y="204777"/>
                  </a:cubicBezTo>
                  <a:cubicBezTo>
                    <a:pt x="34125" y="92132"/>
                    <a:pt x="125155" y="975"/>
                    <a:pt x="237799" y="-10"/>
                  </a:cubicBezTo>
                  <a:cubicBezTo>
                    <a:pt x="366673" y="-10"/>
                    <a:pt x="480973" y="109527"/>
                    <a:pt x="480973" y="304790"/>
                  </a:cubicBezTo>
                  <a:cubicBezTo>
                    <a:pt x="480973" y="571490"/>
                    <a:pt x="323524" y="823902"/>
                    <a:pt x="138073" y="952490"/>
                  </a:cubicBezTo>
                  <a:close/>
                  <a:moveTo>
                    <a:pt x="814348" y="952490"/>
                  </a:moveTo>
                  <a:lnTo>
                    <a:pt x="671473" y="838190"/>
                  </a:lnTo>
                  <a:cubicBezTo>
                    <a:pt x="823873" y="733415"/>
                    <a:pt x="942935" y="547677"/>
                    <a:pt x="952460" y="395277"/>
                  </a:cubicBezTo>
                  <a:cubicBezTo>
                    <a:pt x="947698" y="400040"/>
                    <a:pt x="919123" y="404802"/>
                    <a:pt x="900073" y="404802"/>
                  </a:cubicBezTo>
                  <a:cubicBezTo>
                    <a:pt x="790535" y="404802"/>
                    <a:pt x="709573" y="319077"/>
                    <a:pt x="709573" y="204777"/>
                  </a:cubicBezTo>
                  <a:cubicBezTo>
                    <a:pt x="708729" y="92521"/>
                    <a:pt x="799046" y="836"/>
                    <a:pt x="911303" y="-8"/>
                  </a:cubicBezTo>
                  <a:cubicBezTo>
                    <a:pt x="912226" y="-15"/>
                    <a:pt x="913151" y="-16"/>
                    <a:pt x="914075" y="-10"/>
                  </a:cubicBezTo>
                  <a:cubicBezTo>
                    <a:pt x="1042662" y="-10"/>
                    <a:pt x="1152199" y="109527"/>
                    <a:pt x="1152199" y="304790"/>
                  </a:cubicBezTo>
                  <a:cubicBezTo>
                    <a:pt x="1152199" y="571490"/>
                    <a:pt x="999799" y="823902"/>
                    <a:pt x="814348" y="952490"/>
                  </a:cubicBezTo>
                  <a:close/>
                </a:path>
              </a:pathLst>
            </a:custGeom>
            <a:solidFill>
              <a:schemeClr val="tx2">
                <a:lumMod val="60000"/>
                <a:lumOff val="40000"/>
              </a:schemeClr>
            </a:solidFill>
            <a:ln w="9525" cap="flat">
              <a:noFill/>
              <a:prstDash val="solid"/>
              <a:miter/>
            </a:ln>
          </p:spPr>
          <p:txBody>
            <a:bodyPr rtlCol="0" anchor="ctr"/>
            <a:lstStyle/>
            <a:p>
              <a:endParaRPr lang="en-US"/>
            </a:p>
          </p:txBody>
        </p:sp>
      </p:grpSp>
      <p:sp>
        <p:nvSpPr>
          <p:cNvPr id="10" name="Rectangle 9">
            <a:extLst>
              <a:ext uri="{FF2B5EF4-FFF2-40B4-BE49-F238E27FC236}">
                <a16:creationId xmlns:a16="http://schemas.microsoft.com/office/drawing/2014/main" id="{CF68D786-C98F-4FE4-8396-6519C133C59A}"/>
              </a:ext>
            </a:extLst>
          </p:cNvPr>
          <p:cNvSpPr/>
          <p:nvPr userDrawn="1"/>
        </p:nvSpPr>
        <p:spPr>
          <a:xfrm>
            <a:off x="-1" y="76200"/>
            <a:ext cx="342901" cy="14478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Graphic 10">
            <a:extLst>
              <a:ext uri="{FF2B5EF4-FFF2-40B4-BE49-F238E27FC236}">
                <a16:creationId xmlns:a16="http://schemas.microsoft.com/office/drawing/2014/main" id="{29D9F925-78A0-46DD-830A-943A674BB1F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763241" y="5124324"/>
            <a:ext cx="5299579" cy="1673051"/>
          </a:xfrm>
          <a:prstGeom prst="rect">
            <a:avLst/>
          </a:prstGeom>
        </p:spPr>
      </p:pic>
      <p:sp>
        <p:nvSpPr>
          <p:cNvPr id="2" name="Title 1">
            <a:extLst>
              <a:ext uri="{FF2B5EF4-FFF2-40B4-BE49-F238E27FC236}">
                <a16:creationId xmlns:a16="http://schemas.microsoft.com/office/drawing/2014/main" id="{2DD8B61E-D700-41AB-A285-33515E6C0A52}"/>
              </a:ext>
            </a:extLst>
          </p:cNvPr>
          <p:cNvSpPr>
            <a:spLocks noGrp="1"/>
          </p:cNvSpPr>
          <p:nvPr>
            <p:ph type="title" hasCustomPrompt="1"/>
          </p:nvPr>
        </p:nvSpPr>
        <p:spPr>
          <a:xfrm>
            <a:off x="1079404" y="920635"/>
            <a:ext cx="8691516" cy="1329595"/>
          </a:xfrm>
        </p:spPr>
        <p:txBody>
          <a:bodyPr wrap="square" anchor="b" anchorCtr="0">
            <a:spAutoFit/>
          </a:bodyPr>
          <a:lstStyle>
            <a:lvl1pPr algn="l">
              <a:defRPr/>
            </a:lvl1pPr>
          </a:lstStyle>
          <a:p>
            <a:r>
              <a:rPr lang="en-US"/>
              <a:t>CLICK TO EDIT MASTER TITLE STYLE</a:t>
            </a:r>
          </a:p>
        </p:txBody>
      </p:sp>
      <p:sp>
        <p:nvSpPr>
          <p:cNvPr id="7" name="Text Placeholder 6">
            <a:extLst>
              <a:ext uri="{FF2B5EF4-FFF2-40B4-BE49-F238E27FC236}">
                <a16:creationId xmlns:a16="http://schemas.microsoft.com/office/drawing/2014/main" id="{8A0B0C01-FE56-4642-9E7B-E63BFB56B8F8}"/>
              </a:ext>
            </a:extLst>
          </p:cNvPr>
          <p:cNvSpPr>
            <a:spLocks noGrp="1"/>
          </p:cNvSpPr>
          <p:nvPr>
            <p:ph type="body" sz="quarter" idx="13"/>
          </p:nvPr>
        </p:nvSpPr>
        <p:spPr>
          <a:xfrm>
            <a:off x="2504210" y="3140123"/>
            <a:ext cx="7190508" cy="2997441"/>
          </a:xfrm>
          <a:noFill/>
        </p:spPr>
        <p:txBody>
          <a:bodyPr wrap="square" lIns="0" tIns="0" rIns="0" bIns="0" anchor="t" anchorCtr="0">
            <a:noAutofit/>
          </a:bodyPr>
          <a:lstStyle>
            <a:lvl1pPr marL="0" indent="0" algn="l">
              <a:lnSpc>
                <a:spcPct val="95000"/>
              </a:lnSpc>
              <a:spcBef>
                <a:spcPts val="800"/>
              </a:spcBef>
              <a:buNone/>
              <a:defRPr lang="en-US" sz="2400" kern="1200" dirty="0">
                <a:solidFill>
                  <a:schemeClr val="bg1"/>
                </a:solidFill>
                <a:latin typeface="+mn-lt"/>
                <a:ea typeface="+mn-ea"/>
                <a:cs typeface="+mn-cs"/>
              </a:defRPr>
            </a:lvl1pPr>
          </a:lstStyle>
          <a:p>
            <a:pPr lvl="0"/>
            <a:r>
              <a:rPr lang="en-US"/>
              <a:t>Click to edit Master text styles</a:t>
            </a:r>
          </a:p>
        </p:txBody>
      </p:sp>
    </p:spTree>
    <p:extLst>
      <p:ext uri="{BB962C8B-B14F-4D97-AF65-F5344CB8AC3E}">
        <p14:creationId xmlns:p14="http://schemas.microsoft.com/office/powerpoint/2010/main" val="289886696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20">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8B61E-D700-41AB-A285-33515E6C0A52}"/>
              </a:ext>
            </a:extLst>
          </p:cNvPr>
          <p:cNvSpPr>
            <a:spLocks noGrp="1"/>
          </p:cNvSpPr>
          <p:nvPr>
            <p:ph type="title" hasCustomPrompt="1"/>
          </p:nvPr>
        </p:nvSpPr>
        <p:spPr>
          <a:xfrm>
            <a:off x="1079404" y="560638"/>
            <a:ext cx="5799532" cy="1994392"/>
          </a:xfrm>
        </p:spPr>
        <p:txBody>
          <a:bodyPr wrap="square" anchor="b" anchorCtr="0">
            <a:spAutoFit/>
          </a:bodyPr>
          <a:lstStyle>
            <a:lvl1pPr algn="l">
              <a:defRPr/>
            </a:lvl1pPr>
          </a:lstStyle>
          <a:p>
            <a:r>
              <a:rPr lang="en-US"/>
              <a:t>CLICK TO EDIT MASTER TITLE STYLE</a:t>
            </a:r>
          </a:p>
        </p:txBody>
      </p:sp>
      <p:sp>
        <p:nvSpPr>
          <p:cNvPr id="7" name="Text Placeholder 6">
            <a:extLst>
              <a:ext uri="{FF2B5EF4-FFF2-40B4-BE49-F238E27FC236}">
                <a16:creationId xmlns:a16="http://schemas.microsoft.com/office/drawing/2014/main" id="{8A0B0C01-FE56-4642-9E7B-E63BFB56B8F8}"/>
              </a:ext>
            </a:extLst>
          </p:cNvPr>
          <p:cNvSpPr>
            <a:spLocks noGrp="1"/>
          </p:cNvSpPr>
          <p:nvPr>
            <p:ph type="body" sz="quarter" idx="13"/>
          </p:nvPr>
        </p:nvSpPr>
        <p:spPr>
          <a:xfrm>
            <a:off x="7014575" y="618596"/>
            <a:ext cx="4572000" cy="350865"/>
          </a:xfrm>
          <a:noFill/>
        </p:spPr>
        <p:txBody>
          <a:bodyPr wrap="square" lIns="0" tIns="0" rIns="0" bIns="0" anchor="t" anchorCtr="0">
            <a:noAutofit/>
          </a:bodyPr>
          <a:lstStyle>
            <a:lvl1pPr marL="0" indent="0" algn="l">
              <a:lnSpc>
                <a:spcPct val="95000"/>
              </a:lnSpc>
              <a:spcBef>
                <a:spcPts val="800"/>
              </a:spcBef>
              <a:buNone/>
              <a:defRPr lang="en-US" sz="2400" kern="1200" dirty="0">
                <a:solidFill>
                  <a:schemeClr val="bg1"/>
                </a:solidFill>
                <a:latin typeface="+mn-lt"/>
                <a:ea typeface="+mn-ea"/>
                <a:cs typeface="+mn-cs"/>
              </a:defRPr>
            </a:lvl1pPr>
          </a:lstStyle>
          <a:p>
            <a:pPr lvl="0"/>
            <a:r>
              <a:rPr lang="en-US"/>
              <a:t>Click to edit Master text styles</a:t>
            </a:r>
          </a:p>
        </p:txBody>
      </p:sp>
      <p:sp>
        <p:nvSpPr>
          <p:cNvPr id="8" name="Rectangle 7">
            <a:extLst>
              <a:ext uri="{FF2B5EF4-FFF2-40B4-BE49-F238E27FC236}">
                <a16:creationId xmlns:a16="http://schemas.microsoft.com/office/drawing/2014/main" id="{523D1C27-A47E-49F4-8FF1-3954D853A2CE}"/>
              </a:ext>
            </a:extLst>
          </p:cNvPr>
          <p:cNvSpPr/>
          <p:nvPr userDrawn="1"/>
        </p:nvSpPr>
        <p:spPr>
          <a:xfrm>
            <a:off x="1079404" y="2730944"/>
            <a:ext cx="18288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Picture Placeholder 5">
            <a:extLst>
              <a:ext uri="{FF2B5EF4-FFF2-40B4-BE49-F238E27FC236}">
                <a16:creationId xmlns:a16="http://schemas.microsoft.com/office/drawing/2014/main" id="{A49FF349-499D-4773-A3B2-1547301DCB9D}"/>
              </a:ext>
            </a:extLst>
          </p:cNvPr>
          <p:cNvSpPr>
            <a:spLocks noGrp="1"/>
          </p:cNvSpPr>
          <p:nvPr>
            <p:ph type="pic" sz="quarter" idx="14"/>
          </p:nvPr>
        </p:nvSpPr>
        <p:spPr>
          <a:xfrm>
            <a:off x="1079404" y="3124200"/>
            <a:ext cx="5264150" cy="3733800"/>
          </a:xfrm>
          <a:pattFill prst="pct90">
            <a:fgClr>
              <a:schemeClr val="tx2"/>
            </a:fgClr>
            <a:bgClr>
              <a:schemeClr val="bg1"/>
            </a:bgClr>
          </a:pattFill>
        </p:spPr>
        <p:txBody>
          <a:bodyPr/>
          <a:lstStyle/>
          <a:p>
            <a:endParaRPr lang="en-US"/>
          </a:p>
        </p:txBody>
      </p:sp>
      <p:sp>
        <p:nvSpPr>
          <p:cNvPr id="9" name="Rectangle 8">
            <a:extLst>
              <a:ext uri="{FF2B5EF4-FFF2-40B4-BE49-F238E27FC236}">
                <a16:creationId xmlns:a16="http://schemas.microsoft.com/office/drawing/2014/main" id="{76D5FDAA-EAF5-4519-A160-C1D803267657}"/>
              </a:ext>
            </a:extLst>
          </p:cNvPr>
          <p:cNvSpPr/>
          <p:nvPr userDrawn="1"/>
        </p:nvSpPr>
        <p:spPr>
          <a:xfrm>
            <a:off x="-1" y="76200"/>
            <a:ext cx="342901" cy="14478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Graphic 9">
            <a:extLst>
              <a:ext uri="{FF2B5EF4-FFF2-40B4-BE49-F238E27FC236}">
                <a16:creationId xmlns:a16="http://schemas.microsoft.com/office/drawing/2014/main" id="{6D8A0A40-A66E-4EAB-B930-8FCBB8FCCA8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763241" y="5124324"/>
            <a:ext cx="5299579" cy="1673051"/>
          </a:xfrm>
          <a:prstGeom prst="rect">
            <a:avLst/>
          </a:prstGeom>
        </p:spPr>
      </p:pic>
    </p:spTree>
    <p:extLst>
      <p:ext uri="{BB962C8B-B14F-4D97-AF65-F5344CB8AC3E}">
        <p14:creationId xmlns:p14="http://schemas.microsoft.com/office/powerpoint/2010/main" val="239982727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itle" preserve="1">
  <p:cSld name="1. Title Slide">
    <p:bg>
      <p:bgPr>
        <a:solidFill>
          <a:schemeClr val="bg1"/>
        </a:solidFill>
        <a:effectLst/>
      </p:bgPr>
    </p:bg>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F045F47D-AB9C-4341-B52D-E18C2DB010BD}"/>
              </a:ext>
            </a:extLst>
          </p:cNvPr>
          <p:cNvPicPr>
            <a:picLocks noChangeAspect="1"/>
          </p:cNvPicPr>
          <p:nvPr userDrawn="1"/>
        </p:nvPicPr>
        <p:blipFill>
          <a:blip r:embed="rId2"/>
          <a:stretch>
            <a:fillRect/>
          </a:stretch>
        </p:blipFill>
        <p:spPr>
          <a:xfrm>
            <a:off x="4221480" y="570486"/>
            <a:ext cx="3749040" cy="744191"/>
          </a:xfrm>
          <a:prstGeom prst="rect">
            <a:avLst/>
          </a:prstGeom>
        </p:spPr>
      </p:pic>
      <p:pic>
        <p:nvPicPr>
          <p:cNvPr id="9" name="Picture 8" descr="Background pattern&#10;&#10;Description automatically generated">
            <a:extLst>
              <a:ext uri="{FF2B5EF4-FFF2-40B4-BE49-F238E27FC236}">
                <a16:creationId xmlns:a16="http://schemas.microsoft.com/office/drawing/2014/main" id="{51111F31-87D3-4336-B677-12C731F35A0A}"/>
              </a:ext>
            </a:extLst>
          </p:cNvPr>
          <p:cNvPicPr>
            <a:picLocks/>
          </p:cNvPicPr>
          <p:nvPr userDrawn="1"/>
        </p:nvPicPr>
        <p:blipFill rotWithShape="1">
          <a:blip r:embed="rId3" cstate="screen">
            <a:extLst>
              <a:ext uri="{28A0092B-C50C-407E-A947-70E740481C1C}">
                <a14:useLocalDpi xmlns:a14="http://schemas.microsoft.com/office/drawing/2010/main"/>
              </a:ext>
            </a:extLst>
          </a:blip>
          <a:srcRect t="89946"/>
          <a:stretch/>
        </p:blipFill>
        <p:spPr>
          <a:xfrm>
            <a:off x="5843" y="6168788"/>
            <a:ext cx="12172604" cy="689212"/>
          </a:xfrm>
          <a:prstGeom prst="rect">
            <a:avLst/>
          </a:prstGeom>
          <a:effectLst>
            <a:outerShdw blurRad="88900" dist="38100" dir="16200000" rotWithShape="0">
              <a:prstClr val="black">
                <a:alpha val="15000"/>
              </a:prstClr>
            </a:outerShdw>
          </a:effectLst>
        </p:spPr>
      </p:pic>
      <p:sp>
        <p:nvSpPr>
          <p:cNvPr id="2" name="Title 1"/>
          <p:cNvSpPr>
            <a:spLocks noGrp="1"/>
          </p:cNvSpPr>
          <p:nvPr>
            <p:ph type="ctrTitle" hasCustomPrompt="1"/>
          </p:nvPr>
        </p:nvSpPr>
        <p:spPr>
          <a:xfrm>
            <a:off x="1524000" y="1728428"/>
            <a:ext cx="9144000" cy="1832919"/>
          </a:xfrm>
        </p:spPr>
        <p:txBody>
          <a:bodyPr anchor="b" anchorCtr="1">
            <a:noAutofit/>
          </a:bodyPr>
          <a:lstStyle>
            <a:lvl1pPr algn="ctr">
              <a:defRPr lang="en-US" sz="4400" kern="1200" spc="-150" dirty="0">
                <a:solidFill>
                  <a:schemeClr val="tx2"/>
                </a:solidFill>
                <a:latin typeface="Arial Black" panose="020B0A04020102020204" pitchFamily="34" charset="0"/>
                <a:ea typeface="+mj-ea"/>
                <a:cs typeface="+mj-cs"/>
              </a:defRPr>
            </a:lvl1pPr>
          </a:lstStyle>
          <a:p>
            <a:r>
              <a:rPr lang="en-US" dirty="0"/>
              <a:t>CLICK TO EDIT MASTER TITLE STYLE</a:t>
            </a:r>
          </a:p>
        </p:txBody>
      </p:sp>
      <p:sp>
        <p:nvSpPr>
          <p:cNvPr id="3" name="Subtitle 2"/>
          <p:cNvSpPr>
            <a:spLocks noGrp="1"/>
          </p:cNvSpPr>
          <p:nvPr>
            <p:ph type="subTitle" idx="1"/>
          </p:nvPr>
        </p:nvSpPr>
        <p:spPr>
          <a:xfrm>
            <a:off x="1524000" y="4248485"/>
            <a:ext cx="9144000" cy="1137708"/>
          </a:xfrm>
        </p:spPr>
        <p:txBody>
          <a:bodyPr>
            <a:noAutofit/>
          </a:bodyPr>
          <a:lstStyle>
            <a:lvl1pPr marL="0" indent="0" algn="ctr">
              <a:buNone/>
              <a:defRPr sz="3200">
                <a:solidFill>
                  <a:schemeClr val="tx1">
                    <a:lumMod val="50000"/>
                    <a:lumOff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8" name="Rectangle 7">
            <a:extLst>
              <a:ext uri="{FF2B5EF4-FFF2-40B4-BE49-F238E27FC236}">
                <a16:creationId xmlns:a16="http://schemas.microsoft.com/office/drawing/2014/main" id="{DE198DB7-C1B5-49F6-AC55-1A25027B890C}"/>
              </a:ext>
            </a:extLst>
          </p:cNvPr>
          <p:cNvSpPr/>
          <p:nvPr userDrawn="1"/>
        </p:nvSpPr>
        <p:spPr>
          <a:xfrm>
            <a:off x="5638800" y="3784112"/>
            <a:ext cx="91440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E2C6092C-9916-4F45-AC83-40A526432204}"/>
              </a:ext>
            </a:extLst>
          </p:cNvPr>
          <p:cNvSpPr/>
          <p:nvPr userDrawn="1"/>
        </p:nvSpPr>
        <p:spPr>
          <a:xfrm>
            <a:off x="5694419" y="6168788"/>
            <a:ext cx="803161" cy="689212"/>
          </a:xfrm>
          <a:prstGeom prst="rect">
            <a:avLst/>
          </a:prstGeom>
          <a:solidFill>
            <a:schemeClr val="bg1"/>
          </a:solidFill>
          <a:ln>
            <a:noFill/>
          </a:ln>
          <a:effectLst>
            <a:innerShdw blurRad="114300">
              <a:prstClr val="black">
                <a:alpha val="18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4880084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 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chor="t" anchorCtr="1"/>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a:extLst>
              <a:ext uri="{FF2B5EF4-FFF2-40B4-BE49-F238E27FC236}">
                <a16:creationId xmlns:a16="http://schemas.microsoft.com/office/drawing/2014/main" id="{55D0655B-5834-474B-BC1F-9C661A5AD1A4}"/>
              </a:ext>
            </a:extLst>
          </p:cNvPr>
          <p:cNvSpPr>
            <a:spLocks noGrp="1"/>
          </p:cNvSpPr>
          <p:nvPr>
            <p:ph type="title" hasCustomPrompt="1"/>
          </p:nvPr>
        </p:nvSpPr>
        <p:spPr>
          <a:xfrm>
            <a:off x="1781174" y="355078"/>
            <a:ext cx="9348789" cy="1272756"/>
          </a:xfrm>
        </p:spPr>
        <p:txBody>
          <a:bodyPr/>
          <a:lstStyle>
            <a:lvl1pPr>
              <a:defRPr lang="en-US" sz="4400" kern="1200" spc="-150" dirty="0">
                <a:solidFill>
                  <a:schemeClr val="tx2"/>
                </a:solidFill>
                <a:latin typeface="Arial Black" panose="020B0A04020102020204" pitchFamily="34" charset="0"/>
                <a:ea typeface="+mj-ea"/>
                <a:cs typeface="+mj-cs"/>
              </a:defRPr>
            </a:lvl1pPr>
          </a:lstStyle>
          <a:p>
            <a:r>
              <a:rPr lang="en-US" dirty="0"/>
              <a:t>CLICK TO EDIT MASTER TITLE STYLE</a:t>
            </a:r>
          </a:p>
        </p:txBody>
      </p:sp>
      <p:sp>
        <p:nvSpPr>
          <p:cNvPr id="7" name="Rectangle 6">
            <a:extLst>
              <a:ext uri="{FF2B5EF4-FFF2-40B4-BE49-F238E27FC236}">
                <a16:creationId xmlns:a16="http://schemas.microsoft.com/office/drawing/2014/main" id="{E608DCDB-66C8-44DE-8ED7-83CE364096B0}"/>
              </a:ext>
            </a:extLst>
          </p:cNvPr>
          <p:cNvSpPr/>
          <p:nvPr userDrawn="1"/>
        </p:nvSpPr>
        <p:spPr>
          <a:xfrm>
            <a:off x="5998368" y="1853852"/>
            <a:ext cx="91440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5644369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 Section Header">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781174" y="3429000"/>
            <a:ext cx="9348788" cy="1543050"/>
          </a:xfrm>
        </p:spPr>
        <p:txBody>
          <a:bodyPr lIns="0" tIns="0" rIns="0" bIns="0"/>
          <a:lstStyle>
            <a:lvl1pPr marL="0" indent="0" algn="ctr">
              <a:buNone/>
              <a:defRPr sz="32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7" name="Title 6">
            <a:extLst>
              <a:ext uri="{FF2B5EF4-FFF2-40B4-BE49-F238E27FC236}">
                <a16:creationId xmlns:a16="http://schemas.microsoft.com/office/drawing/2014/main" id="{719FB596-AD7C-4AED-B155-2E23580F8DEC}"/>
              </a:ext>
            </a:extLst>
          </p:cNvPr>
          <p:cNvSpPr>
            <a:spLocks noGrp="1"/>
          </p:cNvSpPr>
          <p:nvPr>
            <p:ph type="title" hasCustomPrompt="1"/>
          </p:nvPr>
        </p:nvSpPr>
        <p:spPr>
          <a:xfrm>
            <a:off x="1781174" y="1104900"/>
            <a:ext cx="9348789" cy="1697120"/>
          </a:xfrm>
        </p:spPr>
        <p:txBody>
          <a:bodyPr/>
          <a:lstStyle/>
          <a:p>
            <a:r>
              <a:rPr lang="en-US" dirty="0"/>
              <a:t>CLICK TO EDIT MASTER TITLE STYLE</a:t>
            </a:r>
          </a:p>
        </p:txBody>
      </p:sp>
      <p:sp>
        <p:nvSpPr>
          <p:cNvPr id="8" name="Rectangle 7">
            <a:extLst>
              <a:ext uri="{FF2B5EF4-FFF2-40B4-BE49-F238E27FC236}">
                <a16:creationId xmlns:a16="http://schemas.microsoft.com/office/drawing/2014/main" id="{DA064562-184D-4ABA-BCF1-23E6D7615DCD}"/>
              </a:ext>
            </a:extLst>
          </p:cNvPr>
          <p:cNvSpPr/>
          <p:nvPr userDrawn="1"/>
        </p:nvSpPr>
        <p:spPr>
          <a:xfrm>
            <a:off x="5998368" y="3057604"/>
            <a:ext cx="91440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414734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D0655B-5834-474B-BC1F-9C661A5AD1A4}"/>
              </a:ext>
            </a:extLst>
          </p:cNvPr>
          <p:cNvSpPr>
            <a:spLocks noGrp="1"/>
          </p:cNvSpPr>
          <p:nvPr>
            <p:ph type="title"/>
          </p:nvPr>
        </p:nvSpPr>
        <p:spPr>
          <a:xfrm>
            <a:off x="1077686" y="355078"/>
            <a:ext cx="10063163" cy="1272756"/>
          </a:xfrm>
        </p:spPr>
        <p:txBody>
          <a:bodyPr/>
          <a:lstStyle/>
          <a:p>
            <a:r>
              <a:rPr lang="en-US"/>
              <a:t>Click to edit Master title style</a:t>
            </a:r>
          </a:p>
        </p:txBody>
      </p:sp>
      <p:sp>
        <p:nvSpPr>
          <p:cNvPr id="3" name="Content Placeholder 2"/>
          <p:cNvSpPr>
            <a:spLocks noGrp="1"/>
          </p:cNvSpPr>
          <p:nvPr>
            <p:ph idx="1"/>
          </p:nvPr>
        </p:nvSpPr>
        <p:spPr>
          <a:xfrm>
            <a:off x="1077686" y="2248664"/>
            <a:ext cx="10063163" cy="4286531"/>
          </a:xfrm>
        </p:spPr>
        <p:txBody>
          <a:bodyPr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0521393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4. 2 columns">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1781175" y="2161522"/>
            <a:ext cx="4589480" cy="4276855"/>
          </a:xfrm>
        </p:spPr>
        <p:txBody>
          <a:bodyPr anchor="t" anchorCtr="0"/>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815136" y="2161522"/>
            <a:ext cx="4931387" cy="4276855"/>
          </a:xfrm>
        </p:spPr>
        <p:txBody>
          <a:bodyPr anchor="t" anchorCtr="0"/>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itle 8">
            <a:extLst>
              <a:ext uri="{FF2B5EF4-FFF2-40B4-BE49-F238E27FC236}">
                <a16:creationId xmlns:a16="http://schemas.microsoft.com/office/drawing/2014/main" id="{BCDCAAAE-3117-43B1-8365-13245D2510A9}"/>
              </a:ext>
            </a:extLst>
          </p:cNvPr>
          <p:cNvSpPr>
            <a:spLocks noGrp="1"/>
          </p:cNvSpPr>
          <p:nvPr>
            <p:ph type="title" hasCustomPrompt="1"/>
          </p:nvPr>
        </p:nvSpPr>
        <p:spPr>
          <a:xfrm>
            <a:off x="1781174" y="355078"/>
            <a:ext cx="9348789" cy="1185623"/>
          </a:xfrm>
        </p:spPr>
        <p:txBody>
          <a:bodyPr/>
          <a:lstStyle/>
          <a:p>
            <a:r>
              <a:rPr lang="en-US" dirty="0"/>
              <a:t>CLICK TO EDIT MASTER TITLE STYLE</a:t>
            </a:r>
          </a:p>
        </p:txBody>
      </p:sp>
      <p:sp>
        <p:nvSpPr>
          <p:cNvPr id="8" name="Rectangle 7">
            <a:extLst>
              <a:ext uri="{FF2B5EF4-FFF2-40B4-BE49-F238E27FC236}">
                <a16:creationId xmlns:a16="http://schemas.microsoft.com/office/drawing/2014/main" id="{18004B13-2F49-410C-8FFA-FF8EE826DAF8}"/>
              </a:ext>
            </a:extLst>
          </p:cNvPr>
          <p:cNvSpPr/>
          <p:nvPr userDrawn="1"/>
        </p:nvSpPr>
        <p:spPr>
          <a:xfrm>
            <a:off x="5998368" y="1717318"/>
            <a:ext cx="91440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0951145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5. 2 columns/headers">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1781175" y="1923911"/>
            <a:ext cx="4537075" cy="806904"/>
          </a:xfrm>
        </p:spPr>
        <p:txBody>
          <a:bodyPr vert="horz" lIns="0" tIns="0" rIns="0" bIns="0" rtlCol="0" anchor="b" anchorCtr="0">
            <a:noAutofit/>
          </a:bodyPr>
          <a:lstStyle>
            <a:lvl1pPr marL="0" indent="0">
              <a:buNone/>
              <a:defRPr lang="en-US" sz="2000" b="1" dirty="0">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buNone/>
            </a:pPr>
            <a:r>
              <a:rPr lang="en-US" dirty="0"/>
              <a:t>CLICK TO EDIT MASTER TEXT STYLES</a:t>
            </a:r>
          </a:p>
        </p:txBody>
      </p:sp>
      <p:sp>
        <p:nvSpPr>
          <p:cNvPr id="4" name="Content Placeholder 3"/>
          <p:cNvSpPr>
            <a:spLocks noGrp="1"/>
          </p:cNvSpPr>
          <p:nvPr>
            <p:ph sz="half" idx="2"/>
          </p:nvPr>
        </p:nvSpPr>
        <p:spPr>
          <a:xfrm>
            <a:off x="1781175" y="2944164"/>
            <a:ext cx="4537075" cy="3649357"/>
          </a:xfrm>
        </p:spPr>
        <p:txBody>
          <a:bodyPr anchor="t" anchorCtr="0"/>
          <a:lstStyle>
            <a:lvl1pPr>
              <a:defRPr sz="24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hasCustomPrompt="1"/>
          </p:nvPr>
        </p:nvSpPr>
        <p:spPr>
          <a:xfrm>
            <a:off x="6815138" y="1913026"/>
            <a:ext cx="4561114" cy="817789"/>
          </a:xfrm>
        </p:spPr>
        <p:txBody>
          <a:bodyPr vert="horz" lIns="0" tIns="0" rIns="0" bIns="0" rtlCol="0" anchor="b" anchorCtr="0">
            <a:noAutofit/>
          </a:bodyPr>
          <a:lstStyle>
            <a:lvl1pPr marL="0" indent="0">
              <a:buNone/>
              <a:defRPr lang="en-US" sz="2000" b="1" dirty="0">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buNone/>
            </a:pPr>
            <a:r>
              <a:rPr lang="en-US" dirty="0"/>
              <a:t>CLICK TO EDIT MASTER TEXT STYLES</a:t>
            </a:r>
          </a:p>
        </p:txBody>
      </p:sp>
      <p:sp>
        <p:nvSpPr>
          <p:cNvPr id="6" name="Content Placeholder 5"/>
          <p:cNvSpPr>
            <a:spLocks noGrp="1"/>
          </p:cNvSpPr>
          <p:nvPr>
            <p:ph sz="quarter" idx="4"/>
          </p:nvPr>
        </p:nvSpPr>
        <p:spPr>
          <a:xfrm>
            <a:off x="6815138" y="2945001"/>
            <a:ext cx="4535424" cy="3681539"/>
          </a:xfrm>
        </p:spPr>
        <p:txBody>
          <a:bodyPr anchor="t" anchorCtr="0"/>
          <a:lstStyle>
            <a:lvl1pPr>
              <a:defRPr sz="24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itle 9">
            <a:extLst>
              <a:ext uri="{FF2B5EF4-FFF2-40B4-BE49-F238E27FC236}">
                <a16:creationId xmlns:a16="http://schemas.microsoft.com/office/drawing/2014/main" id="{5BCD8D19-683F-4EEA-A357-6C4EB3371CEC}"/>
              </a:ext>
            </a:extLst>
          </p:cNvPr>
          <p:cNvSpPr>
            <a:spLocks noGrp="1"/>
          </p:cNvSpPr>
          <p:nvPr>
            <p:ph type="title" hasCustomPrompt="1"/>
          </p:nvPr>
        </p:nvSpPr>
        <p:spPr>
          <a:xfrm>
            <a:off x="1781174" y="355078"/>
            <a:ext cx="9348789" cy="1198149"/>
          </a:xfrm>
        </p:spPr>
        <p:txBody>
          <a:bodyPr/>
          <a:lstStyle/>
          <a:p>
            <a:r>
              <a:rPr lang="en-US" dirty="0"/>
              <a:t>CLICK TO EDIT MASTER TITLE STYLE</a:t>
            </a:r>
          </a:p>
        </p:txBody>
      </p:sp>
      <p:sp>
        <p:nvSpPr>
          <p:cNvPr id="14" name="Rectangle 13">
            <a:extLst>
              <a:ext uri="{FF2B5EF4-FFF2-40B4-BE49-F238E27FC236}">
                <a16:creationId xmlns:a16="http://schemas.microsoft.com/office/drawing/2014/main" id="{9BD85F82-FB5E-45F8-AF46-963FBEC3C89E}"/>
              </a:ext>
            </a:extLst>
          </p:cNvPr>
          <p:cNvSpPr/>
          <p:nvPr userDrawn="1"/>
        </p:nvSpPr>
        <p:spPr>
          <a:xfrm>
            <a:off x="5998368" y="1717318"/>
            <a:ext cx="91440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0825506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6.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781174" y="355078"/>
            <a:ext cx="9348789" cy="1173471"/>
          </a:xfrm>
        </p:spPr>
        <p:txBody>
          <a:bodyPr/>
          <a:lstStyle/>
          <a:p>
            <a:r>
              <a:rPr lang="en-US" dirty="0"/>
              <a:t>CLICK TO EDIT MASTER TITLE STYLE</a:t>
            </a:r>
          </a:p>
        </p:txBody>
      </p:sp>
      <p:sp>
        <p:nvSpPr>
          <p:cNvPr id="9" name="Rectangle 8">
            <a:extLst>
              <a:ext uri="{FF2B5EF4-FFF2-40B4-BE49-F238E27FC236}">
                <a16:creationId xmlns:a16="http://schemas.microsoft.com/office/drawing/2014/main" id="{26F6C6E0-1904-4EA4-8832-3D5199045240}"/>
              </a:ext>
            </a:extLst>
          </p:cNvPr>
          <p:cNvSpPr/>
          <p:nvPr userDrawn="1"/>
        </p:nvSpPr>
        <p:spPr>
          <a:xfrm>
            <a:off x="5998368" y="1717318"/>
            <a:ext cx="91440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1791559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7.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3814680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8. full photo">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C877E9CF-9D63-466A-9A30-3EAA2C01ED9A}"/>
              </a:ext>
            </a:extLst>
          </p:cNvPr>
          <p:cNvSpPr>
            <a:spLocks noGrp="1"/>
          </p:cNvSpPr>
          <p:nvPr>
            <p:ph type="pic" sz="quarter" idx="10"/>
          </p:nvPr>
        </p:nvSpPr>
        <p:spPr>
          <a:xfrm>
            <a:off x="1028700" y="0"/>
            <a:ext cx="11163300" cy="6858000"/>
          </a:xfrm>
        </p:spPr>
        <p:txBody>
          <a:bodyPr/>
          <a:lstStyle/>
          <a:p>
            <a:endParaRPr lang="en-US"/>
          </a:p>
        </p:txBody>
      </p:sp>
    </p:spTree>
    <p:extLst>
      <p:ext uri="{BB962C8B-B14F-4D97-AF65-F5344CB8AC3E}">
        <p14:creationId xmlns:p14="http://schemas.microsoft.com/office/powerpoint/2010/main" val="100514344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9.">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B6C9A9F1-4A70-4EE4-881D-E394F5F9FC68}"/>
              </a:ext>
            </a:extLst>
          </p:cNvPr>
          <p:cNvSpPr>
            <a:spLocks noGrp="1"/>
          </p:cNvSpPr>
          <p:nvPr>
            <p:ph type="pic" sz="quarter" idx="14"/>
          </p:nvPr>
        </p:nvSpPr>
        <p:spPr>
          <a:xfrm>
            <a:off x="1779487" y="2281238"/>
            <a:ext cx="3991391" cy="3857625"/>
          </a:xfrm>
          <a:solidFill>
            <a:schemeClr val="tx2">
              <a:lumMod val="20000"/>
              <a:lumOff val="80000"/>
            </a:schemeClr>
          </a:solidFill>
        </p:spPr>
        <p:txBody>
          <a:bodyPr/>
          <a:lstStyle/>
          <a:p>
            <a:endParaRPr lang="en-US"/>
          </a:p>
        </p:txBody>
      </p:sp>
      <p:sp>
        <p:nvSpPr>
          <p:cNvPr id="2" name="Title 1">
            <a:extLst>
              <a:ext uri="{FF2B5EF4-FFF2-40B4-BE49-F238E27FC236}">
                <a16:creationId xmlns:a16="http://schemas.microsoft.com/office/drawing/2014/main" id="{25F002B8-C24E-459A-BF60-3329F2C395D9}"/>
              </a:ext>
            </a:extLst>
          </p:cNvPr>
          <p:cNvSpPr>
            <a:spLocks noGrp="1"/>
          </p:cNvSpPr>
          <p:nvPr>
            <p:ph type="title" hasCustomPrompt="1"/>
          </p:nvPr>
        </p:nvSpPr>
        <p:spPr>
          <a:xfrm>
            <a:off x="1781174" y="355078"/>
            <a:ext cx="9348789" cy="1187119"/>
          </a:xfrm>
        </p:spPr>
        <p:txBody>
          <a:bodyPr/>
          <a:lstStyle>
            <a:lvl1pPr algn="ctr">
              <a:defRPr/>
            </a:lvl1pPr>
          </a:lstStyle>
          <a:p>
            <a:r>
              <a:rPr lang="en-US" dirty="0"/>
              <a:t>CLICK TO EDIT MASTER TITLE STYLE</a:t>
            </a:r>
          </a:p>
        </p:txBody>
      </p:sp>
      <p:sp>
        <p:nvSpPr>
          <p:cNvPr id="9" name="Content Placeholder 8">
            <a:extLst>
              <a:ext uri="{FF2B5EF4-FFF2-40B4-BE49-F238E27FC236}">
                <a16:creationId xmlns:a16="http://schemas.microsoft.com/office/drawing/2014/main" id="{C3FFDF8C-1F0B-4961-8F1A-EA5E868A599A}"/>
              </a:ext>
            </a:extLst>
          </p:cNvPr>
          <p:cNvSpPr>
            <a:spLocks noGrp="1"/>
          </p:cNvSpPr>
          <p:nvPr>
            <p:ph sz="quarter" idx="13"/>
          </p:nvPr>
        </p:nvSpPr>
        <p:spPr>
          <a:xfrm>
            <a:off x="6096000" y="2281735"/>
            <a:ext cx="5033963" cy="3857625"/>
          </a:xfrm>
        </p:spPr>
        <p:txBody>
          <a:bodyPr anchor="t" anchorCtr="0"/>
          <a:lstStyle>
            <a:lvl1pPr>
              <a:defRPr sz="24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Rectangle 9">
            <a:extLst>
              <a:ext uri="{FF2B5EF4-FFF2-40B4-BE49-F238E27FC236}">
                <a16:creationId xmlns:a16="http://schemas.microsoft.com/office/drawing/2014/main" id="{ABC606DA-AEE2-4075-92FE-8A3E75FE8F85}"/>
              </a:ext>
            </a:extLst>
          </p:cNvPr>
          <p:cNvSpPr/>
          <p:nvPr userDrawn="1"/>
        </p:nvSpPr>
        <p:spPr>
          <a:xfrm>
            <a:off x="5998368" y="1717318"/>
            <a:ext cx="91440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2366943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8B61E-D700-41AB-A285-33515E6C0A52}"/>
              </a:ext>
            </a:extLst>
          </p:cNvPr>
          <p:cNvSpPr>
            <a:spLocks noGrp="1"/>
          </p:cNvSpPr>
          <p:nvPr>
            <p:ph type="title" hasCustomPrompt="1"/>
          </p:nvPr>
        </p:nvSpPr>
        <p:spPr>
          <a:xfrm>
            <a:off x="1781174" y="818540"/>
            <a:ext cx="7171757" cy="1272756"/>
          </a:xfrm>
        </p:spPr>
        <p:txBody>
          <a:bodyPr anchor="b" anchorCtr="0"/>
          <a:lstStyle>
            <a:lvl1pPr algn="l">
              <a:defRPr/>
            </a:lvl1pPr>
          </a:lstStyle>
          <a:p>
            <a:r>
              <a:rPr lang="en-US" dirty="0"/>
              <a:t>CLICK TO EDIT MASTER TITLE STYLE</a:t>
            </a:r>
          </a:p>
        </p:txBody>
      </p:sp>
      <p:sp>
        <p:nvSpPr>
          <p:cNvPr id="7" name="Text Placeholder 6">
            <a:extLst>
              <a:ext uri="{FF2B5EF4-FFF2-40B4-BE49-F238E27FC236}">
                <a16:creationId xmlns:a16="http://schemas.microsoft.com/office/drawing/2014/main" id="{8A0B0C01-FE56-4642-9E7B-E63BFB56B8F8}"/>
              </a:ext>
            </a:extLst>
          </p:cNvPr>
          <p:cNvSpPr>
            <a:spLocks noGrp="1"/>
          </p:cNvSpPr>
          <p:nvPr>
            <p:ph type="body" sz="quarter" idx="13"/>
          </p:nvPr>
        </p:nvSpPr>
        <p:spPr>
          <a:xfrm>
            <a:off x="1781174" y="3018774"/>
            <a:ext cx="4872973" cy="3118414"/>
          </a:xfrm>
        </p:spPr>
        <p:txBody>
          <a:bodyPr anchor="t" anchorCtr="0"/>
          <a:lstStyle>
            <a:lvl1pPr marL="0" indent="0" algn="l">
              <a:lnSpc>
                <a:spcPct val="95000"/>
              </a:lnSpc>
              <a:spcBef>
                <a:spcPts val="800"/>
              </a:spcBef>
              <a:buNone/>
              <a:defRPr lang="en-US" sz="2000" kern="1200" dirty="0">
                <a:solidFill>
                  <a:schemeClr val="tx2">
                    <a:lumMod val="75000"/>
                  </a:schemeClr>
                </a:solidFill>
                <a:latin typeface="+mn-lt"/>
                <a:ea typeface="+mn-ea"/>
                <a:cs typeface="+mn-cs"/>
              </a:defRPr>
            </a:lvl1pPr>
          </a:lstStyle>
          <a:p>
            <a:pPr lvl="0"/>
            <a:r>
              <a:rPr lang="en-US" dirty="0"/>
              <a:t>Click to edit Master text styles</a:t>
            </a:r>
          </a:p>
        </p:txBody>
      </p:sp>
      <p:sp>
        <p:nvSpPr>
          <p:cNvPr id="8" name="Rectangle 7">
            <a:extLst>
              <a:ext uri="{FF2B5EF4-FFF2-40B4-BE49-F238E27FC236}">
                <a16:creationId xmlns:a16="http://schemas.microsoft.com/office/drawing/2014/main" id="{523D1C27-A47E-49F4-8FF1-3954D853A2CE}"/>
              </a:ext>
            </a:extLst>
          </p:cNvPr>
          <p:cNvSpPr/>
          <p:nvPr userDrawn="1"/>
        </p:nvSpPr>
        <p:spPr>
          <a:xfrm>
            <a:off x="1781174" y="2239914"/>
            <a:ext cx="91440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131886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8B61E-D700-41AB-A285-33515E6C0A52}"/>
              </a:ext>
            </a:extLst>
          </p:cNvPr>
          <p:cNvSpPr>
            <a:spLocks noGrp="1"/>
          </p:cNvSpPr>
          <p:nvPr>
            <p:ph type="title" hasCustomPrompt="1"/>
          </p:nvPr>
        </p:nvSpPr>
        <p:spPr>
          <a:xfrm>
            <a:off x="1781174" y="818540"/>
            <a:ext cx="7171757" cy="1272756"/>
          </a:xfrm>
        </p:spPr>
        <p:txBody>
          <a:bodyPr anchor="b" anchorCtr="0"/>
          <a:lstStyle>
            <a:lvl1pPr algn="l">
              <a:defRPr/>
            </a:lvl1pPr>
          </a:lstStyle>
          <a:p>
            <a:r>
              <a:rPr lang="en-US" dirty="0"/>
              <a:t>CLICK TO EDIT MASTER TITLE STYLE</a:t>
            </a:r>
          </a:p>
        </p:txBody>
      </p:sp>
      <p:sp>
        <p:nvSpPr>
          <p:cNvPr id="7" name="Text Placeholder 6">
            <a:extLst>
              <a:ext uri="{FF2B5EF4-FFF2-40B4-BE49-F238E27FC236}">
                <a16:creationId xmlns:a16="http://schemas.microsoft.com/office/drawing/2014/main" id="{8A0B0C01-FE56-4642-9E7B-E63BFB56B8F8}"/>
              </a:ext>
            </a:extLst>
          </p:cNvPr>
          <p:cNvSpPr>
            <a:spLocks noGrp="1"/>
          </p:cNvSpPr>
          <p:nvPr>
            <p:ph type="body" sz="quarter" idx="13"/>
          </p:nvPr>
        </p:nvSpPr>
        <p:spPr>
          <a:xfrm>
            <a:off x="1781174" y="3018774"/>
            <a:ext cx="4754880" cy="3118414"/>
          </a:xfrm>
        </p:spPr>
        <p:txBody>
          <a:bodyPr anchor="t" anchorCtr="0"/>
          <a:lstStyle>
            <a:lvl1pPr marL="0" indent="0" algn="l">
              <a:lnSpc>
                <a:spcPct val="95000"/>
              </a:lnSpc>
              <a:spcBef>
                <a:spcPts val="800"/>
              </a:spcBef>
              <a:buNone/>
              <a:defRPr lang="en-US" sz="2000" kern="1200" dirty="0">
                <a:solidFill>
                  <a:schemeClr val="tx2">
                    <a:lumMod val="75000"/>
                  </a:schemeClr>
                </a:solidFill>
                <a:latin typeface="+mn-lt"/>
                <a:ea typeface="+mn-ea"/>
                <a:cs typeface="+mn-cs"/>
              </a:defRPr>
            </a:lvl1pPr>
          </a:lstStyle>
          <a:p>
            <a:pPr lvl="0"/>
            <a:r>
              <a:rPr lang="en-US" dirty="0"/>
              <a:t>Click to edit Master text styles</a:t>
            </a:r>
          </a:p>
        </p:txBody>
      </p:sp>
      <p:sp>
        <p:nvSpPr>
          <p:cNvPr id="8" name="Rectangle 7">
            <a:extLst>
              <a:ext uri="{FF2B5EF4-FFF2-40B4-BE49-F238E27FC236}">
                <a16:creationId xmlns:a16="http://schemas.microsoft.com/office/drawing/2014/main" id="{523D1C27-A47E-49F4-8FF1-3954D853A2CE}"/>
              </a:ext>
            </a:extLst>
          </p:cNvPr>
          <p:cNvSpPr/>
          <p:nvPr userDrawn="1"/>
        </p:nvSpPr>
        <p:spPr>
          <a:xfrm>
            <a:off x="1781174" y="2239914"/>
            <a:ext cx="91440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Picture Placeholder 3">
            <a:extLst>
              <a:ext uri="{FF2B5EF4-FFF2-40B4-BE49-F238E27FC236}">
                <a16:creationId xmlns:a16="http://schemas.microsoft.com/office/drawing/2014/main" id="{745069E1-66A9-45BF-B886-E9052A262DE7}"/>
              </a:ext>
            </a:extLst>
          </p:cNvPr>
          <p:cNvSpPr>
            <a:spLocks noGrp="1"/>
          </p:cNvSpPr>
          <p:nvPr>
            <p:ph type="pic" sz="quarter" idx="14"/>
          </p:nvPr>
        </p:nvSpPr>
        <p:spPr>
          <a:xfrm>
            <a:off x="6985000" y="3018774"/>
            <a:ext cx="4754880" cy="3118501"/>
          </a:xfrm>
          <a:solidFill>
            <a:schemeClr val="bg1">
              <a:lumMod val="95000"/>
            </a:schemeClr>
          </a:solidFill>
        </p:spPr>
        <p:txBody>
          <a:bodyPr/>
          <a:lstStyle/>
          <a:p>
            <a:endParaRPr lang="en-US"/>
          </a:p>
        </p:txBody>
      </p:sp>
    </p:spTree>
    <p:extLst>
      <p:ext uri="{BB962C8B-B14F-4D97-AF65-F5344CB8AC3E}">
        <p14:creationId xmlns:p14="http://schemas.microsoft.com/office/powerpoint/2010/main" val="249126953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6.">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677764B7-ADAB-412F-A905-60FDDC8A075C}"/>
              </a:ext>
            </a:extLst>
          </p:cNvPr>
          <p:cNvSpPr>
            <a:spLocks noGrp="1"/>
          </p:cNvSpPr>
          <p:nvPr>
            <p:ph type="pic" sz="quarter" idx="14"/>
          </p:nvPr>
        </p:nvSpPr>
        <p:spPr>
          <a:xfrm>
            <a:off x="1050879" y="2"/>
            <a:ext cx="11141122" cy="3002507"/>
          </a:xfrm>
          <a:custGeom>
            <a:avLst/>
            <a:gdLst>
              <a:gd name="connsiteX0" fmla="*/ 0 w 11141122"/>
              <a:gd name="connsiteY0" fmla="*/ 0 h 3002507"/>
              <a:gd name="connsiteX1" fmla="*/ 11141122 w 11141122"/>
              <a:gd name="connsiteY1" fmla="*/ 0 h 3002507"/>
              <a:gd name="connsiteX2" fmla="*/ 11141122 w 11141122"/>
              <a:gd name="connsiteY2" fmla="*/ 3002507 h 3002507"/>
              <a:gd name="connsiteX3" fmla="*/ 5868536 w 11141122"/>
              <a:gd name="connsiteY3" fmla="*/ 3002507 h 3002507"/>
              <a:gd name="connsiteX4" fmla="*/ 5868536 w 11141122"/>
              <a:gd name="connsiteY4" fmla="*/ 2565778 h 3002507"/>
              <a:gd name="connsiteX5" fmla="*/ 491318 w 11141122"/>
              <a:gd name="connsiteY5" fmla="*/ 2565778 h 3002507"/>
              <a:gd name="connsiteX6" fmla="*/ 491318 w 11141122"/>
              <a:gd name="connsiteY6" fmla="*/ 3002507 h 3002507"/>
              <a:gd name="connsiteX7" fmla="*/ 0 w 11141122"/>
              <a:gd name="connsiteY7" fmla="*/ 3002507 h 3002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141122" h="3002507">
                <a:moveTo>
                  <a:pt x="0" y="0"/>
                </a:moveTo>
                <a:lnTo>
                  <a:pt x="11141122" y="0"/>
                </a:lnTo>
                <a:lnTo>
                  <a:pt x="11141122" y="3002507"/>
                </a:lnTo>
                <a:lnTo>
                  <a:pt x="5868536" y="3002507"/>
                </a:lnTo>
                <a:lnTo>
                  <a:pt x="5868536" y="2565778"/>
                </a:lnTo>
                <a:lnTo>
                  <a:pt x="491318" y="2565778"/>
                </a:lnTo>
                <a:lnTo>
                  <a:pt x="491318" y="3002507"/>
                </a:lnTo>
                <a:lnTo>
                  <a:pt x="0" y="3002507"/>
                </a:lnTo>
                <a:close/>
              </a:path>
            </a:pathLst>
          </a:custGeom>
          <a:noFill/>
        </p:spPr>
        <p:txBody>
          <a:bodyPr wrap="square">
            <a:noAutofit/>
          </a:bodyPr>
          <a:lstStyle/>
          <a:p>
            <a:endParaRPr lang="en-US"/>
          </a:p>
        </p:txBody>
      </p:sp>
      <p:sp>
        <p:nvSpPr>
          <p:cNvPr id="2" name="Title 1">
            <a:extLst>
              <a:ext uri="{FF2B5EF4-FFF2-40B4-BE49-F238E27FC236}">
                <a16:creationId xmlns:a16="http://schemas.microsoft.com/office/drawing/2014/main" id="{2DD8B61E-D700-41AB-A285-33515E6C0A52}"/>
              </a:ext>
            </a:extLst>
          </p:cNvPr>
          <p:cNvSpPr>
            <a:spLocks noGrp="1"/>
          </p:cNvSpPr>
          <p:nvPr>
            <p:ph type="title" hasCustomPrompt="1"/>
          </p:nvPr>
        </p:nvSpPr>
        <p:spPr>
          <a:xfrm>
            <a:off x="1781174" y="2825087"/>
            <a:ext cx="4892581" cy="794760"/>
          </a:xfrm>
        </p:spPr>
        <p:txBody>
          <a:bodyPr anchor="b" anchorCtr="0"/>
          <a:lstStyle>
            <a:lvl1pPr algn="l">
              <a:defRPr sz="2400"/>
            </a:lvl1pPr>
          </a:lstStyle>
          <a:p>
            <a:r>
              <a:rPr lang="en-US" dirty="0"/>
              <a:t>CLICK TO EDIT MASTER TITLE STYLE</a:t>
            </a:r>
          </a:p>
        </p:txBody>
      </p:sp>
      <p:sp>
        <p:nvSpPr>
          <p:cNvPr id="7" name="Text Placeholder 6">
            <a:extLst>
              <a:ext uri="{FF2B5EF4-FFF2-40B4-BE49-F238E27FC236}">
                <a16:creationId xmlns:a16="http://schemas.microsoft.com/office/drawing/2014/main" id="{8A0B0C01-FE56-4642-9E7B-E63BFB56B8F8}"/>
              </a:ext>
            </a:extLst>
          </p:cNvPr>
          <p:cNvSpPr>
            <a:spLocks noGrp="1"/>
          </p:cNvSpPr>
          <p:nvPr>
            <p:ph type="body" sz="quarter" idx="13"/>
          </p:nvPr>
        </p:nvSpPr>
        <p:spPr>
          <a:xfrm>
            <a:off x="1794320" y="3893074"/>
            <a:ext cx="4872973" cy="2726090"/>
          </a:xfrm>
        </p:spPr>
        <p:txBody>
          <a:bodyPr anchor="t" anchorCtr="0"/>
          <a:lstStyle>
            <a:lvl1pPr marL="0" indent="0" algn="l">
              <a:lnSpc>
                <a:spcPct val="95000"/>
              </a:lnSpc>
              <a:spcBef>
                <a:spcPts val="800"/>
              </a:spcBef>
              <a:buNone/>
              <a:defRPr lang="en-US" sz="2000" kern="1200" dirty="0">
                <a:solidFill>
                  <a:schemeClr val="tx2">
                    <a:lumMod val="75000"/>
                  </a:schemeClr>
                </a:solidFill>
                <a:latin typeface="+mn-lt"/>
                <a:ea typeface="+mn-ea"/>
                <a:cs typeface="+mn-cs"/>
              </a:defRPr>
            </a:lvl1pPr>
          </a:lstStyle>
          <a:p>
            <a:pPr lvl="0"/>
            <a:r>
              <a:rPr lang="en-US" dirty="0"/>
              <a:t>Click to edit Master text styles</a:t>
            </a:r>
          </a:p>
        </p:txBody>
      </p:sp>
      <p:sp>
        <p:nvSpPr>
          <p:cNvPr id="11" name="Rectangle 10">
            <a:extLst>
              <a:ext uri="{FF2B5EF4-FFF2-40B4-BE49-F238E27FC236}">
                <a16:creationId xmlns:a16="http://schemas.microsoft.com/office/drawing/2014/main" id="{287D14DF-5E3B-41EB-8A91-1BED59B88863}"/>
              </a:ext>
            </a:extLst>
          </p:cNvPr>
          <p:cNvSpPr/>
          <p:nvPr userDrawn="1"/>
        </p:nvSpPr>
        <p:spPr>
          <a:xfrm>
            <a:off x="1542197" y="6766560"/>
            <a:ext cx="5377218" cy="91440"/>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4848442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7.">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8B61E-D700-41AB-A285-33515E6C0A52}"/>
              </a:ext>
            </a:extLst>
          </p:cNvPr>
          <p:cNvSpPr>
            <a:spLocks noGrp="1"/>
          </p:cNvSpPr>
          <p:nvPr>
            <p:ph type="title" hasCustomPrompt="1"/>
          </p:nvPr>
        </p:nvSpPr>
        <p:spPr>
          <a:xfrm>
            <a:off x="1505602" y="626357"/>
            <a:ext cx="5263688" cy="1828193"/>
          </a:xfrm>
        </p:spPr>
        <p:txBody>
          <a:bodyPr wrap="square" anchor="b" anchorCtr="0">
            <a:spAutoFit/>
          </a:bodyPr>
          <a:lstStyle>
            <a:lvl1pPr algn="l">
              <a:defRPr/>
            </a:lvl1pPr>
          </a:lstStyle>
          <a:p>
            <a:r>
              <a:rPr lang="en-US" dirty="0"/>
              <a:t>CLICK TO EDIT MASTER TITLE STYLE</a:t>
            </a:r>
          </a:p>
        </p:txBody>
      </p:sp>
      <p:sp>
        <p:nvSpPr>
          <p:cNvPr id="7" name="Text Placeholder 6">
            <a:extLst>
              <a:ext uri="{FF2B5EF4-FFF2-40B4-BE49-F238E27FC236}">
                <a16:creationId xmlns:a16="http://schemas.microsoft.com/office/drawing/2014/main" id="{8A0B0C01-FE56-4642-9E7B-E63BFB56B8F8}"/>
              </a:ext>
            </a:extLst>
          </p:cNvPr>
          <p:cNvSpPr>
            <a:spLocks noGrp="1"/>
          </p:cNvSpPr>
          <p:nvPr>
            <p:ph type="body" sz="quarter" idx="13"/>
          </p:nvPr>
        </p:nvSpPr>
        <p:spPr>
          <a:xfrm>
            <a:off x="7014575" y="688932"/>
            <a:ext cx="4572000" cy="661720"/>
          </a:xfrm>
          <a:solidFill>
            <a:schemeClr val="bg1">
              <a:lumMod val="95000"/>
            </a:schemeClr>
          </a:solidFill>
        </p:spPr>
        <p:txBody>
          <a:bodyPr wrap="square" lIns="182880" tIns="182880" rIns="182880" bIns="182880" anchor="t" anchorCtr="0">
            <a:spAutoFit/>
          </a:bodyPr>
          <a:lstStyle>
            <a:lvl1pPr marL="0" indent="0" algn="l">
              <a:lnSpc>
                <a:spcPct val="95000"/>
              </a:lnSpc>
              <a:spcBef>
                <a:spcPts val="800"/>
              </a:spcBef>
              <a:buNone/>
              <a:defRPr lang="en-US" sz="2000" kern="1200" dirty="0">
                <a:solidFill>
                  <a:schemeClr val="tx2">
                    <a:lumMod val="75000"/>
                  </a:schemeClr>
                </a:solidFill>
                <a:latin typeface="+mn-lt"/>
                <a:ea typeface="+mn-ea"/>
                <a:cs typeface="+mn-cs"/>
              </a:defRPr>
            </a:lvl1pPr>
          </a:lstStyle>
          <a:p>
            <a:pPr lvl="0"/>
            <a:r>
              <a:rPr lang="en-US" dirty="0"/>
              <a:t>Click to edit Master text styles</a:t>
            </a:r>
          </a:p>
        </p:txBody>
      </p:sp>
      <p:sp>
        <p:nvSpPr>
          <p:cNvPr id="8" name="Rectangle 7">
            <a:extLst>
              <a:ext uri="{FF2B5EF4-FFF2-40B4-BE49-F238E27FC236}">
                <a16:creationId xmlns:a16="http://schemas.microsoft.com/office/drawing/2014/main" id="{523D1C27-A47E-49F4-8FF1-3954D853A2CE}"/>
              </a:ext>
            </a:extLst>
          </p:cNvPr>
          <p:cNvSpPr/>
          <p:nvPr userDrawn="1"/>
        </p:nvSpPr>
        <p:spPr>
          <a:xfrm>
            <a:off x="1505602" y="2630464"/>
            <a:ext cx="91440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893266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3 Section Header">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51FD4580-B741-442B-8F45-7363BA70CB2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0339" y="3023843"/>
            <a:ext cx="12081470" cy="3814061"/>
          </a:xfrm>
          <a:prstGeom prst="rect">
            <a:avLst/>
          </a:prstGeom>
        </p:spPr>
      </p:pic>
      <p:sp>
        <p:nvSpPr>
          <p:cNvPr id="3" name="Text Placeholder 2"/>
          <p:cNvSpPr>
            <a:spLocks noGrp="1"/>
          </p:cNvSpPr>
          <p:nvPr>
            <p:ph type="body" idx="1"/>
          </p:nvPr>
        </p:nvSpPr>
        <p:spPr>
          <a:xfrm>
            <a:off x="1066799" y="3298376"/>
            <a:ext cx="10063163" cy="1533002"/>
          </a:xfrm>
        </p:spPr>
        <p:txBody>
          <a:bodyPr lIns="0" tIns="0" rIns="0" bIns="0"/>
          <a:lstStyle>
            <a:lvl1pPr marL="0" indent="0" algn="l">
              <a:buNone/>
              <a:defRPr sz="3200">
                <a:solidFill>
                  <a:schemeClr val="bg1">
                    <a:lumMod val="8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 name="Title 1">
            <a:extLst>
              <a:ext uri="{FF2B5EF4-FFF2-40B4-BE49-F238E27FC236}">
                <a16:creationId xmlns:a16="http://schemas.microsoft.com/office/drawing/2014/main" id="{D18C685A-AF05-487F-BDC4-E0027061E78B}"/>
              </a:ext>
            </a:extLst>
          </p:cNvPr>
          <p:cNvSpPr>
            <a:spLocks noGrp="1"/>
          </p:cNvSpPr>
          <p:nvPr>
            <p:ph type="title"/>
          </p:nvPr>
        </p:nvSpPr>
        <p:spPr>
          <a:xfrm>
            <a:off x="1066800" y="1017317"/>
            <a:ext cx="10063163" cy="1756027"/>
          </a:xfrm>
        </p:spPr>
        <p:txBody>
          <a:bodyPr/>
          <a:lstStyle/>
          <a:p>
            <a:r>
              <a:rPr lang="en-US"/>
              <a:t>Click to edit Master title style</a:t>
            </a:r>
          </a:p>
        </p:txBody>
      </p:sp>
      <p:sp>
        <p:nvSpPr>
          <p:cNvPr id="6" name="Rectangle 5">
            <a:extLst>
              <a:ext uri="{FF2B5EF4-FFF2-40B4-BE49-F238E27FC236}">
                <a16:creationId xmlns:a16="http://schemas.microsoft.com/office/drawing/2014/main" id="{0EED798E-0F13-41D5-9F7D-521AF44734DA}"/>
              </a:ext>
            </a:extLst>
          </p:cNvPr>
          <p:cNvSpPr/>
          <p:nvPr userDrawn="1"/>
        </p:nvSpPr>
        <p:spPr>
          <a:xfrm>
            <a:off x="1079404" y="2860553"/>
            <a:ext cx="182880" cy="914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779329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8B61E-D700-41AB-A285-33515E6C0A52}"/>
              </a:ext>
            </a:extLst>
          </p:cNvPr>
          <p:cNvSpPr>
            <a:spLocks noGrp="1"/>
          </p:cNvSpPr>
          <p:nvPr>
            <p:ph type="title" hasCustomPrompt="1"/>
          </p:nvPr>
        </p:nvSpPr>
        <p:spPr>
          <a:xfrm>
            <a:off x="1505602" y="626357"/>
            <a:ext cx="5263688" cy="1828193"/>
          </a:xfrm>
        </p:spPr>
        <p:txBody>
          <a:bodyPr wrap="square" anchor="b" anchorCtr="0">
            <a:spAutoFit/>
          </a:bodyPr>
          <a:lstStyle>
            <a:lvl1pPr algn="l">
              <a:defRPr/>
            </a:lvl1pPr>
          </a:lstStyle>
          <a:p>
            <a:r>
              <a:rPr lang="en-US" dirty="0"/>
              <a:t>CLICK TO EDIT MASTER TITLE STYLE</a:t>
            </a:r>
          </a:p>
        </p:txBody>
      </p:sp>
      <p:sp>
        <p:nvSpPr>
          <p:cNvPr id="7" name="Text Placeholder 6">
            <a:extLst>
              <a:ext uri="{FF2B5EF4-FFF2-40B4-BE49-F238E27FC236}">
                <a16:creationId xmlns:a16="http://schemas.microsoft.com/office/drawing/2014/main" id="{8A0B0C01-FE56-4642-9E7B-E63BFB56B8F8}"/>
              </a:ext>
            </a:extLst>
          </p:cNvPr>
          <p:cNvSpPr>
            <a:spLocks noGrp="1"/>
          </p:cNvSpPr>
          <p:nvPr>
            <p:ph type="body" sz="quarter" idx="13"/>
          </p:nvPr>
        </p:nvSpPr>
        <p:spPr>
          <a:xfrm>
            <a:off x="7014575" y="688932"/>
            <a:ext cx="4904898" cy="846386"/>
          </a:xfrm>
          <a:solidFill>
            <a:schemeClr val="bg1">
              <a:lumMod val="95000"/>
            </a:schemeClr>
          </a:solidFill>
        </p:spPr>
        <p:txBody>
          <a:bodyPr wrap="square" lIns="274320" tIns="274320" rIns="274320" bIns="274320" anchor="t" anchorCtr="0">
            <a:spAutoFit/>
          </a:bodyPr>
          <a:lstStyle>
            <a:lvl1pPr marL="0" indent="0" algn="l">
              <a:lnSpc>
                <a:spcPct val="95000"/>
              </a:lnSpc>
              <a:spcBef>
                <a:spcPts val="800"/>
              </a:spcBef>
              <a:buNone/>
              <a:defRPr lang="en-US" sz="2000" kern="1200" dirty="0">
                <a:solidFill>
                  <a:schemeClr val="tx2">
                    <a:lumMod val="75000"/>
                  </a:schemeClr>
                </a:solidFill>
                <a:latin typeface="+mn-lt"/>
                <a:ea typeface="+mn-ea"/>
                <a:cs typeface="+mn-cs"/>
              </a:defRPr>
            </a:lvl1pPr>
          </a:lstStyle>
          <a:p>
            <a:pPr lvl="0"/>
            <a:r>
              <a:rPr lang="en-US" dirty="0"/>
              <a:t>Click to edit Master text styles</a:t>
            </a:r>
          </a:p>
        </p:txBody>
      </p:sp>
      <p:sp>
        <p:nvSpPr>
          <p:cNvPr id="8" name="Rectangle 7">
            <a:extLst>
              <a:ext uri="{FF2B5EF4-FFF2-40B4-BE49-F238E27FC236}">
                <a16:creationId xmlns:a16="http://schemas.microsoft.com/office/drawing/2014/main" id="{523D1C27-A47E-49F4-8FF1-3954D853A2CE}"/>
              </a:ext>
            </a:extLst>
          </p:cNvPr>
          <p:cNvSpPr/>
          <p:nvPr userDrawn="1"/>
        </p:nvSpPr>
        <p:spPr>
          <a:xfrm>
            <a:off x="1505602" y="2630464"/>
            <a:ext cx="91440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Picture Placeholder 5">
            <a:extLst>
              <a:ext uri="{FF2B5EF4-FFF2-40B4-BE49-F238E27FC236}">
                <a16:creationId xmlns:a16="http://schemas.microsoft.com/office/drawing/2014/main" id="{A49FF349-499D-4773-A3B2-1547301DCB9D}"/>
              </a:ext>
            </a:extLst>
          </p:cNvPr>
          <p:cNvSpPr>
            <a:spLocks noGrp="1"/>
          </p:cNvSpPr>
          <p:nvPr>
            <p:ph type="pic" sz="quarter" idx="14"/>
          </p:nvPr>
        </p:nvSpPr>
        <p:spPr>
          <a:xfrm>
            <a:off x="1504950" y="3124200"/>
            <a:ext cx="5264150" cy="3403600"/>
          </a:xfrm>
        </p:spPr>
        <p:txBody>
          <a:bodyPr/>
          <a:lstStyle/>
          <a:p>
            <a:endParaRPr lang="en-US"/>
          </a:p>
        </p:txBody>
      </p:sp>
    </p:spTree>
    <p:extLst>
      <p:ext uri="{BB962C8B-B14F-4D97-AF65-F5344CB8AC3E}">
        <p14:creationId xmlns:p14="http://schemas.microsoft.com/office/powerpoint/2010/main" val="101603668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2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D0655B-5834-474B-BC1F-9C661A5AD1A4}"/>
              </a:ext>
            </a:extLst>
          </p:cNvPr>
          <p:cNvSpPr>
            <a:spLocks noGrp="1"/>
          </p:cNvSpPr>
          <p:nvPr>
            <p:ph type="title"/>
          </p:nvPr>
        </p:nvSpPr>
        <p:spPr>
          <a:xfrm>
            <a:off x="1077686" y="355078"/>
            <a:ext cx="10063163" cy="1272756"/>
          </a:xfrm>
        </p:spPr>
        <p:txBody>
          <a:bodyPr/>
          <a:lstStyle/>
          <a:p>
            <a:r>
              <a:rPr lang="en-US" dirty="0"/>
              <a:t>Click to edit Master title style</a:t>
            </a:r>
          </a:p>
        </p:txBody>
      </p:sp>
      <p:sp>
        <p:nvSpPr>
          <p:cNvPr id="3" name="Content Placeholder 2"/>
          <p:cNvSpPr>
            <a:spLocks noGrp="1"/>
          </p:cNvSpPr>
          <p:nvPr>
            <p:ph idx="1"/>
          </p:nvPr>
        </p:nvSpPr>
        <p:spPr>
          <a:xfrm>
            <a:off x="1077686" y="2248664"/>
            <a:ext cx="10063163" cy="4286531"/>
          </a:xfrm>
        </p:spPr>
        <p:txBody>
          <a:bodyPr anchor="t" anchorCtr="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546612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 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1066800" y="2228568"/>
            <a:ext cx="4670128" cy="4286532"/>
          </a:xfrm>
        </p:spPr>
        <p:txBody>
          <a:bodyPr anchor="t" anchorCtr="0"/>
          <a:lstStyle>
            <a:lvl1pPr>
              <a:lnSpc>
                <a:spcPct val="90000"/>
              </a:lnSpc>
              <a:defRPr sz="2400"/>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459835" y="2228568"/>
            <a:ext cx="4670128" cy="4286532"/>
          </a:xfrm>
        </p:spPr>
        <p:txBody>
          <a:bodyPr anchor="t" anchorCtr="0"/>
          <a:lstStyle>
            <a:lvl1pPr>
              <a:lnSpc>
                <a:spcPct val="90000"/>
              </a:lnSpc>
              <a:defRPr sz="2400"/>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8">
            <a:extLst>
              <a:ext uri="{FF2B5EF4-FFF2-40B4-BE49-F238E27FC236}">
                <a16:creationId xmlns:a16="http://schemas.microsoft.com/office/drawing/2014/main" id="{BCDCAAAE-3117-43B1-8365-13245D2510A9}"/>
              </a:ext>
            </a:extLst>
          </p:cNvPr>
          <p:cNvSpPr>
            <a:spLocks noGrp="1"/>
          </p:cNvSpPr>
          <p:nvPr>
            <p:ph type="title"/>
          </p:nvPr>
        </p:nvSpPr>
        <p:spPr>
          <a:xfrm>
            <a:off x="1066800" y="355078"/>
            <a:ext cx="10063163" cy="1272756"/>
          </a:xfrm>
        </p:spPr>
        <p:txBody>
          <a:bodyPr/>
          <a:lstStyle/>
          <a:p>
            <a:r>
              <a:rPr lang="en-US"/>
              <a:t>Click to edit Master title style</a:t>
            </a:r>
          </a:p>
        </p:txBody>
      </p:sp>
    </p:spTree>
    <p:extLst>
      <p:ext uri="{BB962C8B-B14F-4D97-AF65-F5344CB8AC3E}">
        <p14:creationId xmlns:p14="http://schemas.microsoft.com/office/powerpoint/2010/main" val="12776008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 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066800" y="1949373"/>
            <a:ext cx="4537075" cy="806904"/>
          </a:xfrm>
        </p:spPr>
        <p:txBody>
          <a:bodyPr anchor="b"/>
          <a:lstStyle>
            <a:lvl1pPr marL="0" indent="0" algn="l">
              <a:lnSpc>
                <a:spcPct val="80000"/>
              </a:lnSpc>
              <a:spcBef>
                <a:spcPts val="0"/>
              </a:spcBef>
              <a:buNone/>
              <a:defRPr sz="2800" b="1">
                <a:solidFill>
                  <a:schemeClr val="bg1">
                    <a:lumMod val="8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6800" y="2874659"/>
            <a:ext cx="4537075" cy="3608620"/>
          </a:xfrm>
        </p:spPr>
        <p:txBody>
          <a:bodyPr vert="horz" lIns="0" tIns="0" rIns="0" bIns="0" rtlCol="0" anchor="t" anchorCtr="0">
            <a:noAutofit/>
          </a:bodyPr>
          <a:lstStyle>
            <a:lvl1pPr>
              <a:defRPr lang="en-US" dirty="0"/>
            </a:lvl1pPr>
            <a:lvl2pPr>
              <a:defRPr lang="en-US" dirty="0"/>
            </a:lvl2pPr>
            <a:lvl3pPr>
              <a:defRPr lang="en-US" dirty="0"/>
            </a:lvl3pPr>
            <a:lvl4pPr>
              <a:defRPr lang="en-US" dirty="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591301" y="1938488"/>
            <a:ext cx="4561114" cy="817789"/>
          </a:xfrm>
        </p:spPr>
        <p:txBody>
          <a:bodyPr vert="horz" lIns="0" tIns="0" rIns="0" bIns="0" rtlCol="0" anchor="b" anchorCtr="0">
            <a:noAutofit/>
          </a:bodyPr>
          <a:lstStyle>
            <a:lvl1pPr marL="0" indent="0">
              <a:lnSpc>
                <a:spcPct val="80000"/>
              </a:lnSpc>
              <a:spcBef>
                <a:spcPts val="0"/>
              </a:spcBef>
              <a:buNone/>
              <a:defRPr lang="en-US" sz="2800" b="1" dirty="0">
                <a:solidFill>
                  <a:schemeClr val="bg1">
                    <a:lumMod val="8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buNone/>
            </a:pPr>
            <a:r>
              <a:rPr lang="en-US"/>
              <a:t>Click to edit Master text styles</a:t>
            </a:r>
          </a:p>
        </p:txBody>
      </p:sp>
      <p:sp>
        <p:nvSpPr>
          <p:cNvPr id="6" name="Content Placeholder 5"/>
          <p:cNvSpPr>
            <a:spLocks noGrp="1"/>
          </p:cNvSpPr>
          <p:nvPr>
            <p:ph sz="quarter" idx="4"/>
          </p:nvPr>
        </p:nvSpPr>
        <p:spPr>
          <a:xfrm>
            <a:off x="6591301" y="2874659"/>
            <a:ext cx="4535424" cy="3640442"/>
          </a:xfrm>
        </p:spPr>
        <p:txBody>
          <a:bodyPr vert="horz" lIns="0" tIns="0" rIns="0" bIns="0" rtlCol="0" anchor="t" anchorCtr="0">
            <a:noAutofit/>
          </a:bodyPr>
          <a:lstStyle>
            <a:lvl1pPr>
              <a:defRPr lang="en-US" dirty="0"/>
            </a:lvl1pPr>
            <a:lvl2pPr>
              <a:defRPr lang="en-US" dirty="0"/>
            </a:lvl2pPr>
            <a:lvl3pPr>
              <a:defRPr lang="en-US" dirty="0"/>
            </a:lvl3pPr>
            <a:lvl4pPr>
              <a:defRPr lang="en-US" dirty="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9">
            <a:extLst>
              <a:ext uri="{FF2B5EF4-FFF2-40B4-BE49-F238E27FC236}">
                <a16:creationId xmlns:a16="http://schemas.microsoft.com/office/drawing/2014/main" id="{5BCD8D19-683F-4EEA-A357-6C4EB3371CEC}"/>
              </a:ext>
            </a:extLst>
          </p:cNvPr>
          <p:cNvSpPr>
            <a:spLocks noGrp="1"/>
          </p:cNvSpPr>
          <p:nvPr>
            <p:ph type="title"/>
          </p:nvPr>
        </p:nvSpPr>
        <p:spPr>
          <a:xfrm>
            <a:off x="1066800" y="355078"/>
            <a:ext cx="10063163" cy="1272756"/>
          </a:xfrm>
        </p:spPr>
        <p:txBody>
          <a:bodyPr vert="horz" lIns="0" tIns="0" rIns="0" bIns="0" rtlCol="0" anchor="b" anchorCtr="0">
            <a:noAutofit/>
          </a:bodyPr>
          <a:lstStyle>
            <a:lvl1pPr>
              <a:defRPr lang="en-US"/>
            </a:lvl1pPr>
          </a:lstStyle>
          <a:p>
            <a:pPr lvl="0"/>
            <a:r>
              <a:rPr lang="en-US"/>
              <a:t>Click to edit Master title style</a:t>
            </a:r>
          </a:p>
        </p:txBody>
      </p:sp>
    </p:spTree>
    <p:extLst>
      <p:ext uri="{BB962C8B-B14F-4D97-AF65-F5344CB8AC3E}">
        <p14:creationId xmlns:p14="http://schemas.microsoft.com/office/powerpoint/2010/main" val="31727861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6 Title Only">
    <p:spTree>
      <p:nvGrpSpPr>
        <p:cNvPr id="1" name=""/>
        <p:cNvGrpSpPr/>
        <p:nvPr/>
      </p:nvGrpSpPr>
      <p:grpSpPr>
        <a:xfrm>
          <a:off x="0" y="0"/>
          <a:ext cx="0" cy="0"/>
          <a:chOff x="0" y="0"/>
          <a:chExt cx="0" cy="0"/>
        </a:xfrm>
      </p:grpSpPr>
      <p:sp>
        <p:nvSpPr>
          <p:cNvPr id="2" name="Title 1"/>
          <p:cNvSpPr>
            <a:spLocks noGrp="1"/>
          </p:cNvSpPr>
          <p:nvPr>
            <p:ph type="title"/>
          </p:nvPr>
        </p:nvSpPr>
        <p:spPr>
          <a:xfrm>
            <a:off x="1066800" y="355078"/>
            <a:ext cx="10063163" cy="1272756"/>
          </a:xfrm>
        </p:spPr>
        <p:txBody>
          <a:bodyPr/>
          <a:lstStyle/>
          <a:p>
            <a:r>
              <a:rPr lang="en-US"/>
              <a:t>Click to edit Master title style</a:t>
            </a:r>
          </a:p>
        </p:txBody>
      </p:sp>
    </p:spTree>
    <p:extLst>
      <p:ext uri="{BB962C8B-B14F-4D97-AF65-F5344CB8AC3E}">
        <p14:creationId xmlns:p14="http://schemas.microsoft.com/office/powerpoint/2010/main" val="20948050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7 blank">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A44C8B7-E3DE-4FF2-A95C-6EF26B46BA5D}"/>
              </a:ext>
            </a:extLst>
          </p:cNvPr>
          <p:cNvSpPr/>
          <p:nvPr userDrawn="1"/>
        </p:nvSpPr>
        <p:spPr>
          <a:xfrm>
            <a:off x="-1" y="0"/>
            <a:ext cx="342901" cy="14478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715382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F002B8-C24E-459A-BF60-3329F2C395D9}"/>
              </a:ext>
            </a:extLst>
          </p:cNvPr>
          <p:cNvSpPr>
            <a:spLocks noGrp="1"/>
          </p:cNvSpPr>
          <p:nvPr>
            <p:ph type="title"/>
          </p:nvPr>
        </p:nvSpPr>
        <p:spPr>
          <a:xfrm>
            <a:off x="1066800" y="355078"/>
            <a:ext cx="10063163" cy="1272756"/>
          </a:xfrm>
        </p:spPr>
        <p:txBody>
          <a:bodyPr vert="horz" lIns="0" tIns="0" rIns="0" bIns="0" rtlCol="0" anchor="b" anchorCtr="0">
            <a:noAutofit/>
          </a:bodyPr>
          <a:lstStyle>
            <a:lvl1pPr algn="l">
              <a:defRPr lang="en-US"/>
            </a:lvl1pPr>
          </a:lstStyle>
          <a:p>
            <a:pPr lvl="0"/>
            <a:r>
              <a:rPr lang="en-US"/>
              <a:t>Click to edit Master title style</a:t>
            </a:r>
          </a:p>
        </p:txBody>
      </p:sp>
      <p:sp>
        <p:nvSpPr>
          <p:cNvPr id="9" name="Text Placeholder 8">
            <a:extLst>
              <a:ext uri="{FF2B5EF4-FFF2-40B4-BE49-F238E27FC236}">
                <a16:creationId xmlns:a16="http://schemas.microsoft.com/office/drawing/2014/main" id="{17B51F18-4389-423C-83FA-B3547BD9808A}"/>
              </a:ext>
            </a:extLst>
          </p:cNvPr>
          <p:cNvSpPr>
            <a:spLocks noGrp="1"/>
          </p:cNvSpPr>
          <p:nvPr>
            <p:ph type="body" sz="quarter" idx="13"/>
          </p:nvPr>
        </p:nvSpPr>
        <p:spPr>
          <a:xfrm>
            <a:off x="5617029" y="2228568"/>
            <a:ext cx="6350558" cy="428653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Picture Placeholder 12">
            <a:extLst>
              <a:ext uri="{FF2B5EF4-FFF2-40B4-BE49-F238E27FC236}">
                <a16:creationId xmlns:a16="http://schemas.microsoft.com/office/drawing/2014/main" id="{1B35F952-6A35-4BAF-A7DB-A4486D42B575}"/>
              </a:ext>
            </a:extLst>
          </p:cNvPr>
          <p:cNvSpPr>
            <a:spLocks noGrp="1"/>
          </p:cNvSpPr>
          <p:nvPr>
            <p:ph type="pic" sz="quarter" idx="14"/>
          </p:nvPr>
        </p:nvSpPr>
        <p:spPr>
          <a:xfrm>
            <a:off x="1066798" y="2228568"/>
            <a:ext cx="4310064" cy="3857625"/>
          </a:xfrm>
          <a:pattFill prst="pct90">
            <a:fgClr>
              <a:schemeClr val="tx1"/>
            </a:fgClr>
            <a:bgClr>
              <a:schemeClr val="bg1"/>
            </a:bgClr>
          </a:pattFill>
        </p:spPr>
        <p:txBody>
          <a:bodyPr/>
          <a:lstStyle/>
          <a:p>
            <a:endParaRPr lang="en-US"/>
          </a:p>
        </p:txBody>
      </p:sp>
    </p:spTree>
    <p:extLst>
      <p:ext uri="{BB962C8B-B14F-4D97-AF65-F5344CB8AC3E}">
        <p14:creationId xmlns:p14="http://schemas.microsoft.com/office/powerpoint/2010/main" val="41508947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12">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06D0E941-EDE7-49BA-BDF4-3F57E52E905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892421" y="5124324"/>
            <a:ext cx="5299579" cy="1673051"/>
          </a:xfrm>
          <a:prstGeom prst="rect">
            <a:avLst/>
          </a:prstGeom>
        </p:spPr>
      </p:pic>
      <p:sp>
        <p:nvSpPr>
          <p:cNvPr id="9" name="Picture Placeholder 8">
            <a:extLst>
              <a:ext uri="{FF2B5EF4-FFF2-40B4-BE49-F238E27FC236}">
                <a16:creationId xmlns:a16="http://schemas.microsoft.com/office/drawing/2014/main" id="{6E33B11D-E83F-4E7D-A79C-E543708471D0}"/>
              </a:ext>
            </a:extLst>
          </p:cNvPr>
          <p:cNvSpPr>
            <a:spLocks noGrp="1" noChangeAspect="1"/>
          </p:cNvSpPr>
          <p:nvPr>
            <p:ph type="pic" idx="1"/>
          </p:nvPr>
        </p:nvSpPr>
        <p:spPr>
          <a:xfrm>
            <a:off x="7534275" y="1"/>
            <a:ext cx="4657725" cy="6857999"/>
          </a:xfrm>
          <a:custGeom>
            <a:avLst/>
            <a:gdLst>
              <a:gd name="connsiteX0" fmla="*/ 3193833 w 4657725"/>
              <a:gd name="connsiteY0" fmla="*/ 5150699 h 6857999"/>
              <a:gd name="connsiteX1" fmla="*/ 3193833 w 4657725"/>
              <a:gd name="connsiteY1" fmla="*/ 6122685 h 6857999"/>
              <a:gd name="connsiteX2" fmla="*/ 3923369 w 4657725"/>
              <a:gd name="connsiteY2" fmla="*/ 6796563 h 6857999"/>
              <a:gd name="connsiteX3" fmla="*/ 4652952 w 4657725"/>
              <a:gd name="connsiteY3" fmla="*/ 6120308 h 6857999"/>
              <a:gd name="connsiteX4" fmla="*/ 4652952 w 4657725"/>
              <a:gd name="connsiteY4" fmla="*/ 5150699 h 6857999"/>
              <a:gd name="connsiteX5" fmla="*/ 4301469 w 4657725"/>
              <a:gd name="connsiteY5" fmla="*/ 5150699 h 6857999"/>
              <a:gd name="connsiteX6" fmla="*/ 4301469 w 4657725"/>
              <a:gd name="connsiteY6" fmla="*/ 6110517 h 6857999"/>
              <a:gd name="connsiteX7" fmla="*/ 3923369 w 4657725"/>
              <a:gd name="connsiteY7" fmla="*/ 6491041 h 6857999"/>
              <a:gd name="connsiteX8" fmla="*/ 3542845 w 4657725"/>
              <a:gd name="connsiteY8" fmla="*/ 6110517 h 6857999"/>
              <a:gd name="connsiteX9" fmla="*/ 3542845 w 4657725"/>
              <a:gd name="connsiteY9" fmla="*/ 5150699 h 6857999"/>
              <a:gd name="connsiteX10" fmla="*/ 2421901 w 4657725"/>
              <a:gd name="connsiteY10" fmla="*/ 5126459 h 6857999"/>
              <a:gd name="connsiteX11" fmla="*/ 1808766 w 4657725"/>
              <a:gd name="connsiteY11" fmla="*/ 5618488 h 6857999"/>
              <a:gd name="connsiteX12" fmla="*/ 2739496 w 4657725"/>
              <a:gd name="connsiteY12" fmla="*/ 6316559 h 6857999"/>
              <a:gd name="connsiteX13" fmla="*/ 2458309 w 4657725"/>
              <a:gd name="connsiteY13" fmla="*/ 6495937 h 6857999"/>
              <a:gd name="connsiteX14" fmla="*/ 1944416 w 4657725"/>
              <a:gd name="connsiteY14" fmla="*/ 6277822 h 6857999"/>
              <a:gd name="connsiteX15" fmla="*/ 1757814 w 4657725"/>
              <a:gd name="connsiteY15" fmla="*/ 6539569 h 6857999"/>
              <a:gd name="connsiteX16" fmla="*/ 2441246 w 4657725"/>
              <a:gd name="connsiteY16" fmla="*/ 6796516 h 6857999"/>
              <a:gd name="connsiteX17" fmla="*/ 3088460 w 4657725"/>
              <a:gd name="connsiteY17" fmla="*/ 6277822 h 6857999"/>
              <a:gd name="connsiteX18" fmla="*/ 2160155 w 4657725"/>
              <a:gd name="connsiteY18" fmla="*/ 5589257 h 6857999"/>
              <a:gd name="connsiteX19" fmla="*/ 2390342 w 4657725"/>
              <a:gd name="connsiteY19" fmla="*/ 5426848 h 6857999"/>
              <a:gd name="connsiteX20" fmla="*/ 2860602 w 4657725"/>
              <a:gd name="connsiteY20" fmla="*/ 5603801 h 6857999"/>
              <a:gd name="connsiteX21" fmla="*/ 3052100 w 4657725"/>
              <a:gd name="connsiteY21" fmla="*/ 5351893 h 6857999"/>
              <a:gd name="connsiteX22" fmla="*/ 2421901 w 4657725"/>
              <a:gd name="connsiteY22" fmla="*/ 5126459 h 6857999"/>
              <a:gd name="connsiteX23" fmla="*/ 0 w 4657725"/>
              <a:gd name="connsiteY23" fmla="*/ 0 h 6857999"/>
              <a:gd name="connsiteX24" fmla="*/ 4657725 w 4657725"/>
              <a:gd name="connsiteY24" fmla="*/ 0 h 6857999"/>
              <a:gd name="connsiteX25" fmla="*/ 4657725 w 4657725"/>
              <a:gd name="connsiteY25" fmla="*/ 6857999 h 6857999"/>
              <a:gd name="connsiteX26" fmla="*/ 0 w 4657725"/>
              <a:gd name="connsiteY26" fmla="*/ 6857999 h 6857999"/>
              <a:gd name="connsiteX27" fmla="*/ 0 w 4657725"/>
              <a:gd name="connsiteY27" fmla="*/ 6767905 h 6857999"/>
              <a:gd name="connsiteX28" fmla="*/ 290396 w 4657725"/>
              <a:gd name="connsiteY28" fmla="*/ 6767905 h 6857999"/>
              <a:gd name="connsiteX29" fmla="*/ 589929 w 4657725"/>
              <a:gd name="connsiteY29" fmla="*/ 5833801 h 6857999"/>
              <a:gd name="connsiteX30" fmla="*/ 890270 w 4657725"/>
              <a:gd name="connsiteY30" fmla="*/ 6767905 h 6857999"/>
              <a:gd name="connsiteX31" fmla="*/ 1241849 w 4657725"/>
              <a:gd name="connsiteY31" fmla="*/ 6767905 h 6857999"/>
              <a:gd name="connsiteX32" fmla="*/ 1819004 w 4657725"/>
              <a:gd name="connsiteY32" fmla="*/ 5150939 h 6857999"/>
              <a:gd name="connsiteX33" fmla="*/ 1452644 w 4657725"/>
              <a:gd name="connsiteY33" fmla="*/ 5150939 h 6857999"/>
              <a:gd name="connsiteX34" fmla="*/ 1076160 w 4657725"/>
              <a:gd name="connsiteY34" fmla="*/ 6206910 h 6857999"/>
              <a:gd name="connsiteX35" fmla="*/ 736749 w 4657725"/>
              <a:gd name="connsiteY35" fmla="*/ 5150939 h 6857999"/>
              <a:gd name="connsiteX36" fmla="*/ 444440 w 4657725"/>
              <a:gd name="connsiteY36" fmla="*/ 5150939 h 6857999"/>
              <a:gd name="connsiteX37" fmla="*/ 103651 w 4657725"/>
              <a:gd name="connsiteY37" fmla="*/ 6208288 h 6857999"/>
              <a:gd name="connsiteX38" fmla="*/ 0 w 4657725"/>
              <a:gd name="connsiteY38" fmla="*/ 5917501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657725" h="6857999">
                <a:moveTo>
                  <a:pt x="3193833" y="5150699"/>
                </a:moveTo>
                <a:lnTo>
                  <a:pt x="3193833" y="6122685"/>
                </a:lnTo>
                <a:cubicBezTo>
                  <a:pt x="3193833" y="6520177"/>
                  <a:pt x="3431435" y="6796563"/>
                  <a:pt x="3923369" y="6796563"/>
                </a:cubicBezTo>
                <a:cubicBezTo>
                  <a:pt x="4415303" y="6796563"/>
                  <a:pt x="4652952" y="6522601"/>
                  <a:pt x="4652952" y="6120308"/>
                </a:cubicBezTo>
                <a:lnTo>
                  <a:pt x="4652952" y="5150699"/>
                </a:lnTo>
                <a:lnTo>
                  <a:pt x="4301469" y="5150699"/>
                </a:lnTo>
                <a:lnTo>
                  <a:pt x="4301469" y="6110517"/>
                </a:lnTo>
                <a:cubicBezTo>
                  <a:pt x="4301469" y="6335951"/>
                  <a:pt x="4172996" y="6491041"/>
                  <a:pt x="3923369" y="6491041"/>
                </a:cubicBezTo>
                <a:cubicBezTo>
                  <a:pt x="3673742" y="6491041"/>
                  <a:pt x="3542845" y="6335951"/>
                  <a:pt x="3542845" y="6110517"/>
                </a:cubicBezTo>
                <a:lnTo>
                  <a:pt x="3542845" y="5150699"/>
                </a:lnTo>
                <a:close/>
                <a:moveTo>
                  <a:pt x="2421901" y="5126459"/>
                </a:moveTo>
                <a:cubicBezTo>
                  <a:pt x="2041377" y="5126459"/>
                  <a:pt x="1808766" y="5349469"/>
                  <a:pt x="1808766" y="5618488"/>
                </a:cubicBezTo>
                <a:cubicBezTo>
                  <a:pt x="1808766" y="6226870"/>
                  <a:pt x="2739496" y="6030572"/>
                  <a:pt x="2739496" y="6316559"/>
                </a:cubicBezTo>
                <a:cubicBezTo>
                  <a:pt x="2739496" y="6408719"/>
                  <a:pt x="2647383" y="6495937"/>
                  <a:pt x="2458309" y="6495937"/>
                </a:cubicBezTo>
                <a:cubicBezTo>
                  <a:pt x="2264392" y="6496559"/>
                  <a:pt x="2078684" y="6417736"/>
                  <a:pt x="1944416" y="6277822"/>
                </a:cubicBezTo>
                <a:lnTo>
                  <a:pt x="1757814" y="6539569"/>
                </a:lnTo>
                <a:cubicBezTo>
                  <a:pt x="1908009" y="6692283"/>
                  <a:pt x="2131019" y="6796516"/>
                  <a:pt x="2441246" y="6796516"/>
                </a:cubicBezTo>
                <a:cubicBezTo>
                  <a:pt x="2877570" y="6796516"/>
                  <a:pt x="3088460" y="6573506"/>
                  <a:pt x="3088460" y="6277822"/>
                </a:cubicBezTo>
                <a:cubicBezTo>
                  <a:pt x="3088460" y="5674288"/>
                  <a:pt x="2160155" y="5846346"/>
                  <a:pt x="2160155" y="5589257"/>
                </a:cubicBezTo>
                <a:cubicBezTo>
                  <a:pt x="2160155" y="5492296"/>
                  <a:pt x="2242524" y="5426848"/>
                  <a:pt x="2390342" y="5426848"/>
                </a:cubicBezTo>
                <a:cubicBezTo>
                  <a:pt x="2555223" y="5426848"/>
                  <a:pt x="2729752" y="5482600"/>
                  <a:pt x="2860602" y="5603801"/>
                </a:cubicBezTo>
                <a:lnTo>
                  <a:pt x="3052100" y="5351893"/>
                </a:lnTo>
                <a:cubicBezTo>
                  <a:pt x="2892114" y="5204028"/>
                  <a:pt x="2678848" y="5126459"/>
                  <a:pt x="2421901" y="5126459"/>
                </a:cubicBezTo>
                <a:close/>
                <a:moveTo>
                  <a:pt x="0" y="0"/>
                </a:moveTo>
                <a:lnTo>
                  <a:pt x="4657725" y="0"/>
                </a:lnTo>
                <a:lnTo>
                  <a:pt x="4657725" y="6857999"/>
                </a:lnTo>
                <a:lnTo>
                  <a:pt x="0" y="6857999"/>
                </a:lnTo>
                <a:lnTo>
                  <a:pt x="0" y="6767905"/>
                </a:lnTo>
                <a:lnTo>
                  <a:pt x="290396" y="6767905"/>
                </a:lnTo>
                <a:lnTo>
                  <a:pt x="589929" y="5833801"/>
                </a:lnTo>
                <a:lnTo>
                  <a:pt x="890270" y="6767905"/>
                </a:lnTo>
                <a:lnTo>
                  <a:pt x="1241849" y="6767905"/>
                </a:lnTo>
                <a:lnTo>
                  <a:pt x="1819004" y="5150939"/>
                </a:lnTo>
                <a:lnTo>
                  <a:pt x="1452644" y="5150939"/>
                </a:lnTo>
                <a:lnTo>
                  <a:pt x="1076160" y="6206910"/>
                </a:lnTo>
                <a:lnTo>
                  <a:pt x="736749" y="5150939"/>
                </a:lnTo>
                <a:lnTo>
                  <a:pt x="444440" y="5150939"/>
                </a:lnTo>
                <a:lnTo>
                  <a:pt x="103651" y="6208288"/>
                </a:lnTo>
                <a:lnTo>
                  <a:pt x="0" y="5917501"/>
                </a:lnTo>
                <a:close/>
              </a:path>
            </a:pathLst>
          </a:custGeom>
          <a:pattFill prst="pct90">
            <a:fgClr>
              <a:schemeClr val="tx1"/>
            </a:fgClr>
            <a:bgClr>
              <a:schemeClr val="bg1"/>
            </a:bgClr>
          </a:pattFill>
        </p:spPr>
        <p:txBody>
          <a:bodyPr vert="horz" wrap="square" lIns="0" tIns="0" rIns="0" bIns="0" rtlCol="0" anchor="t" anchorCtr="1">
            <a:noAutofit/>
          </a:bodyPr>
          <a:lstStyle>
            <a:lvl1pPr marL="0" indent="0">
              <a:buNone/>
              <a:defRPr lang="en-US" sz="1050" dirty="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a:t>Click icon to add picture</a:t>
            </a:r>
          </a:p>
        </p:txBody>
      </p:sp>
      <p:sp>
        <p:nvSpPr>
          <p:cNvPr id="2" name="Title 1">
            <a:extLst>
              <a:ext uri="{FF2B5EF4-FFF2-40B4-BE49-F238E27FC236}">
                <a16:creationId xmlns:a16="http://schemas.microsoft.com/office/drawing/2014/main" id="{B09CEF2D-F918-47AF-9A2E-87606276CE82}"/>
              </a:ext>
            </a:extLst>
          </p:cNvPr>
          <p:cNvSpPr>
            <a:spLocks noGrp="1"/>
          </p:cNvSpPr>
          <p:nvPr>
            <p:ph type="title"/>
          </p:nvPr>
        </p:nvSpPr>
        <p:spPr>
          <a:xfrm>
            <a:off x="1079404" y="355078"/>
            <a:ext cx="6454871" cy="1272756"/>
          </a:xfrm>
        </p:spPr>
        <p:txBody>
          <a:bodyPr/>
          <a:lstStyle/>
          <a:p>
            <a:r>
              <a:rPr lang="en-US"/>
              <a:t>Click to edit Master title style</a:t>
            </a:r>
          </a:p>
        </p:txBody>
      </p:sp>
      <p:sp>
        <p:nvSpPr>
          <p:cNvPr id="17" name="Rectangle 16">
            <a:extLst>
              <a:ext uri="{FF2B5EF4-FFF2-40B4-BE49-F238E27FC236}">
                <a16:creationId xmlns:a16="http://schemas.microsoft.com/office/drawing/2014/main" id="{4581BD20-E683-41C5-AE73-792E882BFC74}"/>
              </a:ext>
            </a:extLst>
          </p:cNvPr>
          <p:cNvSpPr/>
          <p:nvPr userDrawn="1"/>
        </p:nvSpPr>
        <p:spPr>
          <a:xfrm>
            <a:off x="-1" y="0"/>
            <a:ext cx="342901" cy="14478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53BA561D-6C3D-49E7-AAA6-98B9F61B2FAC}"/>
              </a:ext>
            </a:extLst>
          </p:cNvPr>
          <p:cNvSpPr/>
          <p:nvPr userDrawn="1"/>
        </p:nvSpPr>
        <p:spPr>
          <a:xfrm>
            <a:off x="1079404" y="1719274"/>
            <a:ext cx="182880" cy="914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9">
            <a:extLst>
              <a:ext uri="{FF2B5EF4-FFF2-40B4-BE49-F238E27FC236}">
                <a16:creationId xmlns:a16="http://schemas.microsoft.com/office/drawing/2014/main" id="{FDB70FCC-BB97-4C83-A1E3-15B50D1C5C82}"/>
              </a:ext>
            </a:extLst>
          </p:cNvPr>
          <p:cNvSpPr>
            <a:spLocks noGrp="1"/>
          </p:cNvSpPr>
          <p:nvPr>
            <p:ph type="body" sz="quarter" idx="15"/>
          </p:nvPr>
        </p:nvSpPr>
        <p:spPr>
          <a:xfrm>
            <a:off x="1079404" y="2248664"/>
            <a:ext cx="6116053" cy="40835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007683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18" Type="http://schemas.openxmlformats.org/officeDocument/2006/relationships/image" Target="../media/image12.png"/><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image" Target="../media/image11.jpeg"/><Relationship Id="rId2" Type="http://schemas.openxmlformats.org/officeDocument/2006/relationships/slideLayout" Target="../slideLayouts/slideLayout18.xml"/><Relationship Id="rId16" Type="http://schemas.openxmlformats.org/officeDocument/2006/relationships/theme" Target="../theme/theme2.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10" Type="http://schemas.openxmlformats.org/officeDocument/2006/relationships/slideLayout" Target="../slideLayouts/slideLayout26.xml"/><Relationship Id="rId19" Type="http://schemas.openxmlformats.org/officeDocument/2006/relationships/image" Target="../media/image13.svg"/><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2B9AA46-E27C-49B7-B52A-1D2CAB27054F}"/>
              </a:ext>
            </a:extLst>
          </p:cNvPr>
          <p:cNvSpPr/>
          <p:nvPr userDrawn="1"/>
        </p:nvSpPr>
        <p:spPr>
          <a:xfrm>
            <a:off x="-1" y="0"/>
            <a:ext cx="342901" cy="14478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1079404" y="355078"/>
            <a:ext cx="10063163" cy="1272756"/>
          </a:xfrm>
          <a:prstGeom prst="rect">
            <a:avLst/>
          </a:prstGeom>
        </p:spPr>
        <p:txBody>
          <a:bodyPr vert="horz" lIns="0" tIns="0" rIns="0" bIns="0" rtlCol="0" anchor="b" anchorCtr="0">
            <a:noAutofit/>
          </a:bodyPr>
          <a:lstStyle/>
          <a:p>
            <a:r>
              <a:rPr lang="en-US"/>
              <a:t>Click to edit Master title style</a:t>
            </a:r>
          </a:p>
        </p:txBody>
      </p:sp>
      <p:sp>
        <p:nvSpPr>
          <p:cNvPr id="3" name="Text Placeholder 2"/>
          <p:cNvSpPr>
            <a:spLocks noGrp="1"/>
          </p:cNvSpPr>
          <p:nvPr>
            <p:ph type="body" idx="1"/>
          </p:nvPr>
        </p:nvSpPr>
        <p:spPr>
          <a:xfrm>
            <a:off x="1079404" y="2248664"/>
            <a:ext cx="10063163" cy="3515006"/>
          </a:xfrm>
          <a:prstGeom prst="rect">
            <a:avLst/>
          </a:prstGeom>
        </p:spPr>
        <p:txBody>
          <a:bodyPr vert="horz" lIns="0" tIns="0" rIns="0" bIns="0" rtlCol="0" anchor="t" anchorCtr="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Graphic 6">
            <a:extLst>
              <a:ext uri="{FF2B5EF4-FFF2-40B4-BE49-F238E27FC236}">
                <a16:creationId xmlns:a16="http://schemas.microsoft.com/office/drawing/2014/main" id="{F7CF70C8-0AEC-4AD2-AD31-2A6E9D6584BB}"/>
              </a:ext>
            </a:extLst>
          </p:cNvPr>
          <p:cNvPicPr>
            <a:picLocks noChangeAspect="1"/>
          </p:cNvPicPr>
          <p:nvPr userDrawn="1"/>
        </p:nvPicPr>
        <p:blipFill>
          <a:blip r:embed="rId18">
            <a:extLst>
              <a:ext uri="{96DAC541-7B7A-43D3-8B79-37D633B846F1}">
                <asvg:svgBlip xmlns:asvg="http://schemas.microsoft.com/office/drawing/2016/SVG/main" r:embed="rId19"/>
              </a:ext>
            </a:extLst>
          </a:blip>
          <a:stretch>
            <a:fillRect/>
          </a:stretch>
        </p:blipFill>
        <p:spPr>
          <a:xfrm>
            <a:off x="6763241" y="5124324"/>
            <a:ext cx="5299579" cy="1673051"/>
          </a:xfrm>
          <a:prstGeom prst="rect">
            <a:avLst/>
          </a:prstGeom>
        </p:spPr>
      </p:pic>
      <p:sp>
        <p:nvSpPr>
          <p:cNvPr id="11" name="Rectangle 10">
            <a:extLst>
              <a:ext uri="{FF2B5EF4-FFF2-40B4-BE49-F238E27FC236}">
                <a16:creationId xmlns:a16="http://schemas.microsoft.com/office/drawing/2014/main" id="{B70B6714-A342-46BB-9C49-060ABC6EF4F4}"/>
              </a:ext>
            </a:extLst>
          </p:cNvPr>
          <p:cNvSpPr/>
          <p:nvPr userDrawn="1"/>
        </p:nvSpPr>
        <p:spPr>
          <a:xfrm>
            <a:off x="1079404" y="1719274"/>
            <a:ext cx="182880" cy="914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07026652"/>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712" r:id="rId9"/>
    <p:sldLayoutId id="2147483703" r:id="rId10"/>
    <p:sldLayoutId id="2147483705" r:id="rId11"/>
    <p:sldLayoutId id="2147483706" r:id="rId12"/>
    <p:sldLayoutId id="2147483707" r:id="rId13"/>
    <p:sldLayoutId id="2147483708" r:id="rId14"/>
    <p:sldLayoutId id="2147483710" r:id="rId15"/>
    <p:sldLayoutId id="2147483709" r:id="rId16"/>
  </p:sldLayoutIdLst>
  <p:txStyles>
    <p:titleStyle>
      <a:lvl1pPr algn="l" defTabSz="914400" rtl="0" eaLnBrk="1" latinLnBrk="0" hangingPunct="1">
        <a:lnSpc>
          <a:spcPct val="90000"/>
        </a:lnSpc>
        <a:spcBef>
          <a:spcPct val="0"/>
        </a:spcBef>
        <a:buNone/>
        <a:defRPr sz="4000" b="1" kern="1200">
          <a:solidFill>
            <a:schemeClr val="bg1"/>
          </a:solidFill>
          <a:latin typeface="Corbel" panose="020B0503020204020204" pitchFamily="34" charset="0"/>
          <a:ea typeface="+mj-ea"/>
          <a:cs typeface="+mj-cs"/>
        </a:defRPr>
      </a:lvl1pPr>
    </p:titleStyle>
    <p:bodyStyle>
      <a:lvl1pPr marL="182880" indent="-182880" algn="l" defTabSz="914400" rtl="0" eaLnBrk="1" latinLnBrk="0" hangingPunct="1">
        <a:lnSpc>
          <a:spcPct val="90000"/>
        </a:lnSpc>
        <a:spcBef>
          <a:spcPts val="800"/>
        </a:spcBef>
        <a:buFont typeface="Arial" panose="020B0604020202020204" pitchFamily="34" charset="0"/>
        <a:buChar char="•"/>
        <a:defRPr sz="2400" kern="1200">
          <a:solidFill>
            <a:schemeClr val="bg1"/>
          </a:solidFill>
          <a:latin typeface="+mn-lt"/>
          <a:ea typeface="+mn-ea"/>
          <a:cs typeface="+mn-cs"/>
        </a:defRPr>
      </a:lvl1pPr>
      <a:lvl2pPr marL="365760" indent="-182880" algn="l" defTabSz="914400" rtl="0" eaLnBrk="1" latinLnBrk="0" hangingPunct="1">
        <a:lnSpc>
          <a:spcPct val="90000"/>
        </a:lnSpc>
        <a:spcBef>
          <a:spcPts val="400"/>
        </a:spcBef>
        <a:buFont typeface="Arial" panose="020B0604020202020204" pitchFamily="34" charset="0"/>
        <a:buChar char="•"/>
        <a:defRPr sz="2200" kern="1200">
          <a:solidFill>
            <a:schemeClr val="bg1"/>
          </a:solidFill>
          <a:latin typeface="+mn-lt"/>
          <a:ea typeface="+mn-ea"/>
          <a:cs typeface="+mn-cs"/>
        </a:defRPr>
      </a:lvl2pPr>
      <a:lvl3pPr marL="548640" indent="-182880" algn="l" defTabSz="914400" rtl="0" eaLnBrk="1" latinLnBrk="0" hangingPunct="1">
        <a:lnSpc>
          <a:spcPct val="90000"/>
        </a:lnSpc>
        <a:spcBef>
          <a:spcPts val="400"/>
        </a:spcBef>
        <a:buFont typeface="Arial" panose="020B0604020202020204" pitchFamily="34" charset="0"/>
        <a:buChar char="•"/>
        <a:defRPr sz="2000" kern="1200">
          <a:solidFill>
            <a:schemeClr val="bg1"/>
          </a:solidFill>
          <a:latin typeface="+mn-lt"/>
          <a:ea typeface="+mn-ea"/>
          <a:cs typeface="+mn-cs"/>
        </a:defRPr>
      </a:lvl3pPr>
      <a:lvl4pPr marL="731520" indent="-182880" algn="l" defTabSz="914400" rtl="0" eaLnBrk="1" latinLnBrk="0" hangingPunct="1">
        <a:lnSpc>
          <a:spcPct val="90000"/>
        </a:lnSpc>
        <a:spcBef>
          <a:spcPts val="400"/>
        </a:spcBef>
        <a:buFont typeface="Arial" panose="020B0604020202020204" pitchFamily="34" charset="0"/>
        <a:buChar char="•"/>
        <a:defRPr sz="2000" kern="1200">
          <a:solidFill>
            <a:schemeClr val="bg1"/>
          </a:solidFill>
          <a:latin typeface="+mn-lt"/>
          <a:ea typeface="+mn-ea"/>
          <a:cs typeface="+mn-cs"/>
        </a:defRPr>
      </a:lvl4pPr>
      <a:lvl5pPr marL="914400" indent="-182880" algn="l" defTabSz="914400" rtl="0" eaLnBrk="1" latinLnBrk="0" hangingPunct="1">
        <a:lnSpc>
          <a:spcPct val="90000"/>
        </a:lnSpc>
        <a:spcBef>
          <a:spcPts val="400"/>
        </a:spcBef>
        <a:buFont typeface="Arial" panose="020B0604020202020204" pitchFamily="34" charset="0"/>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userDrawn="1">
          <p15:clr>
            <a:srgbClr val="F26B43"/>
          </p15:clr>
        </p15:guide>
        <p15:guide id="2" pos="7680" userDrawn="1">
          <p15:clr>
            <a:srgbClr val="F26B43"/>
          </p15:clr>
        </p15:guide>
        <p15:guide id="3" pos="216" userDrawn="1">
          <p15:clr>
            <a:srgbClr val="F26B43"/>
          </p15:clr>
        </p15:guide>
        <p15:guide id="4" pos="672" userDrawn="1">
          <p15:clr>
            <a:srgbClr val="F26B43"/>
          </p15:clr>
        </p15:guide>
        <p15:guide id="5" pos="1122" userDrawn="1">
          <p15:clr>
            <a:srgbClr val="F26B43"/>
          </p15:clr>
        </p15:guide>
        <p15:guide id="6" pos="1575" userDrawn="1">
          <p15:clr>
            <a:srgbClr val="F26B43"/>
          </p15:clr>
        </p15:guide>
        <p15:guide id="7" pos="2028" userDrawn="1">
          <p15:clr>
            <a:srgbClr val="F26B43"/>
          </p15:clr>
        </p15:guide>
        <p15:guide id="8" pos="2481" userDrawn="1">
          <p15:clr>
            <a:srgbClr val="F26B43"/>
          </p15:clr>
        </p15:guide>
        <p15:guide id="9" pos="2934" userDrawn="1">
          <p15:clr>
            <a:srgbClr val="F26B43"/>
          </p15:clr>
        </p15:guide>
        <p15:guide id="10" pos="3387" userDrawn="1">
          <p15:clr>
            <a:srgbClr val="F26B43"/>
          </p15:clr>
        </p15:guide>
        <p15:guide id="11" pos="3840" userDrawn="1">
          <p15:clr>
            <a:srgbClr val="F26B43"/>
          </p15:clr>
        </p15:guide>
        <p15:guide id="12" pos="4293" userDrawn="1">
          <p15:clr>
            <a:srgbClr val="F26B43"/>
          </p15:clr>
        </p15:guide>
        <p15:guide id="13" pos="4746" userDrawn="1">
          <p15:clr>
            <a:srgbClr val="F26B43"/>
          </p15:clr>
        </p15:guide>
        <p15:guide id="14" pos="5199" userDrawn="1">
          <p15:clr>
            <a:srgbClr val="F26B43"/>
          </p15:clr>
        </p15:guide>
        <p15:guide id="15" pos="5652" userDrawn="1">
          <p15:clr>
            <a:srgbClr val="F26B43"/>
          </p15:clr>
        </p15:guide>
        <p15:guide id="16" pos="6105" userDrawn="1">
          <p15:clr>
            <a:srgbClr val="F26B43"/>
          </p15:clr>
        </p15:guide>
        <p15:guide id="17" pos="6558" userDrawn="1">
          <p15:clr>
            <a:srgbClr val="F26B43"/>
          </p15:clr>
        </p15:guide>
        <p15:guide id="18" pos="7011" userDrawn="1">
          <p15:clr>
            <a:srgbClr val="F26B43"/>
          </p15:clr>
        </p15:guide>
        <p15:guide id="19" pos="7464" userDrawn="1">
          <p15:clr>
            <a:srgbClr val="F26B43"/>
          </p15:clr>
        </p15:guide>
        <p15:guide id="20" orient="horz" userDrawn="1">
          <p15:clr>
            <a:srgbClr val="F26B43"/>
          </p15:clr>
        </p15:guide>
        <p15:guide id="21" orient="horz" pos="4320" userDrawn="1">
          <p15:clr>
            <a:srgbClr val="F26B43"/>
          </p15:clr>
        </p15:guide>
        <p15:guide id="22" orient="horz" pos="216" userDrawn="1">
          <p15:clr>
            <a:srgbClr val="F26B43"/>
          </p15:clr>
        </p15:guide>
        <p15:guide id="23" orient="horz" pos="696" userDrawn="1">
          <p15:clr>
            <a:srgbClr val="F26B43"/>
          </p15:clr>
        </p15:guide>
        <p15:guide id="24" orient="horz" pos="1188" userDrawn="1">
          <p15:clr>
            <a:srgbClr val="F26B43"/>
          </p15:clr>
        </p15:guide>
        <p15:guide id="25" orient="horz" pos="1674" userDrawn="1">
          <p15:clr>
            <a:srgbClr val="F26B43"/>
          </p15:clr>
        </p15:guide>
        <p15:guide id="26" orient="horz" pos="2160" userDrawn="1">
          <p15:clr>
            <a:srgbClr val="F26B43"/>
          </p15:clr>
        </p15:guide>
        <p15:guide id="27" orient="horz" pos="2646" userDrawn="1">
          <p15:clr>
            <a:srgbClr val="F26B43"/>
          </p15:clr>
        </p15:guide>
        <p15:guide id="28" orient="horz" pos="3132" userDrawn="1">
          <p15:clr>
            <a:srgbClr val="F26B43"/>
          </p15:clr>
        </p15:guide>
        <p15:guide id="29" orient="horz" pos="3618" userDrawn="1">
          <p15:clr>
            <a:srgbClr val="F26B43"/>
          </p15:clr>
        </p15:guide>
        <p15:guide id="30" orient="horz" pos="4104"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4" name="Picture 13" descr="Background pattern&#10;&#10;Description automatically generated">
            <a:extLst>
              <a:ext uri="{FF2B5EF4-FFF2-40B4-BE49-F238E27FC236}">
                <a16:creationId xmlns:a16="http://schemas.microsoft.com/office/drawing/2014/main" id="{E30C7818-3D84-4FE4-A829-AB1B144CF0B0}"/>
              </a:ext>
            </a:extLst>
          </p:cNvPr>
          <p:cNvPicPr>
            <a:picLocks noChangeAspect="1"/>
          </p:cNvPicPr>
          <p:nvPr userDrawn="1"/>
        </p:nvPicPr>
        <p:blipFill rotWithShape="1">
          <a:blip r:embed="rId17" cstate="screen">
            <a:extLst>
              <a:ext uri="{28A0092B-C50C-407E-A947-70E740481C1C}">
                <a14:useLocalDpi xmlns:a14="http://schemas.microsoft.com/office/drawing/2010/main"/>
              </a:ext>
            </a:extLst>
          </a:blip>
          <a:srcRect r="91410"/>
          <a:stretch/>
        </p:blipFill>
        <p:spPr>
          <a:xfrm>
            <a:off x="0" y="0"/>
            <a:ext cx="1046273" cy="6858000"/>
          </a:xfrm>
          <a:prstGeom prst="rect">
            <a:avLst/>
          </a:prstGeom>
          <a:effectLst>
            <a:outerShdw blurRad="88900" dist="38100" algn="l" rotWithShape="0">
              <a:prstClr val="black">
                <a:alpha val="15000"/>
              </a:prstClr>
            </a:outerShdw>
          </a:effectLst>
        </p:spPr>
      </p:pic>
      <p:sp>
        <p:nvSpPr>
          <p:cNvPr id="2" name="Title Placeholder 1"/>
          <p:cNvSpPr>
            <a:spLocks noGrp="1"/>
          </p:cNvSpPr>
          <p:nvPr>
            <p:ph type="title"/>
          </p:nvPr>
        </p:nvSpPr>
        <p:spPr>
          <a:xfrm>
            <a:off x="1781174" y="355078"/>
            <a:ext cx="9348789" cy="1272756"/>
          </a:xfrm>
          <a:prstGeom prst="rect">
            <a:avLst/>
          </a:prstGeom>
        </p:spPr>
        <p:txBody>
          <a:bodyPr vert="horz" lIns="0" tIns="0" rIns="0" bIns="0" rtlCol="0" anchor="b" anchorCtr="1">
            <a:noAutofit/>
          </a:bodyPr>
          <a:lstStyle/>
          <a:p>
            <a:r>
              <a:rPr lang="en-US" dirty="0"/>
              <a:t>CLICK TO EDIT MASTER TITLE STYLE</a:t>
            </a:r>
          </a:p>
        </p:txBody>
      </p:sp>
      <p:sp>
        <p:nvSpPr>
          <p:cNvPr id="3" name="Text Placeholder 2"/>
          <p:cNvSpPr>
            <a:spLocks noGrp="1"/>
          </p:cNvSpPr>
          <p:nvPr>
            <p:ph type="body" idx="1"/>
          </p:nvPr>
        </p:nvSpPr>
        <p:spPr>
          <a:xfrm>
            <a:off x="1781174" y="2229633"/>
            <a:ext cx="9348789" cy="1756378"/>
          </a:xfrm>
          <a:prstGeom prst="rect">
            <a:avLst/>
          </a:prstGeom>
        </p:spPr>
        <p:txBody>
          <a:bodyPr vert="horz" lIns="0" tIns="0" rIns="0" bIns="0" rtlCol="0" anchor="t" anchorCtr="1">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9" name="Graphic 8">
            <a:extLst>
              <a:ext uri="{FF2B5EF4-FFF2-40B4-BE49-F238E27FC236}">
                <a16:creationId xmlns:a16="http://schemas.microsoft.com/office/drawing/2014/main" id="{743B4A29-4092-435B-BDA1-D96A6FE70950}"/>
              </a:ext>
            </a:extLst>
          </p:cNvPr>
          <p:cNvPicPr>
            <a:picLocks noChangeAspect="1"/>
          </p:cNvPicPr>
          <p:nvPr userDrawn="1"/>
        </p:nvPicPr>
        <p:blipFill>
          <a:blip r:embed="rId18" cstate="screen">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243351" y="5930900"/>
            <a:ext cx="575336" cy="571500"/>
          </a:xfrm>
          <a:prstGeom prst="rect">
            <a:avLst/>
          </a:prstGeom>
        </p:spPr>
      </p:pic>
      <p:sp>
        <p:nvSpPr>
          <p:cNvPr id="10" name="TextBox 9">
            <a:extLst>
              <a:ext uri="{FF2B5EF4-FFF2-40B4-BE49-F238E27FC236}">
                <a16:creationId xmlns:a16="http://schemas.microsoft.com/office/drawing/2014/main" id="{6579E68E-02D9-4963-8B66-3C7E618C0623}"/>
              </a:ext>
            </a:extLst>
          </p:cNvPr>
          <p:cNvSpPr txBox="1"/>
          <p:nvPr userDrawn="1"/>
        </p:nvSpPr>
        <p:spPr>
          <a:xfrm rot="16200000">
            <a:off x="-2303620" y="2665361"/>
            <a:ext cx="5669278" cy="338554"/>
          </a:xfrm>
          <a:prstGeom prst="rect">
            <a:avLst/>
          </a:prstGeom>
          <a:noFill/>
          <a:effectLst/>
        </p:spPr>
        <p:txBody>
          <a:bodyPr wrap="square" rtlCol="0">
            <a:spAutoFit/>
          </a:bodyPr>
          <a:lstStyle/>
          <a:p>
            <a:r>
              <a:rPr lang="en-US" sz="1600" b="0" kern="1500" spc="600" baseline="0" dirty="0">
                <a:solidFill>
                  <a:schemeClr val="tx2">
                    <a:lumMod val="60000"/>
                    <a:lumOff val="40000"/>
                  </a:schemeClr>
                </a:solidFill>
              </a:rPr>
              <a:t>WASHINGTON STATE UNIVERSITY</a:t>
            </a:r>
          </a:p>
        </p:txBody>
      </p:sp>
    </p:spTree>
    <p:extLst>
      <p:ext uri="{BB962C8B-B14F-4D97-AF65-F5344CB8AC3E}">
        <p14:creationId xmlns:p14="http://schemas.microsoft.com/office/powerpoint/2010/main" val="12758197"/>
      </p:ext>
    </p:extLst>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5" r:id="rId12"/>
    <p:sldLayoutId id="2147483726" r:id="rId13"/>
    <p:sldLayoutId id="2147483727" r:id="rId14"/>
    <p:sldLayoutId id="2147483728" r:id="rId15"/>
  </p:sldLayoutIdLst>
  <p:txStyles>
    <p:titleStyle>
      <a:lvl1pPr algn="ctr" defTabSz="914400" rtl="0" eaLnBrk="1" latinLnBrk="0" hangingPunct="1">
        <a:lnSpc>
          <a:spcPct val="90000"/>
        </a:lnSpc>
        <a:spcBef>
          <a:spcPct val="0"/>
        </a:spcBef>
        <a:buNone/>
        <a:defRPr lang="en-US" sz="4400" kern="1200" spc="-150" dirty="0">
          <a:solidFill>
            <a:schemeClr val="tx2"/>
          </a:solidFill>
          <a:latin typeface="Arial Black" panose="020B0A04020102020204" pitchFamily="34" charset="0"/>
          <a:ea typeface="+mj-ea"/>
          <a:cs typeface="+mj-cs"/>
        </a:defRPr>
      </a:lvl1pPr>
    </p:titleStyle>
    <p:bodyStyle>
      <a:lvl1pPr marL="182880" indent="-182880" algn="l" defTabSz="914400" rtl="0" eaLnBrk="1" latinLnBrk="0" hangingPunct="1">
        <a:lnSpc>
          <a:spcPct val="90000"/>
        </a:lnSpc>
        <a:spcBef>
          <a:spcPts val="800"/>
        </a:spcBef>
        <a:buFont typeface="Arial" panose="020B0604020202020204" pitchFamily="34" charset="0"/>
        <a:buChar char="•"/>
        <a:defRPr sz="2800" kern="1200">
          <a:solidFill>
            <a:schemeClr val="tx2">
              <a:lumMod val="75000"/>
            </a:schemeClr>
          </a:solidFill>
          <a:latin typeface="+mn-lt"/>
          <a:ea typeface="+mn-ea"/>
          <a:cs typeface="+mn-cs"/>
        </a:defRPr>
      </a:lvl1pPr>
      <a:lvl2pPr marL="457200" indent="-182880" algn="l" defTabSz="914400" rtl="0" eaLnBrk="1" latinLnBrk="0" hangingPunct="1">
        <a:lnSpc>
          <a:spcPct val="90000"/>
        </a:lnSpc>
        <a:spcBef>
          <a:spcPts val="400"/>
        </a:spcBef>
        <a:buFont typeface="Arial" panose="020B0604020202020204" pitchFamily="34" charset="0"/>
        <a:buChar char="•"/>
        <a:defRPr sz="2400" kern="1200">
          <a:solidFill>
            <a:schemeClr val="tx2">
              <a:lumMod val="75000"/>
            </a:schemeClr>
          </a:solidFill>
          <a:latin typeface="+mn-lt"/>
          <a:ea typeface="+mn-ea"/>
          <a:cs typeface="+mn-cs"/>
        </a:defRPr>
      </a:lvl2pPr>
      <a:lvl3pPr marL="685800" indent="-182880" algn="l" defTabSz="914400" rtl="0" eaLnBrk="1" latinLnBrk="0" hangingPunct="1">
        <a:lnSpc>
          <a:spcPct val="90000"/>
        </a:lnSpc>
        <a:spcBef>
          <a:spcPts val="400"/>
        </a:spcBef>
        <a:buFont typeface="Arial" panose="020B0604020202020204" pitchFamily="34" charset="0"/>
        <a:buChar char="•"/>
        <a:defRPr sz="2000" kern="1200">
          <a:solidFill>
            <a:schemeClr val="tx2">
              <a:lumMod val="75000"/>
            </a:schemeClr>
          </a:solidFill>
          <a:latin typeface="+mn-lt"/>
          <a:ea typeface="+mn-ea"/>
          <a:cs typeface="+mn-cs"/>
        </a:defRPr>
      </a:lvl3pPr>
      <a:lvl4pPr marL="914400" indent="-182880" algn="l" defTabSz="914400" rtl="0" eaLnBrk="1" latinLnBrk="0" hangingPunct="1">
        <a:lnSpc>
          <a:spcPct val="90000"/>
        </a:lnSpc>
        <a:spcBef>
          <a:spcPts val="400"/>
        </a:spcBef>
        <a:buFont typeface="Arial" panose="020B0604020202020204" pitchFamily="34" charset="0"/>
        <a:buChar char="•"/>
        <a:defRPr sz="2000" kern="1200">
          <a:solidFill>
            <a:schemeClr val="tx2">
              <a:lumMod val="75000"/>
            </a:schemeClr>
          </a:solidFill>
          <a:latin typeface="+mn-lt"/>
          <a:ea typeface="+mn-ea"/>
          <a:cs typeface="+mn-cs"/>
        </a:defRPr>
      </a:lvl4pPr>
      <a:lvl5pPr marL="1143000" indent="-182880" algn="l" defTabSz="914400" rtl="0" eaLnBrk="1" latinLnBrk="0" hangingPunct="1">
        <a:lnSpc>
          <a:spcPct val="90000"/>
        </a:lnSpc>
        <a:spcBef>
          <a:spcPts val="400"/>
        </a:spcBef>
        <a:buFont typeface="Arial" panose="020B0604020202020204" pitchFamily="34" charset="0"/>
        <a:buChar char="•"/>
        <a:defRPr sz="2000" kern="1200">
          <a:solidFill>
            <a:schemeClr val="tx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15:clr>
            <a:srgbClr val="F26B43"/>
          </p15:clr>
        </p15:guide>
        <p15:guide id="2" pos="7680">
          <p15:clr>
            <a:srgbClr val="F26B43"/>
          </p15:clr>
        </p15:guide>
        <p15:guide id="3" pos="216">
          <p15:clr>
            <a:srgbClr val="F26B43"/>
          </p15:clr>
        </p15:guide>
        <p15:guide id="4" pos="669">
          <p15:clr>
            <a:srgbClr val="F26B43"/>
          </p15:clr>
        </p15:guide>
        <p15:guide id="5" pos="1122">
          <p15:clr>
            <a:srgbClr val="F26B43"/>
          </p15:clr>
        </p15:guide>
        <p15:guide id="6" pos="1575">
          <p15:clr>
            <a:srgbClr val="F26B43"/>
          </p15:clr>
        </p15:guide>
        <p15:guide id="7" pos="2028">
          <p15:clr>
            <a:srgbClr val="F26B43"/>
          </p15:clr>
        </p15:guide>
        <p15:guide id="8" pos="2481">
          <p15:clr>
            <a:srgbClr val="F26B43"/>
          </p15:clr>
        </p15:guide>
        <p15:guide id="9" pos="2934">
          <p15:clr>
            <a:srgbClr val="F26B43"/>
          </p15:clr>
        </p15:guide>
        <p15:guide id="10" pos="3387">
          <p15:clr>
            <a:srgbClr val="F26B43"/>
          </p15:clr>
        </p15:guide>
        <p15:guide id="11" pos="3840">
          <p15:clr>
            <a:srgbClr val="F26B43"/>
          </p15:clr>
        </p15:guide>
        <p15:guide id="12" pos="4293">
          <p15:clr>
            <a:srgbClr val="F26B43"/>
          </p15:clr>
        </p15:guide>
        <p15:guide id="13" pos="4746">
          <p15:clr>
            <a:srgbClr val="F26B43"/>
          </p15:clr>
        </p15:guide>
        <p15:guide id="14" pos="5199">
          <p15:clr>
            <a:srgbClr val="F26B43"/>
          </p15:clr>
        </p15:guide>
        <p15:guide id="15" pos="5652">
          <p15:clr>
            <a:srgbClr val="F26B43"/>
          </p15:clr>
        </p15:guide>
        <p15:guide id="16" pos="6105">
          <p15:clr>
            <a:srgbClr val="F26B43"/>
          </p15:clr>
        </p15:guide>
        <p15:guide id="17" pos="6558">
          <p15:clr>
            <a:srgbClr val="F26B43"/>
          </p15:clr>
        </p15:guide>
        <p15:guide id="18" pos="7011">
          <p15:clr>
            <a:srgbClr val="F26B43"/>
          </p15:clr>
        </p15:guide>
        <p15:guide id="19" pos="7464">
          <p15:clr>
            <a:srgbClr val="F26B43"/>
          </p15:clr>
        </p15:guide>
        <p15:guide id="20" orient="horz">
          <p15:clr>
            <a:srgbClr val="F26B43"/>
          </p15:clr>
        </p15:guide>
        <p15:guide id="21" orient="horz" pos="4320">
          <p15:clr>
            <a:srgbClr val="F26B43"/>
          </p15:clr>
        </p15:guide>
        <p15:guide id="22" orient="horz" pos="216">
          <p15:clr>
            <a:srgbClr val="F26B43"/>
          </p15:clr>
        </p15:guide>
        <p15:guide id="23" orient="horz" pos="696">
          <p15:clr>
            <a:srgbClr val="F26B43"/>
          </p15:clr>
        </p15:guide>
        <p15:guide id="24" orient="horz" pos="1188">
          <p15:clr>
            <a:srgbClr val="F26B43"/>
          </p15:clr>
        </p15:guide>
        <p15:guide id="25" orient="horz" pos="1674">
          <p15:clr>
            <a:srgbClr val="F26B43"/>
          </p15:clr>
        </p15:guide>
        <p15:guide id="26" orient="horz" pos="2160">
          <p15:clr>
            <a:srgbClr val="F26B43"/>
          </p15:clr>
        </p15:guide>
        <p15:guide id="27" orient="horz" pos="2646">
          <p15:clr>
            <a:srgbClr val="F26B43"/>
          </p15:clr>
        </p15:guide>
        <p15:guide id="28" orient="horz" pos="3132">
          <p15:clr>
            <a:srgbClr val="F26B43"/>
          </p15:clr>
        </p15:guide>
        <p15:guide id="29" orient="horz" pos="3618">
          <p15:clr>
            <a:srgbClr val="F26B43"/>
          </p15:clr>
        </p15:guide>
        <p15:guide id="30" orient="horz" pos="410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271.png"/></Relationships>
</file>

<file path=ppt/slides/_rels/slide100.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image" Target="../media/image193.png"/><Relationship Id="rId1" Type="http://schemas.openxmlformats.org/officeDocument/2006/relationships/slideLayout" Target="../slideLayouts/slideLayout2.xml"/><Relationship Id="rId4" Type="http://schemas.openxmlformats.org/officeDocument/2006/relationships/image" Target="../media/image195.png"/></Relationships>
</file>

<file path=ppt/slides/_rels/slide101.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image" Target="../media/image193.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280.png"/></Relationships>
</file>

<file path=ppt/slides/_rels/slide110.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200.jpeg"/><Relationship Id="rId7" Type="http://schemas.openxmlformats.org/officeDocument/2006/relationships/image" Target="../media/image203.png"/><Relationship Id="rId2" Type="http://schemas.openxmlformats.org/officeDocument/2006/relationships/image" Target="../media/image199.png"/><Relationship Id="rId1" Type="http://schemas.openxmlformats.org/officeDocument/2006/relationships/slideLayout" Target="../slideLayouts/slideLayout2.xml"/><Relationship Id="rId6" Type="http://schemas.openxmlformats.org/officeDocument/2006/relationships/hyperlink" Target="https://informaconnect.com/the-challenges-of-upgrading-the-power-grid-for-a-decarbonised-electric-future/" TargetMode="External"/><Relationship Id="rId5" Type="http://schemas.openxmlformats.org/officeDocument/2006/relationships/image" Target="../media/image202.jpeg"/><Relationship Id="rId4" Type="http://schemas.openxmlformats.org/officeDocument/2006/relationships/image" Target="../media/image201.png"/></Relationships>
</file>

<file path=ppt/slides/_rels/slide113.xml.rels><?xml version="1.0" encoding="UTF-8" standalone="yes"?>
<Relationships xmlns="http://schemas.openxmlformats.org/package/2006/relationships"><Relationship Id="rId2" Type="http://schemas.openxmlformats.org/officeDocument/2006/relationships/image" Target="../media/image204.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205.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206.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207.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208.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image" Target="../media/image20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image" Target="../media/image208.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211.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slide" Target="slide140.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image" Target="../media/image212.png"/><Relationship Id="rId1" Type="http://schemas.openxmlformats.org/officeDocument/2006/relationships/slideLayout" Target="../slideLayouts/slideLayout2.xml"/><Relationship Id="rId4" Type="http://schemas.openxmlformats.org/officeDocument/2006/relationships/image" Target="../media/image214.png"/></Relationships>
</file>

<file path=ppt/slides/_rels/slide1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31.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image" Target="../media/image215.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217.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218.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slide" Target="slide140.xml"/><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19.png"/></Relationships>
</file>

<file path=ppt/slides/_rels/slide135.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21.png"/></Relationships>
</file>

<file path=ppt/slides/_rels/slide136.xml.rels><?xml version="1.0" encoding="UTF-8" standalone="yes"?>
<Relationships xmlns="http://schemas.openxmlformats.org/package/2006/relationships"><Relationship Id="rId3" Type="http://schemas.openxmlformats.org/officeDocument/2006/relationships/image" Target="../media/image22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22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22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224.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26.png"/><Relationship Id="rId4" Type="http://schemas.openxmlformats.org/officeDocument/2006/relationships/image" Target="../media/image225.png"/></Relationships>
</file>

<file path=ppt/slides/_rels/slide1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hyperlink" Target="t.ly/diWI3" TargetMode="External"/><Relationship Id="rId2" Type="http://schemas.openxmlformats.org/officeDocument/2006/relationships/hyperlink" Target="https://t.ly/ZP--" TargetMode="External"/><Relationship Id="rId1" Type="http://schemas.openxmlformats.org/officeDocument/2006/relationships/slideLayout" Target="../slideLayouts/slideLayout2.xml"/><Relationship Id="rId6" Type="http://schemas.openxmlformats.org/officeDocument/2006/relationships/hyperlink" Target="t.ly/Ga2th" TargetMode="External"/><Relationship Id="rId5" Type="http://schemas.openxmlformats.org/officeDocument/2006/relationships/hyperlink" Target="https://www.hsl.rl.ac.uk/" TargetMode="External"/><Relationship Id="rId4" Type="http://schemas.openxmlformats.org/officeDocument/2006/relationships/hyperlink" Target="t.ly/CYId" TargetMode="External"/></Relationships>
</file>

<file path=ppt/slides/_rels/slide141.xml.rels><?xml version="1.0" encoding="UTF-8" standalone="yes"?>
<Relationships xmlns="http://schemas.openxmlformats.org/package/2006/relationships"><Relationship Id="rId3" Type="http://schemas.openxmlformats.org/officeDocument/2006/relationships/hyperlink" Target="https://arxiv.org/abs/2011.00587v1" TargetMode="External"/><Relationship Id="rId2" Type="http://schemas.openxmlformats.org/officeDocument/2006/relationships/hyperlink" Target="https://arxiv.org/abs/2011.00587" TargetMode="External"/><Relationship Id="rId1" Type="http://schemas.openxmlformats.org/officeDocument/2006/relationships/slideLayout" Target="../slideLayouts/slideLayout2.xml"/><Relationship Id="rId6" Type="http://schemas.openxmlformats.org/officeDocument/2006/relationships/hyperlink" Target="https://ieeexplore.ieee.org/document/6837496" TargetMode="External"/><Relationship Id="rId5" Type="http://schemas.openxmlformats.org/officeDocument/2006/relationships/hyperlink" Target="https://www.amazon.com/Electronic-Circuit-System-Simulation-Methods/dp/0070501696" TargetMode="External"/><Relationship Id="rId4" Type="http://schemas.openxmlformats.org/officeDocument/2006/relationships/hyperlink" Target="t.ly/37SH" TargetMode="External"/></Relationships>
</file>

<file path=ppt/slides/_rels/slide142.xml.rels><?xml version="1.0" encoding="UTF-8" standalone="yes"?>
<Relationships xmlns="http://schemas.openxmlformats.org/package/2006/relationships"><Relationship Id="rId2" Type="http://schemas.openxmlformats.org/officeDocument/2006/relationships/hyperlink" Target="https://ieeexplore.ieee.org/document/9372193"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70.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9.png"/><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50.png"/></Relationships>
</file>

<file path=ppt/slides/_rels/slide2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54.png"/></Relationships>
</file>

<file path=ppt/slides/_rels/slide2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00.png"/><Relationship Id="rId2" Type="http://schemas.openxmlformats.org/officeDocument/2006/relationships/image" Target="../media/image390.png"/><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2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390.png"/><Relationship Id="rId1" Type="http://schemas.openxmlformats.org/officeDocument/2006/relationships/slideLayout" Target="../slideLayouts/slideLayout2.xml"/><Relationship Id="rId5" Type="http://schemas.openxmlformats.org/officeDocument/2006/relationships/image" Target="../media/image60.png"/><Relationship Id="rId4" Type="http://schemas.openxmlformats.org/officeDocument/2006/relationships/image" Target="../media/image5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1.png"/><Relationship Id="rId1" Type="http://schemas.openxmlformats.org/officeDocument/2006/relationships/slideLayout" Target="../slideLayouts/slideLayout18.xml"/><Relationship Id="rId6" Type="http://schemas.openxmlformats.org/officeDocument/2006/relationships/image" Target="../media/image20.png"/><Relationship Id="rId5" Type="http://schemas.openxmlformats.org/officeDocument/2006/relationships/image" Target="../media/image19.svg"/><Relationship Id="rId4" Type="http://schemas.openxmlformats.org/officeDocument/2006/relationships/image" Target="../media/image18.png"/></Relationships>
</file>

<file path=ppt/slides/_rels/slide3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0.xml"/><Relationship Id="rId5" Type="http://schemas.openxmlformats.org/officeDocument/2006/relationships/image" Target="../media/image71.png"/><Relationship Id="rId4" Type="http://schemas.openxmlformats.org/officeDocument/2006/relationships/image" Target="../media/image70.png"/></Relationships>
</file>

<file path=ppt/slides/_rels/slide36.xml.rels><?xml version="1.0" encoding="UTF-8" standalone="yes"?>
<Relationships xmlns="http://schemas.openxmlformats.org/package/2006/relationships"><Relationship Id="rId2" Type="http://schemas.openxmlformats.org/officeDocument/2006/relationships/image" Target="../media/image62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1.xml"/></Relationships>
</file>

<file path=ppt/slides/_rels/slide4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4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79.png"/><Relationship Id="rId1" Type="http://schemas.openxmlformats.org/officeDocument/2006/relationships/slideLayout" Target="../slideLayouts/slideLayout2.xml"/><Relationship Id="rId4" Type="http://schemas.openxmlformats.org/officeDocument/2006/relationships/image" Target="../media/image82.png"/></Relationships>
</file>

<file path=ppt/slides/_rels/slide4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81.png"/><Relationship Id="rId1" Type="http://schemas.openxmlformats.org/officeDocument/2006/relationships/slideLayout" Target="../slideLayouts/slideLayout2.xml"/><Relationship Id="rId4" Type="http://schemas.openxmlformats.org/officeDocument/2006/relationships/image" Target="../media/image83.png"/></Relationships>
</file>

<file path=ppt/slides/_rels/slide4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 Id="rId4" Type="http://schemas.openxmlformats.org/officeDocument/2006/relationships/image" Target="../media/image86.png"/></Relationships>
</file>

<file path=ppt/slides/_rels/slide4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7.png"/><Relationship Id="rId1" Type="http://schemas.openxmlformats.org/officeDocument/2006/relationships/slideLayout" Target="../slideLayouts/slideLayout2.xml"/><Relationship Id="rId4" Type="http://schemas.openxmlformats.org/officeDocument/2006/relationships/image" Target="../media/image86.png"/></Relationships>
</file>

<file path=ppt/slides/_rels/slide48.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90.png"/><Relationship Id="rId1" Type="http://schemas.openxmlformats.org/officeDocument/2006/relationships/slideLayout" Target="../slideLayouts/slideLayout2.xml"/><Relationship Id="rId5" Type="http://schemas.openxmlformats.org/officeDocument/2006/relationships/image" Target="../media/image92.png"/><Relationship Id="rId4" Type="http://schemas.openxmlformats.org/officeDocument/2006/relationships/image" Target="../media/image91.png"/></Relationships>
</file>

<file path=ppt/slides/_rels/slide5.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18.xml"/><Relationship Id="rId5" Type="http://schemas.openxmlformats.org/officeDocument/2006/relationships/image" Target="../media/image24.svg"/><Relationship Id="rId4" Type="http://schemas.openxmlformats.org/officeDocument/2006/relationships/image" Target="../media/image23.png"/></Relationships>
</file>

<file path=ppt/slides/_rels/slide5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2.xml"/><Relationship Id="rId4" Type="http://schemas.openxmlformats.org/officeDocument/2006/relationships/image" Target="../media/image97.png"/></Relationships>
</file>

<file path=ppt/slides/_rels/slide53.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2.xml"/><Relationship Id="rId5" Type="http://schemas.openxmlformats.org/officeDocument/2006/relationships/image" Target="../media/image101.png"/><Relationship Id="rId4" Type="http://schemas.openxmlformats.org/officeDocument/2006/relationships/image" Target="../media/image100.png"/></Relationships>
</file>

<file path=ppt/slides/_rels/slide54.xml.rels><?xml version="1.0" encoding="UTF-8" standalone="yes"?>
<Relationships xmlns="http://schemas.openxmlformats.org/package/2006/relationships"><Relationship Id="rId3" Type="http://schemas.openxmlformats.org/officeDocument/2006/relationships/image" Target="../media/image103.png"/><Relationship Id="rId7" Type="http://schemas.openxmlformats.org/officeDocument/2006/relationships/image" Target="../media/image107.png"/><Relationship Id="rId2" Type="http://schemas.openxmlformats.org/officeDocument/2006/relationships/image" Target="../media/image102.png"/><Relationship Id="rId1" Type="http://schemas.openxmlformats.org/officeDocument/2006/relationships/slideLayout" Target="../slideLayouts/slideLayout2.xml"/><Relationship Id="rId6" Type="http://schemas.openxmlformats.org/officeDocument/2006/relationships/image" Target="../media/image106.png"/><Relationship Id="rId5" Type="http://schemas.openxmlformats.org/officeDocument/2006/relationships/image" Target="../media/image105.png"/><Relationship Id="rId4" Type="http://schemas.openxmlformats.org/officeDocument/2006/relationships/image" Target="../media/image104.png"/></Relationships>
</file>

<file path=ppt/slides/_rels/slide55.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2.xml"/><Relationship Id="rId5" Type="http://schemas.openxmlformats.org/officeDocument/2006/relationships/image" Target="../media/image111.png"/><Relationship Id="rId4" Type="http://schemas.openxmlformats.org/officeDocument/2006/relationships/image" Target="../media/image110.png"/></Relationships>
</file>

<file path=ppt/slides/_rels/slide56.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2.xml"/><Relationship Id="rId5" Type="http://schemas.openxmlformats.org/officeDocument/2006/relationships/image" Target="../media/image115.png"/><Relationship Id="rId4" Type="http://schemas.openxmlformats.org/officeDocument/2006/relationships/image" Target="../media/image114.png"/></Relationships>
</file>

<file path=ppt/slides/_rels/slide57.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2.xml"/><Relationship Id="rId4" Type="http://schemas.openxmlformats.org/officeDocument/2006/relationships/image" Target="../media/image103.png"/></Relationships>
</file>

<file path=ppt/slides/_rels/slide58.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2.xml"/><Relationship Id="rId5" Type="http://schemas.openxmlformats.org/officeDocument/2006/relationships/image" Target="../media/image121.png"/><Relationship Id="rId4" Type="http://schemas.openxmlformats.org/officeDocument/2006/relationships/image" Target="../media/image120.png"/></Relationships>
</file>

<file path=ppt/slides/_rels/slide59.xml.rels><?xml version="1.0" encoding="UTF-8" standalone="yes"?>
<Relationships xmlns="http://schemas.openxmlformats.org/package/2006/relationships"><Relationship Id="rId3" Type="http://schemas.openxmlformats.org/officeDocument/2006/relationships/image" Target="../media/image123.png"/><Relationship Id="rId7" Type="http://schemas.openxmlformats.org/officeDocument/2006/relationships/image" Target="../media/image127.png"/><Relationship Id="rId2" Type="http://schemas.openxmlformats.org/officeDocument/2006/relationships/image" Target="../media/image122.png"/><Relationship Id="rId1" Type="http://schemas.openxmlformats.org/officeDocument/2006/relationships/slideLayout" Target="../slideLayouts/slideLayout2.xml"/><Relationship Id="rId6" Type="http://schemas.openxmlformats.org/officeDocument/2006/relationships/image" Target="../media/image126.png"/><Relationship Id="rId5" Type="http://schemas.openxmlformats.org/officeDocument/2006/relationships/image" Target="../media/image125.png"/><Relationship Id="rId4" Type="http://schemas.openxmlformats.org/officeDocument/2006/relationships/image" Target="../media/image124.png"/></Relationships>
</file>

<file path=ppt/slides/_rels/slide6.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18.xml"/><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png"/></Relationships>
</file>

<file path=ppt/slides/_rels/slide60.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2.xml"/><Relationship Id="rId6" Type="http://schemas.openxmlformats.org/officeDocument/2006/relationships/image" Target="../media/image138.png"/><Relationship Id="rId5" Type="http://schemas.openxmlformats.org/officeDocument/2006/relationships/image" Target="../media/image137.png"/><Relationship Id="rId4" Type="http://schemas.openxmlformats.org/officeDocument/2006/relationships/image" Target="../media/image136.png"/></Relationships>
</file>

<file path=ppt/slides/_rels/slide66.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2.xml"/><Relationship Id="rId5" Type="http://schemas.openxmlformats.org/officeDocument/2006/relationships/image" Target="../media/image137.png"/><Relationship Id="rId4" Type="http://schemas.openxmlformats.org/officeDocument/2006/relationships/image" Target="../media/image136.png"/></Relationships>
</file>

<file path=ppt/slides/_rels/slide67.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2.xml"/><Relationship Id="rId4" Type="http://schemas.openxmlformats.org/officeDocument/2006/relationships/image" Target="../media/image141.png"/></Relationships>
</file>

<file path=ppt/slides/_rels/slide68.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2.xml"/><Relationship Id="rId4" Type="http://schemas.openxmlformats.org/officeDocument/2006/relationships/image" Target="../media/image141.png"/></Relationships>
</file>

<file path=ppt/slides/_rels/slide69.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2.xml"/><Relationship Id="rId6" Type="http://schemas.openxmlformats.org/officeDocument/2006/relationships/image" Target="../media/image143.png"/><Relationship Id="rId5" Type="http://schemas.openxmlformats.org/officeDocument/2006/relationships/image" Target="../media/image142.png"/><Relationship Id="rId4" Type="http://schemas.openxmlformats.org/officeDocument/2006/relationships/image" Target="../media/image141.png"/></Relationships>
</file>

<file path=ppt/slides/_rels/slide7.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18.xml"/><Relationship Id="rId5" Type="http://schemas.openxmlformats.org/officeDocument/2006/relationships/image" Target="../media/image29.svg"/><Relationship Id="rId4" Type="http://schemas.openxmlformats.org/officeDocument/2006/relationships/image" Target="../media/image28.png"/></Relationships>
</file>

<file path=ppt/slides/_rels/slide70.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2.xml"/><Relationship Id="rId5" Type="http://schemas.openxmlformats.org/officeDocument/2006/relationships/image" Target="../media/image143.png"/><Relationship Id="rId4" Type="http://schemas.openxmlformats.org/officeDocument/2006/relationships/image" Target="../media/image141.png"/></Relationships>
</file>

<file path=ppt/slides/_rels/slide71.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2.xml"/><Relationship Id="rId5" Type="http://schemas.openxmlformats.org/officeDocument/2006/relationships/image" Target="../media/image143.png"/><Relationship Id="rId4" Type="http://schemas.openxmlformats.org/officeDocument/2006/relationships/image" Target="../media/image141.png"/></Relationships>
</file>

<file path=ppt/slides/_rels/slide72.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2.xml"/><Relationship Id="rId6" Type="http://schemas.openxmlformats.org/officeDocument/2006/relationships/image" Target="../media/image144.png"/><Relationship Id="rId5" Type="http://schemas.openxmlformats.org/officeDocument/2006/relationships/image" Target="../media/image143.png"/><Relationship Id="rId4" Type="http://schemas.openxmlformats.org/officeDocument/2006/relationships/image" Target="../media/image141.png"/></Relationships>
</file>

<file path=ppt/slides/_rels/slide73.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2.xml"/><Relationship Id="rId4" Type="http://schemas.openxmlformats.org/officeDocument/2006/relationships/image" Target="../media/image150.png"/></Relationships>
</file>

<file path=ppt/slides/_rels/slide78.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48.png"/><Relationship Id="rId1" Type="http://schemas.openxmlformats.org/officeDocument/2006/relationships/slideLayout" Target="../slideLayouts/slideLayout2.xml"/><Relationship Id="rId6" Type="http://schemas.openxmlformats.org/officeDocument/2006/relationships/image" Target="../media/image154.png"/><Relationship Id="rId5" Type="http://schemas.openxmlformats.org/officeDocument/2006/relationships/image" Target="../media/image153.png"/><Relationship Id="rId4" Type="http://schemas.openxmlformats.org/officeDocument/2006/relationships/image" Target="../media/image152.png"/></Relationships>
</file>

<file path=ppt/slides/_rels/slide79.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148.png"/><Relationship Id="rId1" Type="http://schemas.openxmlformats.org/officeDocument/2006/relationships/slideLayout" Target="../slideLayouts/slideLayout2.xml"/><Relationship Id="rId6" Type="http://schemas.openxmlformats.org/officeDocument/2006/relationships/image" Target="../media/image158.png"/><Relationship Id="rId5" Type="http://schemas.openxmlformats.org/officeDocument/2006/relationships/image" Target="../media/image157.png"/><Relationship Id="rId4" Type="http://schemas.openxmlformats.org/officeDocument/2006/relationships/image" Target="../media/image156.png"/></Relationships>
</file>

<file path=ppt/slides/_rels/slide8.xml.rels><?xml version="1.0" encoding="UTF-8" standalone="yes"?>
<Relationships xmlns="http://schemas.openxmlformats.org/package/2006/relationships"><Relationship Id="rId3" Type="http://schemas.openxmlformats.org/officeDocument/2006/relationships/image" Target="../media/image19.svg"/><Relationship Id="rId7" Type="http://schemas.openxmlformats.org/officeDocument/2006/relationships/image" Target="../media/image33.png"/><Relationship Id="rId2" Type="http://schemas.openxmlformats.org/officeDocument/2006/relationships/image" Target="../media/image18.png"/><Relationship Id="rId1" Type="http://schemas.openxmlformats.org/officeDocument/2006/relationships/slideLayout" Target="../slideLayouts/slideLayout18.xml"/><Relationship Id="rId6" Type="http://schemas.openxmlformats.org/officeDocument/2006/relationships/image" Target="../media/image32.png"/><Relationship Id="rId5" Type="http://schemas.openxmlformats.org/officeDocument/2006/relationships/image" Target="../media/image31.svg"/><Relationship Id="rId4" Type="http://schemas.openxmlformats.org/officeDocument/2006/relationships/image" Target="../media/image30.png"/></Relationships>
</file>

<file path=ppt/slides/_rels/slide80.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image" Target="../media/image159.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image" Target="../media/image159.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image" Target="../media/image159.png"/><Relationship Id="rId1" Type="http://schemas.openxmlformats.org/officeDocument/2006/relationships/slideLayout" Target="../slideLayouts/slideLayout2.xml"/><Relationship Id="rId4" Type="http://schemas.openxmlformats.org/officeDocument/2006/relationships/image" Target="../media/image164.png"/></Relationships>
</file>

<file path=ppt/slides/_rels/slide85.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slide" Target="slide141.xml"/><Relationship Id="rId1" Type="http://schemas.openxmlformats.org/officeDocument/2006/relationships/slideLayout" Target="../slideLayouts/slideLayout2.xml"/><Relationship Id="rId4" Type="http://schemas.openxmlformats.org/officeDocument/2006/relationships/image" Target="../media/image167.png"/></Relationships>
</file>

<file path=ppt/slides/_rels/slide9.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image" Target="../media/image167.png"/><Relationship Id="rId1" Type="http://schemas.openxmlformats.org/officeDocument/2006/relationships/slideLayout" Target="../slideLayouts/slideLayout2.xml"/><Relationship Id="rId5" Type="http://schemas.openxmlformats.org/officeDocument/2006/relationships/image" Target="../media/image171.png"/><Relationship Id="rId4" Type="http://schemas.openxmlformats.org/officeDocument/2006/relationships/image" Target="../media/image170.png"/></Relationships>
</file>

<file path=ppt/slides/_rels/slide91.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image" Target="../media/image172.png"/><Relationship Id="rId1" Type="http://schemas.openxmlformats.org/officeDocument/2006/relationships/slideLayout" Target="../slideLayouts/slideLayout2.xml"/><Relationship Id="rId6" Type="http://schemas.openxmlformats.org/officeDocument/2006/relationships/image" Target="../media/image176.png"/><Relationship Id="rId5" Type="http://schemas.openxmlformats.org/officeDocument/2006/relationships/image" Target="../media/image175.png"/><Relationship Id="rId4" Type="http://schemas.openxmlformats.org/officeDocument/2006/relationships/image" Target="../media/image174.png"/></Relationships>
</file>

<file path=ppt/slides/_rels/slide92.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slide" Target="slide141.xml"/><Relationship Id="rId1" Type="http://schemas.openxmlformats.org/officeDocument/2006/relationships/slideLayout" Target="../slideLayouts/slideLayout2.xml"/><Relationship Id="rId6" Type="http://schemas.openxmlformats.org/officeDocument/2006/relationships/image" Target="../media/image176.png"/><Relationship Id="rId5" Type="http://schemas.openxmlformats.org/officeDocument/2006/relationships/image" Target="../media/image175.png"/><Relationship Id="rId4" Type="http://schemas.openxmlformats.org/officeDocument/2006/relationships/image" Target="../media/image174.png"/></Relationships>
</file>

<file path=ppt/slides/_rels/slide93.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image" Target="../media/image178.png"/><Relationship Id="rId1" Type="http://schemas.openxmlformats.org/officeDocument/2006/relationships/slideLayout" Target="../slideLayouts/slideLayout2.xml"/><Relationship Id="rId5" Type="http://schemas.openxmlformats.org/officeDocument/2006/relationships/image" Target="../media/image181.png"/><Relationship Id="rId4" Type="http://schemas.openxmlformats.org/officeDocument/2006/relationships/image" Target="../media/image180.png"/></Relationships>
</file>

<file path=ppt/slides/_rels/slide94.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image" Target="../media/image182.png"/><Relationship Id="rId1" Type="http://schemas.openxmlformats.org/officeDocument/2006/relationships/slideLayout" Target="../slideLayouts/slideLayout2.xml"/><Relationship Id="rId5" Type="http://schemas.openxmlformats.org/officeDocument/2006/relationships/image" Target="../media/image184.png"/><Relationship Id="rId4" Type="http://schemas.openxmlformats.org/officeDocument/2006/relationships/image" Target="../media/image183.png"/></Relationships>
</file>

<file path=ppt/slides/_rels/slide95.xml.rels><?xml version="1.0" encoding="UTF-8" standalone="yes"?>
<Relationships xmlns="http://schemas.openxmlformats.org/package/2006/relationships"><Relationship Id="rId2" Type="http://schemas.openxmlformats.org/officeDocument/2006/relationships/image" Target="../media/image185.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image" Target="../media/image186.png"/><Relationship Id="rId1" Type="http://schemas.openxmlformats.org/officeDocument/2006/relationships/slideLayout" Target="../slideLayouts/slideLayout2.xml"/><Relationship Id="rId4" Type="http://schemas.openxmlformats.org/officeDocument/2006/relationships/image" Target="../media/image188.png"/></Relationships>
</file>

<file path=ppt/slides/_rels/slide97.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89.png"/><Relationship Id="rId1" Type="http://schemas.openxmlformats.org/officeDocument/2006/relationships/slideLayout" Target="../slideLayouts/slideLayout2.xml"/><Relationship Id="rId5" Type="http://schemas.openxmlformats.org/officeDocument/2006/relationships/image" Target="../media/image190.png"/><Relationship Id="rId4" Type="http://schemas.openxmlformats.org/officeDocument/2006/relationships/image" Target="../media/image187.png"/></Relationships>
</file>

<file path=ppt/slides/_rels/slide98.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image" Target="../media/image19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8EB730-B0DA-4A8F-A335-22B9758D3046}"/>
              </a:ext>
            </a:extLst>
          </p:cNvPr>
          <p:cNvSpPr>
            <a:spLocks noGrp="1"/>
          </p:cNvSpPr>
          <p:nvPr>
            <p:ph type="ctrTitle"/>
          </p:nvPr>
        </p:nvSpPr>
        <p:spPr>
          <a:xfrm>
            <a:off x="1524000" y="2488845"/>
            <a:ext cx="9144000" cy="1675397"/>
          </a:xfrm>
          <a:ln>
            <a:solidFill>
              <a:schemeClr val="tx1"/>
            </a:solidFill>
          </a:ln>
        </p:spPr>
        <p:txBody>
          <a:bodyPr/>
          <a:lstStyle/>
          <a:p>
            <a:r>
              <a:rPr lang="en-US"/>
              <a:t>Multi-Period Optimization</a:t>
            </a:r>
            <a:br>
              <a:rPr lang="en-US"/>
            </a:br>
            <a:r>
              <a:rPr lang="en-US" sz="2800"/>
              <a:t>for Power Distribution Systems with Battery Storage</a:t>
            </a:r>
            <a:endParaRPr lang="en-US"/>
          </a:p>
        </p:txBody>
      </p:sp>
      <p:sp>
        <p:nvSpPr>
          <p:cNvPr id="3" name="Subtitle 2">
            <a:extLst>
              <a:ext uri="{FF2B5EF4-FFF2-40B4-BE49-F238E27FC236}">
                <a16:creationId xmlns:a16="http://schemas.microsoft.com/office/drawing/2014/main" id="{2BE68964-B8D8-4EBC-B9D3-CCA6FA2AC332}"/>
              </a:ext>
            </a:extLst>
          </p:cNvPr>
          <p:cNvSpPr>
            <a:spLocks noGrp="1"/>
          </p:cNvSpPr>
          <p:nvPr>
            <p:ph type="subTitle" idx="1"/>
          </p:nvPr>
        </p:nvSpPr>
        <p:spPr>
          <a:xfrm>
            <a:off x="1524000" y="4521121"/>
            <a:ext cx="9144000" cy="1614337"/>
          </a:xfrm>
          <a:ln>
            <a:solidFill>
              <a:schemeClr val="tx1"/>
            </a:solidFill>
          </a:ln>
        </p:spPr>
        <p:txBody>
          <a:bodyPr>
            <a:normAutofit/>
          </a:bodyPr>
          <a:lstStyle/>
          <a:p>
            <a:r>
              <a:rPr lang="en-US"/>
              <a:t>Aryan Ritwajeet Jha</a:t>
            </a:r>
          </a:p>
        </p:txBody>
      </p:sp>
    </p:spTree>
    <p:extLst>
      <p:ext uri="{BB962C8B-B14F-4D97-AF65-F5344CB8AC3E}">
        <p14:creationId xmlns:p14="http://schemas.microsoft.com/office/powerpoint/2010/main" val="32112844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3" name="Rectangle 55">
            <a:extLst>
              <a:ext uri="{FF2B5EF4-FFF2-40B4-BE49-F238E27FC236}">
                <a16:creationId xmlns:a16="http://schemas.microsoft.com/office/drawing/2014/main" id="{7B831B6F-405A-4B47-B9BB-5CA88F2858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pic>
        <p:nvPicPr>
          <p:cNvPr id="49" name="Graphic 6" descr="Battery Charging">
            <a:extLst>
              <a:ext uri="{FF2B5EF4-FFF2-40B4-BE49-F238E27FC236}">
                <a16:creationId xmlns:a16="http://schemas.microsoft.com/office/drawing/2014/main" id="{B4544680-A363-7308-FFE8-9D93D342134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19619" y="-153092"/>
            <a:ext cx="1455698" cy="1455698"/>
          </a:xfrm>
          <a:prstGeom prst="rect">
            <a:avLst/>
          </a:prstGeom>
        </p:spPr>
      </p:pic>
      <p:sp>
        <p:nvSpPr>
          <p:cNvPr id="84" name="Freeform: Shape 57">
            <a:extLst>
              <a:ext uri="{FF2B5EF4-FFF2-40B4-BE49-F238E27FC236}">
                <a16:creationId xmlns:a16="http://schemas.microsoft.com/office/drawing/2014/main" id="{15109354-9C5D-4F8C-B0E6-D1043C7BF2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9992" y="0"/>
            <a:ext cx="7562008" cy="6858000"/>
          </a:xfrm>
          <a:custGeom>
            <a:avLst/>
            <a:gdLst>
              <a:gd name="connsiteX0" fmla="*/ 7529613 w 7529613"/>
              <a:gd name="connsiteY0" fmla="*/ 0 h 6858000"/>
              <a:gd name="connsiteX1" fmla="*/ 1222331 w 7529613"/>
              <a:gd name="connsiteY1" fmla="*/ 0 h 6858000"/>
              <a:gd name="connsiteX2" fmla="*/ 1126483 w 7529613"/>
              <a:gd name="connsiteY2" fmla="*/ 148742 h 6858000"/>
              <a:gd name="connsiteX3" fmla="*/ 767554 w 7529613"/>
              <a:gd name="connsiteY3" fmla="*/ 819975 h 6858000"/>
              <a:gd name="connsiteX4" fmla="*/ 742103 w 7529613"/>
              <a:gd name="connsiteY4" fmla="*/ 854514 h 6858000"/>
              <a:gd name="connsiteX5" fmla="*/ 785881 w 7529613"/>
              <a:gd name="connsiteY5" fmla="*/ 750263 h 6858000"/>
              <a:gd name="connsiteX6" fmla="*/ 978978 w 7529613"/>
              <a:gd name="connsiteY6" fmla="*/ 331786 h 6858000"/>
              <a:gd name="connsiteX7" fmla="*/ 1155717 w 7529613"/>
              <a:gd name="connsiteY7" fmla="*/ 0 h 6858000"/>
              <a:gd name="connsiteX8" fmla="*/ 1098249 w 7529613"/>
              <a:gd name="connsiteY8" fmla="*/ 0 h 6858000"/>
              <a:gd name="connsiteX9" fmla="*/ 991458 w 7529613"/>
              <a:gd name="connsiteY9" fmla="*/ 196614 h 6858000"/>
              <a:gd name="connsiteX10" fmla="*/ 493941 w 7529613"/>
              <a:gd name="connsiteY10" fmla="*/ 1371196 h 6858000"/>
              <a:gd name="connsiteX11" fmla="*/ 46485 w 7529613"/>
              <a:gd name="connsiteY11" fmla="*/ 3331516 h 6858000"/>
              <a:gd name="connsiteX12" fmla="*/ 12252 w 7529613"/>
              <a:gd name="connsiteY12" fmla="*/ 4357388 h 6858000"/>
              <a:gd name="connsiteX13" fmla="*/ 170821 w 7529613"/>
              <a:gd name="connsiteY13" fmla="*/ 5552906 h 6858000"/>
              <a:gd name="connsiteX14" fmla="*/ 537265 w 7529613"/>
              <a:gd name="connsiteY14" fmla="*/ 6828295 h 6858000"/>
              <a:gd name="connsiteX15" fmla="*/ 549692 w 7529613"/>
              <a:gd name="connsiteY15" fmla="*/ 6858000 h 6858000"/>
              <a:gd name="connsiteX16" fmla="*/ 602234 w 7529613"/>
              <a:gd name="connsiteY16" fmla="*/ 6858000 h 6858000"/>
              <a:gd name="connsiteX17" fmla="*/ 595414 w 7529613"/>
              <a:gd name="connsiteY17" fmla="*/ 6841549 h 6858000"/>
              <a:gd name="connsiteX18" fmla="*/ 364260 w 7529613"/>
              <a:gd name="connsiteY18" fmla="*/ 6142729 h 6858000"/>
              <a:gd name="connsiteX19" fmla="*/ 213071 w 7529613"/>
              <a:gd name="connsiteY19" fmla="*/ 5513923 h 6858000"/>
              <a:gd name="connsiteX20" fmla="*/ 211290 w 7529613"/>
              <a:gd name="connsiteY20" fmla="*/ 5480401 h 6858000"/>
              <a:gd name="connsiteX21" fmla="*/ 311446 w 7529613"/>
              <a:gd name="connsiteY21" fmla="*/ 5830359 h 6858000"/>
              <a:gd name="connsiteX22" fmla="*/ 622963 w 7529613"/>
              <a:gd name="connsiteY22" fmla="*/ 6670527 h 6858000"/>
              <a:gd name="connsiteX23" fmla="*/ 710464 w 7529613"/>
              <a:gd name="connsiteY23" fmla="*/ 6858000 h 6858000"/>
              <a:gd name="connsiteX24" fmla="*/ 7529613 w 7529613"/>
              <a:gd name="connsiteY2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529613" h="6858000">
                <a:moveTo>
                  <a:pt x="7529613" y="0"/>
                </a:moveTo>
                <a:lnTo>
                  <a:pt x="1222331" y="0"/>
                </a:lnTo>
                <a:lnTo>
                  <a:pt x="1126483" y="148742"/>
                </a:lnTo>
                <a:cubicBezTo>
                  <a:pt x="995323" y="365513"/>
                  <a:pt x="876174" y="589569"/>
                  <a:pt x="767554" y="819975"/>
                </a:cubicBezTo>
                <a:cubicBezTo>
                  <a:pt x="762210" y="833492"/>
                  <a:pt x="753441" y="845393"/>
                  <a:pt x="742103" y="854514"/>
                </a:cubicBezTo>
                <a:cubicBezTo>
                  <a:pt x="756737" y="819849"/>
                  <a:pt x="770991" y="784928"/>
                  <a:pt x="785881" y="750263"/>
                </a:cubicBezTo>
                <a:cubicBezTo>
                  <a:pt x="846713" y="608712"/>
                  <a:pt x="910948" y="469145"/>
                  <a:pt x="978978" y="331786"/>
                </a:cubicBezTo>
                <a:lnTo>
                  <a:pt x="1155717" y="0"/>
                </a:lnTo>
                <a:lnTo>
                  <a:pt x="1098249" y="0"/>
                </a:lnTo>
                <a:lnTo>
                  <a:pt x="991458" y="196614"/>
                </a:lnTo>
                <a:cubicBezTo>
                  <a:pt x="797017" y="573253"/>
                  <a:pt x="633548" y="966066"/>
                  <a:pt x="493941" y="1371196"/>
                </a:cubicBezTo>
                <a:cubicBezTo>
                  <a:pt x="276630" y="2007265"/>
                  <a:pt x="126659" y="2664286"/>
                  <a:pt x="46485" y="3331516"/>
                </a:cubicBezTo>
                <a:cubicBezTo>
                  <a:pt x="4488" y="3672965"/>
                  <a:pt x="-14219" y="4013908"/>
                  <a:pt x="12252" y="4357388"/>
                </a:cubicBezTo>
                <a:cubicBezTo>
                  <a:pt x="43558" y="4758899"/>
                  <a:pt x="90773" y="5157998"/>
                  <a:pt x="170821" y="5552906"/>
                </a:cubicBezTo>
                <a:cubicBezTo>
                  <a:pt x="259109" y="5988893"/>
                  <a:pt x="378967" y="6414594"/>
                  <a:pt x="537265" y="6828295"/>
                </a:cubicBezTo>
                <a:lnTo>
                  <a:pt x="549692" y="6858000"/>
                </a:lnTo>
                <a:lnTo>
                  <a:pt x="602234" y="6858000"/>
                </a:lnTo>
                <a:lnTo>
                  <a:pt x="595414" y="6841549"/>
                </a:lnTo>
                <a:cubicBezTo>
                  <a:pt x="507884" y="6614016"/>
                  <a:pt x="431296" y="6380817"/>
                  <a:pt x="364260" y="6142729"/>
                </a:cubicBezTo>
                <a:cubicBezTo>
                  <a:pt x="305974" y="5935370"/>
                  <a:pt x="262958" y="5723695"/>
                  <a:pt x="213071" y="5513923"/>
                </a:cubicBezTo>
                <a:cubicBezTo>
                  <a:pt x="211892" y="5502788"/>
                  <a:pt x="211299" y="5491601"/>
                  <a:pt x="211290" y="5480401"/>
                </a:cubicBezTo>
                <a:cubicBezTo>
                  <a:pt x="247814" y="5607635"/>
                  <a:pt x="276958" y="5719759"/>
                  <a:pt x="311446" y="5830359"/>
                </a:cubicBezTo>
                <a:cubicBezTo>
                  <a:pt x="401357" y="6118381"/>
                  <a:pt x="505060" y="6398531"/>
                  <a:pt x="622963" y="6670527"/>
                </a:cubicBezTo>
                <a:lnTo>
                  <a:pt x="710464" y="6858000"/>
                </a:lnTo>
                <a:lnTo>
                  <a:pt x="7529613" y="6858000"/>
                </a:lnTo>
                <a:close/>
              </a:path>
            </a:pathLst>
          </a:custGeom>
          <a:solidFill>
            <a:schemeClr val="accent2"/>
          </a:solidFill>
          <a:ln w="6857" cap="flat">
            <a:noFill/>
            <a:prstDash val="solid"/>
            <a:miter/>
          </a:ln>
        </p:spPr>
        <p:txBody>
          <a:bodyPr wrap="square" rtlCol="0"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orbel"/>
              <a:ea typeface="+mn-ea"/>
              <a:cs typeface="+mn-cs"/>
            </a:endParaRPr>
          </a:p>
        </p:txBody>
      </p:sp>
      <p:sp>
        <p:nvSpPr>
          <p:cNvPr id="85" name="sketch line">
            <a:extLst>
              <a:ext uri="{FF2B5EF4-FFF2-40B4-BE49-F238E27FC236}">
                <a16:creationId xmlns:a16="http://schemas.microsoft.com/office/drawing/2014/main" id="{49B530FE-A87D-41A0-A920-ADC6539EA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59353" y="2560829"/>
            <a:ext cx="5029200" cy="18288"/>
          </a:xfrm>
          <a:custGeom>
            <a:avLst/>
            <a:gdLst>
              <a:gd name="connsiteX0" fmla="*/ 0 w 5029200"/>
              <a:gd name="connsiteY0" fmla="*/ 0 h 18288"/>
              <a:gd name="connsiteX1" fmla="*/ 528066 w 5029200"/>
              <a:gd name="connsiteY1" fmla="*/ 0 h 18288"/>
              <a:gd name="connsiteX2" fmla="*/ 1207008 w 5029200"/>
              <a:gd name="connsiteY2" fmla="*/ 0 h 18288"/>
              <a:gd name="connsiteX3" fmla="*/ 1785366 w 5029200"/>
              <a:gd name="connsiteY3" fmla="*/ 0 h 18288"/>
              <a:gd name="connsiteX4" fmla="*/ 2313432 w 5029200"/>
              <a:gd name="connsiteY4" fmla="*/ 0 h 18288"/>
              <a:gd name="connsiteX5" fmla="*/ 2992374 w 5029200"/>
              <a:gd name="connsiteY5" fmla="*/ 0 h 18288"/>
              <a:gd name="connsiteX6" fmla="*/ 3621024 w 5029200"/>
              <a:gd name="connsiteY6" fmla="*/ 0 h 18288"/>
              <a:gd name="connsiteX7" fmla="*/ 4249674 w 5029200"/>
              <a:gd name="connsiteY7" fmla="*/ 0 h 18288"/>
              <a:gd name="connsiteX8" fmla="*/ 5029200 w 5029200"/>
              <a:gd name="connsiteY8" fmla="*/ 0 h 18288"/>
              <a:gd name="connsiteX9" fmla="*/ 5029200 w 5029200"/>
              <a:gd name="connsiteY9" fmla="*/ 18288 h 18288"/>
              <a:gd name="connsiteX10" fmla="*/ 4501134 w 5029200"/>
              <a:gd name="connsiteY10" fmla="*/ 18288 h 18288"/>
              <a:gd name="connsiteX11" fmla="*/ 4023360 w 5029200"/>
              <a:gd name="connsiteY11" fmla="*/ 18288 h 18288"/>
              <a:gd name="connsiteX12" fmla="*/ 3344418 w 5029200"/>
              <a:gd name="connsiteY12" fmla="*/ 18288 h 18288"/>
              <a:gd name="connsiteX13" fmla="*/ 2816352 w 5029200"/>
              <a:gd name="connsiteY13" fmla="*/ 18288 h 18288"/>
              <a:gd name="connsiteX14" fmla="*/ 2137410 w 5029200"/>
              <a:gd name="connsiteY14" fmla="*/ 18288 h 18288"/>
              <a:gd name="connsiteX15" fmla="*/ 1408176 w 5029200"/>
              <a:gd name="connsiteY15" fmla="*/ 18288 h 18288"/>
              <a:gd name="connsiteX16" fmla="*/ 829818 w 5029200"/>
              <a:gd name="connsiteY16" fmla="*/ 18288 h 18288"/>
              <a:gd name="connsiteX17" fmla="*/ 0 w 5029200"/>
              <a:gd name="connsiteY17" fmla="*/ 18288 h 18288"/>
              <a:gd name="connsiteX18" fmla="*/ 0 w 5029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029200" h="18288" fill="none" extrusionOk="0">
                <a:moveTo>
                  <a:pt x="0" y="0"/>
                </a:moveTo>
                <a:cubicBezTo>
                  <a:pt x="142937" y="1696"/>
                  <a:pt x="371859" y="12840"/>
                  <a:pt x="528066" y="0"/>
                </a:cubicBezTo>
                <a:cubicBezTo>
                  <a:pt x="684273" y="-12840"/>
                  <a:pt x="928949" y="-5725"/>
                  <a:pt x="1207008" y="0"/>
                </a:cubicBezTo>
                <a:cubicBezTo>
                  <a:pt x="1485067" y="5725"/>
                  <a:pt x="1562886" y="-21331"/>
                  <a:pt x="1785366" y="0"/>
                </a:cubicBezTo>
                <a:cubicBezTo>
                  <a:pt x="2007846" y="21331"/>
                  <a:pt x="2056226" y="25221"/>
                  <a:pt x="2313432" y="0"/>
                </a:cubicBezTo>
                <a:cubicBezTo>
                  <a:pt x="2570638" y="-25221"/>
                  <a:pt x="2732455" y="16294"/>
                  <a:pt x="2992374" y="0"/>
                </a:cubicBezTo>
                <a:cubicBezTo>
                  <a:pt x="3252293" y="-16294"/>
                  <a:pt x="3319267" y="-29774"/>
                  <a:pt x="3621024" y="0"/>
                </a:cubicBezTo>
                <a:cubicBezTo>
                  <a:pt x="3922781" y="29774"/>
                  <a:pt x="3998107" y="-1004"/>
                  <a:pt x="4249674" y="0"/>
                </a:cubicBezTo>
                <a:cubicBezTo>
                  <a:pt x="4501241" y="1004"/>
                  <a:pt x="4792523" y="-4510"/>
                  <a:pt x="5029200" y="0"/>
                </a:cubicBezTo>
                <a:cubicBezTo>
                  <a:pt x="5029730" y="6954"/>
                  <a:pt x="5029934" y="12839"/>
                  <a:pt x="5029200" y="18288"/>
                </a:cubicBezTo>
                <a:cubicBezTo>
                  <a:pt x="4805432" y="23154"/>
                  <a:pt x="4715801" y="17034"/>
                  <a:pt x="4501134" y="18288"/>
                </a:cubicBezTo>
                <a:cubicBezTo>
                  <a:pt x="4286467" y="19542"/>
                  <a:pt x="4193719" y="41701"/>
                  <a:pt x="4023360" y="18288"/>
                </a:cubicBezTo>
                <a:cubicBezTo>
                  <a:pt x="3853001" y="-5125"/>
                  <a:pt x="3676466" y="16909"/>
                  <a:pt x="3344418" y="18288"/>
                </a:cubicBezTo>
                <a:cubicBezTo>
                  <a:pt x="3012370" y="19667"/>
                  <a:pt x="2945824" y="14410"/>
                  <a:pt x="2816352" y="18288"/>
                </a:cubicBezTo>
                <a:cubicBezTo>
                  <a:pt x="2686880" y="22166"/>
                  <a:pt x="2438351" y="13507"/>
                  <a:pt x="2137410" y="18288"/>
                </a:cubicBezTo>
                <a:cubicBezTo>
                  <a:pt x="1836469" y="23069"/>
                  <a:pt x="1581391" y="46111"/>
                  <a:pt x="1408176" y="18288"/>
                </a:cubicBezTo>
                <a:cubicBezTo>
                  <a:pt x="1234961" y="-9535"/>
                  <a:pt x="1040489" y="-7495"/>
                  <a:pt x="829818" y="18288"/>
                </a:cubicBezTo>
                <a:cubicBezTo>
                  <a:pt x="619147" y="44071"/>
                  <a:pt x="238626" y="37568"/>
                  <a:pt x="0" y="18288"/>
                </a:cubicBezTo>
                <a:cubicBezTo>
                  <a:pt x="-570" y="9279"/>
                  <a:pt x="132" y="5100"/>
                  <a:pt x="0" y="0"/>
                </a:cubicBezTo>
                <a:close/>
              </a:path>
              <a:path w="5029200" h="18288" stroke="0" extrusionOk="0">
                <a:moveTo>
                  <a:pt x="0" y="0"/>
                </a:moveTo>
                <a:cubicBezTo>
                  <a:pt x="165412" y="-21137"/>
                  <a:pt x="322344" y="-21985"/>
                  <a:pt x="578358" y="0"/>
                </a:cubicBezTo>
                <a:cubicBezTo>
                  <a:pt x="834372" y="21985"/>
                  <a:pt x="907099" y="-19195"/>
                  <a:pt x="1056132" y="0"/>
                </a:cubicBezTo>
                <a:cubicBezTo>
                  <a:pt x="1205165" y="19195"/>
                  <a:pt x="1612834" y="-24928"/>
                  <a:pt x="1785366" y="0"/>
                </a:cubicBezTo>
                <a:cubicBezTo>
                  <a:pt x="1957898" y="24928"/>
                  <a:pt x="2149044" y="19108"/>
                  <a:pt x="2363724" y="0"/>
                </a:cubicBezTo>
                <a:cubicBezTo>
                  <a:pt x="2578404" y="-19108"/>
                  <a:pt x="2759981" y="-21788"/>
                  <a:pt x="2942082" y="0"/>
                </a:cubicBezTo>
                <a:cubicBezTo>
                  <a:pt x="3124183" y="21788"/>
                  <a:pt x="3482217" y="8836"/>
                  <a:pt x="3671316" y="0"/>
                </a:cubicBezTo>
                <a:cubicBezTo>
                  <a:pt x="3860415" y="-8836"/>
                  <a:pt x="4058665" y="-25048"/>
                  <a:pt x="4199382" y="0"/>
                </a:cubicBezTo>
                <a:cubicBezTo>
                  <a:pt x="4340099" y="25048"/>
                  <a:pt x="4735096" y="-22088"/>
                  <a:pt x="5029200" y="0"/>
                </a:cubicBezTo>
                <a:cubicBezTo>
                  <a:pt x="5028517" y="5414"/>
                  <a:pt x="5028480" y="12510"/>
                  <a:pt x="5029200" y="18288"/>
                </a:cubicBezTo>
                <a:cubicBezTo>
                  <a:pt x="4891577" y="31493"/>
                  <a:pt x="4684146" y="-2509"/>
                  <a:pt x="4501134" y="18288"/>
                </a:cubicBezTo>
                <a:cubicBezTo>
                  <a:pt x="4318122" y="39085"/>
                  <a:pt x="4030703" y="3672"/>
                  <a:pt x="3872484" y="18288"/>
                </a:cubicBezTo>
                <a:cubicBezTo>
                  <a:pt x="3714265" y="32905"/>
                  <a:pt x="3546134" y="7501"/>
                  <a:pt x="3294126" y="18288"/>
                </a:cubicBezTo>
                <a:cubicBezTo>
                  <a:pt x="3042118" y="29075"/>
                  <a:pt x="2912116" y="11153"/>
                  <a:pt x="2564892" y="18288"/>
                </a:cubicBezTo>
                <a:cubicBezTo>
                  <a:pt x="2217668" y="25423"/>
                  <a:pt x="2095118" y="11659"/>
                  <a:pt x="1835658" y="18288"/>
                </a:cubicBezTo>
                <a:cubicBezTo>
                  <a:pt x="1576198" y="24917"/>
                  <a:pt x="1500897" y="19889"/>
                  <a:pt x="1307592" y="18288"/>
                </a:cubicBezTo>
                <a:cubicBezTo>
                  <a:pt x="1114287" y="16687"/>
                  <a:pt x="961527" y="47453"/>
                  <a:pt x="678942" y="18288"/>
                </a:cubicBezTo>
                <a:cubicBezTo>
                  <a:pt x="396357" y="-10877"/>
                  <a:pt x="271066" y="23005"/>
                  <a:pt x="0" y="18288"/>
                </a:cubicBezTo>
                <a:cubicBezTo>
                  <a:pt x="-306" y="11061"/>
                  <a:pt x="-655" y="7751"/>
                  <a:pt x="0" y="0"/>
                </a:cubicBezTo>
                <a:close/>
              </a:path>
            </a:pathLst>
          </a:custGeom>
          <a:solidFill>
            <a:srgbClr val="FFFFFF"/>
          </a:solidFill>
          <a:ln w="38100" cap="rnd">
            <a:solidFill>
              <a:srgbClr val="FFFFF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A2E6E1A-B461-F4B3-952C-9D664C97E3E5}"/>
                  </a:ext>
                </a:extLst>
              </p:cNvPr>
              <p:cNvSpPr txBox="1"/>
              <p:nvPr/>
            </p:nvSpPr>
            <p:spPr>
              <a:xfrm>
                <a:off x="274174" y="1081129"/>
                <a:ext cx="10970358" cy="2753831"/>
              </a:xfrm>
              <a:prstGeom prst="rect">
                <a:avLst/>
              </a:prstGeom>
              <a:solidFill>
                <a:srgbClr val="002D61">
                  <a:alpha val="74902"/>
                </a:srgbClr>
              </a:solidFill>
              <a:ln w="22225">
                <a:solidFill>
                  <a:schemeClr val="accent4">
                    <a:lumMod val="75000"/>
                  </a:schemeClr>
                </a:solidFill>
                <a:prstDash val="lgDash"/>
              </a:ln>
            </p:spPr>
            <p:txBody>
              <a:bodyPr wrap="square" rtlCol="0">
                <a:spAutoFit/>
              </a:bodyPr>
              <a:lstStyle/>
              <a:p>
                <a:pPr marL="137160" marR="0" lvl="1" indent="-228600" algn="l"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Given</a:t>
                </a:r>
                <a:r>
                  <a:rPr kumimoji="0" lang="en-US" sz="24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 the </a:t>
                </a:r>
                <a:r>
                  <a:rPr kumimoji="0" lang="en-US" sz="2400" b="1"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State of Charges of all batteries </a:t>
                </a:r>
                <a:r>
                  <a:rPr kumimoji="0" lang="en-US" sz="24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in a grid </a:t>
                </a:r>
                <a:r>
                  <a:rPr kumimoji="0" lang="en-US" sz="2400" b="1"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at</a:t>
                </a:r>
                <a:r>
                  <a:rPr kumimoji="0" lang="en-US" sz="24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 the beginning of a horizon interval (</a:t>
                </a:r>
                <a14:m>
                  <m:oMath xmlns:m="http://schemas.openxmlformats.org/officeDocument/2006/math">
                    <m:sSubSup>
                      <m:sSubSupPr>
                        <m:ctrlP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panose="02040503050406030204" pitchFamily="18" charset="0"/>
                            <a:cs typeface="+mn-cs"/>
                          </a:rPr>
                        </m:ctrlPr>
                      </m:sSubSupPr>
                      <m:e>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panose="02040503050406030204" pitchFamily="18" charset="0"/>
                            <a:cs typeface="+mn-cs"/>
                          </a:rPr>
                          <m:t>𝐵</m:t>
                        </m:r>
                      </m:e>
                      <m:sub>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panose="02040503050406030204" pitchFamily="18" charset="0"/>
                            <a:cs typeface="+mn-cs"/>
                          </a:rPr>
                          <m:t>𝑗</m:t>
                        </m:r>
                      </m:sub>
                      <m:sup>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panose="02040503050406030204" pitchFamily="18" charset="0"/>
                            <a:cs typeface="+mn-cs"/>
                          </a:rPr>
                          <m:t>0</m:t>
                        </m:r>
                      </m:sup>
                    </m:sSubSup>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panose="02040503050406030204" pitchFamily="18" charset="0"/>
                        <a:cs typeface="+mn-cs"/>
                      </a:rPr>
                      <m:t>, </m:t>
                    </m:r>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panose="02040503050406030204" pitchFamily="18" charset="0"/>
                        <a:cs typeface="+mn-cs"/>
                      </a:rPr>
                      <m:t>𝑗</m:t>
                    </m:r>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panose="02040503050406030204" pitchFamily="18" charset="0"/>
                        <a:cs typeface="+mn-cs"/>
                      </a:rPr>
                      <m:t>∈ </m:t>
                    </m:r>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Math" panose="02040503050406030204" pitchFamily="18" charset="0"/>
                        <a:cs typeface="+mn-cs"/>
                      </a:rPr>
                      <m:t>ℬ</m:t>
                    </m:r>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Math" panose="02040503050406030204" pitchFamily="18" charset="0"/>
                        <a:cs typeface="+mn-cs"/>
                      </a:rPr>
                      <m:t>, </m:t>
                    </m:r>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Math" panose="02040503050406030204" pitchFamily="18" charset="0"/>
                        <a:cs typeface="+mn-cs"/>
                      </a:rPr>
                      <m:t>ℬ</m:t>
                    </m:r>
                  </m:oMath>
                </a14:m>
                <a:r>
                  <a:rPr kumimoji="0" lang="en-US" sz="2400" b="0" i="0" u="none" strike="noStrike" kern="1200" cap="none" spc="0" normalizeH="0" baseline="0" noProof="0" dirty="0">
                    <a:ln>
                      <a:noFill/>
                    </a:ln>
                    <a:solidFill>
                      <a:srgbClr val="FFFFFF"/>
                    </a:solidFill>
                    <a:effectLst/>
                    <a:uLnTx/>
                    <a:uFillTx/>
                    <a:latin typeface="Corbel"/>
                    <a:ea typeface="Cambria" panose="02040503050406030204" pitchFamily="18" charset="0"/>
                    <a:cs typeface="+mn-cs"/>
                  </a:rPr>
                  <a:t> representing the set of nodes with Batteries</a:t>
                </a:r>
                <a14:m>
                  <m:oMath xmlns:m="http://schemas.openxmlformats.org/officeDocument/2006/math">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Math" panose="02040503050406030204" pitchFamily="18" charset="0"/>
                        <a:cs typeface="+mn-cs"/>
                      </a:rPr>
                      <m:t>)</m:t>
                    </m:r>
                  </m:oMath>
                </a14:m>
                <a:r>
                  <a:rPr kumimoji="0" lang="en-US" sz="24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 along with predictions for other non-controllable parameter values like </a:t>
                </a:r>
                <a14:m>
                  <m:oMath xmlns:m="http://schemas.openxmlformats.org/officeDocument/2006/math">
                    <m:sSubSup>
                      <m:sSubSupPr>
                        <m:ctrlP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sSubSupPr>
                      <m:e>
                        <m:r>
                          <a:rPr kumimoji="0" lang="en-US" sz="24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𝑃</m:t>
                        </m:r>
                      </m:e>
                      <m:sub>
                        <m:r>
                          <a:rPr kumimoji="0" lang="en-US" sz="24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𝐿𝑜𝑎𝑑</m:t>
                        </m:r>
                      </m:sub>
                      <m:sup>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𝑡</m:t>
                        </m:r>
                      </m:sup>
                    </m:sSubSup>
                    <m:r>
                      <a:rPr kumimoji="0" lang="en-US" sz="24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 </m:t>
                    </m:r>
                    <m:sSubSup>
                      <m:sSubSupPr>
                        <m:ctrlP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sSubSupPr>
                      <m:e>
                        <m:r>
                          <a:rPr kumimoji="0" lang="en-US" sz="24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𝑃</m:t>
                        </m:r>
                      </m:e>
                      <m:sub>
                        <m:r>
                          <a:rPr kumimoji="0" lang="en-US" sz="24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𝐷𝐸𝑅</m:t>
                        </m:r>
                      </m:sub>
                      <m:sup>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𝑡</m:t>
                        </m:r>
                      </m:sup>
                    </m:sSubSup>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 ∀ </m:t>
                    </m:r>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𝑡</m:t>
                    </m:r>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m:t>
                    </m:r>
                    <m:d>
                      <m:dPr>
                        <m:begChr m:val="["/>
                        <m:endChr m:val="]"/>
                        <m:ctrlP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dPr>
                      <m:e>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0, </m:t>
                        </m:r>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𝑇</m:t>
                        </m:r>
                      </m:e>
                    </m:d>
                  </m:oMath>
                </a14:m>
                <a:r>
                  <a:rPr kumimoji="0" lang="en-US" sz="24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a:t>
                </a:r>
              </a:p>
              <a:p>
                <a:pPr marL="137160" marR="0" lvl="1" indent="-228600" algn="l"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endParaRPr>
              </a:p>
              <a:p>
                <a:pPr marL="137160" marR="0" lvl="1" indent="-228600" algn="l"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Solve for Optimal Power Flow </a:t>
                </a:r>
                <a:r>
                  <a:rPr kumimoji="0" lang="en-US" sz="24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of the system, with the </a:t>
                </a:r>
                <a:r>
                  <a:rPr kumimoji="0" lang="en-US" sz="2400" b="1"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objective</a:t>
                </a:r>
                <a:r>
                  <a:rPr kumimoji="0" lang="en-US" sz="24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 of </a:t>
                </a:r>
                <a:r>
                  <a:rPr kumimoji="0" lang="en-US" sz="2400" b="1"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minimizing line losses across </a:t>
                </a:r>
                <a:r>
                  <a:rPr kumimoji="0" lang="en-US" sz="24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the entire</a:t>
                </a:r>
                <a:r>
                  <a:rPr kumimoji="0" lang="en-US" sz="2400" b="1"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 horizon </a:t>
                </a:r>
                <a:r>
                  <a:rPr kumimoji="0" lang="en-US" sz="24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of time interval </a:t>
                </a:r>
                <a14:m>
                  <m:oMath xmlns:m="http://schemas.openxmlformats.org/officeDocument/2006/math">
                    <m:r>
                      <a:rPr kumimoji="0" lang="en-US" sz="2400" b="1" i="1" u="none" strike="noStrike" kern="1200" cap="none" spc="0" normalizeH="0" baseline="0" noProof="0" smtClean="0">
                        <a:ln>
                          <a:noFill/>
                        </a:ln>
                        <a:solidFill>
                          <a:srgbClr val="FFFFFF"/>
                        </a:solidFill>
                        <a:effectLst/>
                        <a:uLnTx/>
                        <a:uFillTx/>
                        <a:latin typeface="Cambria Math" panose="02040503050406030204" pitchFamily="18" charset="0"/>
                        <a:ea typeface="Cambria" panose="02040503050406030204" pitchFamily="18" charset="0"/>
                        <a:cs typeface="+mn-cs"/>
                      </a:rPr>
                      <m:t>𝑻</m:t>
                    </m:r>
                  </m:oMath>
                </a14:m>
                <a:endParaRPr kumimoji="0" lang="en-US" sz="24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endParaRPr>
              </a:p>
            </p:txBody>
          </p:sp>
        </mc:Choice>
        <mc:Fallback xmlns="">
          <p:sp>
            <p:nvSpPr>
              <p:cNvPr id="4" name="TextBox 3">
                <a:extLst>
                  <a:ext uri="{FF2B5EF4-FFF2-40B4-BE49-F238E27FC236}">
                    <a16:creationId xmlns:a16="http://schemas.microsoft.com/office/drawing/2014/main" id="{2A2E6E1A-B461-F4B3-952C-9D664C97E3E5}"/>
                  </a:ext>
                </a:extLst>
              </p:cNvPr>
              <p:cNvSpPr txBox="1">
                <a:spLocks noRot="1" noChangeAspect="1" noMove="1" noResize="1" noEditPoints="1" noAdjustHandles="1" noChangeArrowheads="1" noChangeShapeType="1" noTextEdit="1"/>
              </p:cNvSpPr>
              <p:nvPr/>
            </p:nvSpPr>
            <p:spPr>
              <a:xfrm>
                <a:off x="274174" y="1081129"/>
                <a:ext cx="10970358" cy="2753831"/>
              </a:xfrm>
              <a:prstGeom prst="rect">
                <a:avLst/>
              </a:prstGeom>
              <a:blipFill>
                <a:blip r:embed="rId4"/>
                <a:stretch>
                  <a:fillRect l="-776" t="-1316" b="-3509"/>
                </a:stretch>
              </a:blipFill>
              <a:ln w="22225">
                <a:solidFill>
                  <a:schemeClr val="accent4">
                    <a:lumMod val="75000"/>
                  </a:schemeClr>
                </a:solidFill>
                <a:prstDash val="lgDash"/>
              </a:ln>
            </p:spPr>
            <p:txBody>
              <a:bodyPr/>
              <a:lstStyle/>
              <a:p>
                <a:r>
                  <a:rPr lang="en-US">
                    <a:noFill/>
                  </a:rPr>
                  <a:t> </a:t>
                </a:r>
              </a:p>
            </p:txBody>
          </p:sp>
        </mc:Fallback>
      </mc:AlternateContent>
      <p:sp>
        <p:nvSpPr>
          <p:cNvPr id="8" name="Title 7">
            <a:extLst>
              <a:ext uri="{FF2B5EF4-FFF2-40B4-BE49-F238E27FC236}">
                <a16:creationId xmlns:a16="http://schemas.microsoft.com/office/drawing/2014/main" id="{AAD60082-899C-94F0-0506-0C909AE14EB0}"/>
              </a:ext>
            </a:extLst>
          </p:cNvPr>
          <p:cNvSpPr>
            <a:spLocks noGrp="1"/>
          </p:cNvSpPr>
          <p:nvPr>
            <p:ph type="title"/>
          </p:nvPr>
        </p:nvSpPr>
        <p:spPr>
          <a:xfrm>
            <a:off x="1863941" y="376879"/>
            <a:ext cx="7992835" cy="551158"/>
          </a:xfrm>
          <a:solidFill>
            <a:schemeClr val="accent2">
              <a:lumMod val="10000"/>
              <a:lumOff val="90000"/>
            </a:schemeClr>
          </a:solidFill>
          <a:ln w="19050">
            <a:solidFill>
              <a:schemeClr val="accent4">
                <a:lumMod val="75000"/>
              </a:schemeClr>
            </a:solidFill>
          </a:ln>
        </p:spPr>
        <p:txBody>
          <a:bodyPr/>
          <a:lstStyle/>
          <a:p>
            <a:pPr algn="ctr"/>
            <a:r>
              <a:rPr lang="en-US">
                <a:solidFill>
                  <a:schemeClr val="bg2"/>
                </a:solidFill>
              </a:rPr>
              <a:t>Problem Statement</a:t>
            </a:r>
            <a:endParaRPr lang="en-US" dirty="0">
              <a:solidFill>
                <a:schemeClr val="bg2"/>
              </a:solidFill>
            </a:endParaRPr>
          </a:p>
        </p:txBody>
      </p:sp>
    </p:spTree>
    <p:extLst>
      <p:ext uri="{BB962C8B-B14F-4D97-AF65-F5344CB8AC3E}">
        <p14:creationId xmlns:p14="http://schemas.microsoft.com/office/powerpoint/2010/main" val="240522627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2589609" y="357929"/>
            <a:ext cx="7012781" cy="207899"/>
          </a:xfrm>
          <a:ln w="6350">
            <a:solidFill>
              <a:schemeClr val="accent5">
                <a:lumMod val="60000"/>
                <a:lumOff val="40000"/>
              </a:schemeClr>
            </a:solidFill>
          </a:ln>
        </p:spPr>
        <p:txBody>
          <a:bodyPr>
            <a:noAutofit/>
          </a:bodyPr>
          <a:lstStyle/>
          <a:p>
            <a:pPr algn="ctr"/>
            <a:r>
              <a:rPr lang="en-US" sz="1100" b="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p:sp>
        <p:nvSpPr>
          <p:cNvPr id="4" name="TextBox 3">
            <a:extLst>
              <a:ext uri="{FF2B5EF4-FFF2-40B4-BE49-F238E27FC236}">
                <a16:creationId xmlns:a16="http://schemas.microsoft.com/office/drawing/2014/main" id="{66FA94DA-B1D5-F9D7-A3D6-CD79D713F9E1}"/>
              </a:ext>
            </a:extLst>
          </p:cNvPr>
          <p:cNvSpPr txBox="1"/>
          <p:nvPr/>
        </p:nvSpPr>
        <p:spPr>
          <a:xfrm>
            <a:off x="952500" y="1030100"/>
            <a:ext cx="10848975" cy="369332"/>
          </a:xfrm>
          <a:prstGeom prst="rect">
            <a:avLst/>
          </a:prstGeom>
          <a:noFill/>
          <a:ln>
            <a:solidFill>
              <a:schemeClr val="accent5">
                <a:lumMod val="60000"/>
                <a:lumOff val="40000"/>
              </a:schemeClr>
            </a:solidFill>
          </a:ln>
        </p:spPr>
        <p:txBody>
          <a:bodyPr wrap="square" rtlCol="0">
            <a:spAutoFit/>
          </a:bodyPr>
          <a:lstStyle/>
          <a:p>
            <a:r>
              <a:rPr lang="en-US">
                <a:solidFill>
                  <a:schemeClr val="bg1"/>
                </a:solidFill>
              </a:rPr>
              <a:t>Results: Synthetic 70k testcase 	</a:t>
            </a:r>
          </a:p>
        </p:txBody>
      </p:sp>
      <p:sp>
        <p:nvSpPr>
          <p:cNvPr id="13" name="TextBox 12">
            <a:extLst>
              <a:ext uri="{FF2B5EF4-FFF2-40B4-BE49-F238E27FC236}">
                <a16:creationId xmlns:a16="http://schemas.microsoft.com/office/drawing/2014/main" id="{F072F859-0B1C-A39C-1C2E-095A5562AFCB}"/>
              </a:ext>
            </a:extLst>
          </p:cNvPr>
          <p:cNvSpPr txBox="1"/>
          <p:nvPr/>
        </p:nvSpPr>
        <p:spPr>
          <a:xfrm>
            <a:off x="952500" y="1863704"/>
            <a:ext cx="5391150" cy="369332"/>
          </a:xfrm>
          <a:prstGeom prst="rect">
            <a:avLst/>
          </a:prstGeom>
          <a:noFill/>
          <a:ln>
            <a:solidFill>
              <a:srgbClr val="92D050"/>
            </a:solidFill>
          </a:ln>
        </p:spPr>
        <p:txBody>
          <a:bodyPr wrap="square" rtlCol="0">
            <a:spAutoFit/>
          </a:bodyPr>
          <a:lstStyle/>
          <a:p>
            <a:endParaRPr lang="en-US">
              <a:solidFill>
                <a:schemeClr val="bg1"/>
              </a:solidFill>
            </a:endParaRPr>
          </a:p>
        </p:txBody>
      </p:sp>
      <p:pic>
        <p:nvPicPr>
          <p:cNvPr id="6" name="Picture 5">
            <a:extLst>
              <a:ext uri="{FF2B5EF4-FFF2-40B4-BE49-F238E27FC236}">
                <a16:creationId xmlns:a16="http://schemas.microsoft.com/office/drawing/2014/main" id="{FCFE3460-55D5-B7F8-CFA4-58F109BAFA04}"/>
              </a:ext>
            </a:extLst>
          </p:cNvPr>
          <p:cNvPicPr>
            <a:picLocks noChangeAspect="1"/>
          </p:cNvPicPr>
          <p:nvPr/>
        </p:nvPicPr>
        <p:blipFill>
          <a:blip r:embed="rId2"/>
          <a:stretch>
            <a:fillRect/>
          </a:stretch>
        </p:blipFill>
        <p:spPr>
          <a:xfrm>
            <a:off x="942975" y="2372430"/>
            <a:ext cx="6196515" cy="4210347"/>
          </a:xfrm>
          <a:prstGeom prst="rect">
            <a:avLst/>
          </a:prstGeom>
        </p:spPr>
      </p:pic>
      <p:pic>
        <p:nvPicPr>
          <p:cNvPr id="9" name="Picture 8">
            <a:extLst>
              <a:ext uri="{FF2B5EF4-FFF2-40B4-BE49-F238E27FC236}">
                <a16:creationId xmlns:a16="http://schemas.microsoft.com/office/drawing/2014/main" id="{A127E5E3-F227-5DF1-2CB0-5575459A31EE}"/>
              </a:ext>
            </a:extLst>
          </p:cNvPr>
          <p:cNvPicPr>
            <a:picLocks noChangeAspect="1"/>
          </p:cNvPicPr>
          <p:nvPr/>
        </p:nvPicPr>
        <p:blipFill>
          <a:blip r:embed="rId3"/>
          <a:stretch>
            <a:fillRect/>
          </a:stretch>
        </p:blipFill>
        <p:spPr>
          <a:xfrm>
            <a:off x="7724775" y="5080101"/>
            <a:ext cx="4152900" cy="1267851"/>
          </a:xfrm>
          <a:prstGeom prst="rect">
            <a:avLst/>
          </a:prstGeom>
        </p:spPr>
      </p:pic>
      <p:pic>
        <p:nvPicPr>
          <p:cNvPr id="11" name="Picture 10">
            <a:extLst>
              <a:ext uri="{FF2B5EF4-FFF2-40B4-BE49-F238E27FC236}">
                <a16:creationId xmlns:a16="http://schemas.microsoft.com/office/drawing/2014/main" id="{76CC82B2-AA02-1122-5C32-80A9BA519D55}"/>
              </a:ext>
            </a:extLst>
          </p:cNvPr>
          <p:cNvPicPr>
            <a:picLocks noChangeAspect="1"/>
          </p:cNvPicPr>
          <p:nvPr/>
        </p:nvPicPr>
        <p:blipFill>
          <a:blip r:embed="rId4"/>
          <a:stretch>
            <a:fillRect/>
          </a:stretch>
        </p:blipFill>
        <p:spPr>
          <a:xfrm>
            <a:off x="7764994" y="2372430"/>
            <a:ext cx="4072462" cy="1899450"/>
          </a:xfrm>
          <a:prstGeom prst="rect">
            <a:avLst/>
          </a:prstGeom>
        </p:spPr>
      </p:pic>
    </p:spTree>
    <p:extLst>
      <p:ext uri="{BB962C8B-B14F-4D97-AF65-F5344CB8AC3E}">
        <p14:creationId xmlns:p14="http://schemas.microsoft.com/office/powerpoint/2010/main" val="101971256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2589609" y="357929"/>
            <a:ext cx="7012781" cy="207899"/>
          </a:xfrm>
          <a:ln w="6350">
            <a:solidFill>
              <a:schemeClr val="accent5">
                <a:lumMod val="60000"/>
                <a:lumOff val="40000"/>
              </a:schemeClr>
            </a:solidFill>
          </a:ln>
        </p:spPr>
        <p:txBody>
          <a:bodyPr>
            <a:noAutofit/>
          </a:bodyPr>
          <a:lstStyle/>
          <a:p>
            <a:pPr algn="ctr"/>
            <a:r>
              <a:rPr lang="en-US" sz="1100" b="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p:sp>
        <p:nvSpPr>
          <p:cNvPr id="4" name="TextBox 3">
            <a:extLst>
              <a:ext uri="{FF2B5EF4-FFF2-40B4-BE49-F238E27FC236}">
                <a16:creationId xmlns:a16="http://schemas.microsoft.com/office/drawing/2014/main" id="{66FA94DA-B1D5-F9D7-A3D6-CD79D713F9E1}"/>
              </a:ext>
            </a:extLst>
          </p:cNvPr>
          <p:cNvSpPr txBox="1"/>
          <p:nvPr/>
        </p:nvSpPr>
        <p:spPr>
          <a:xfrm>
            <a:off x="952500" y="1030100"/>
            <a:ext cx="10848975" cy="369332"/>
          </a:xfrm>
          <a:prstGeom prst="rect">
            <a:avLst/>
          </a:prstGeom>
          <a:noFill/>
          <a:ln>
            <a:solidFill>
              <a:schemeClr val="accent5">
                <a:lumMod val="60000"/>
                <a:lumOff val="40000"/>
              </a:schemeClr>
            </a:solidFill>
          </a:ln>
        </p:spPr>
        <p:txBody>
          <a:bodyPr wrap="square" rtlCol="0">
            <a:spAutoFit/>
          </a:bodyPr>
          <a:lstStyle/>
          <a:p>
            <a:r>
              <a:rPr lang="en-US">
                <a:solidFill>
                  <a:schemeClr val="bg1"/>
                </a:solidFill>
              </a:rPr>
              <a:t>Results: Synthetic 70k testcase 	</a:t>
            </a:r>
          </a:p>
        </p:txBody>
      </p:sp>
      <p:sp>
        <p:nvSpPr>
          <p:cNvPr id="13" name="TextBox 12">
            <a:extLst>
              <a:ext uri="{FF2B5EF4-FFF2-40B4-BE49-F238E27FC236}">
                <a16:creationId xmlns:a16="http://schemas.microsoft.com/office/drawing/2014/main" id="{F072F859-0B1C-A39C-1C2E-095A5562AFCB}"/>
              </a:ext>
            </a:extLst>
          </p:cNvPr>
          <p:cNvSpPr txBox="1"/>
          <p:nvPr/>
        </p:nvSpPr>
        <p:spPr>
          <a:xfrm>
            <a:off x="952500" y="1749814"/>
            <a:ext cx="5391150" cy="646331"/>
          </a:xfrm>
          <a:prstGeom prst="rect">
            <a:avLst/>
          </a:prstGeom>
          <a:noFill/>
          <a:ln>
            <a:solidFill>
              <a:srgbClr val="92D050"/>
            </a:solidFill>
          </a:ln>
        </p:spPr>
        <p:txBody>
          <a:bodyPr wrap="square" rtlCol="0">
            <a:spAutoFit/>
          </a:bodyPr>
          <a:lstStyle/>
          <a:p>
            <a:r>
              <a:rPr lang="en-US">
                <a:solidFill>
                  <a:schemeClr val="bg1"/>
                </a:solidFill>
              </a:rPr>
              <a:t>Solving for 10 hours of 70k system data configuration took them 14 minutes on a single-core </a:t>
            </a:r>
            <a:r>
              <a:rPr lang="en-US" err="1">
                <a:solidFill>
                  <a:schemeClr val="bg1"/>
                </a:solidFill>
              </a:rPr>
              <a:t>macbook</a:t>
            </a:r>
            <a:r>
              <a:rPr lang="en-US">
                <a:solidFill>
                  <a:schemeClr val="bg1"/>
                </a:solidFill>
              </a:rPr>
              <a:t>.</a:t>
            </a:r>
          </a:p>
        </p:txBody>
      </p:sp>
      <p:pic>
        <p:nvPicPr>
          <p:cNvPr id="6" name="Picture 5">
            <a:extLst>
              <a:ext uri="{FF2B5EF4-FFF2-40B4-BE49-F238E27FC236}">
                <a16:creationId xmlns:a16="http://schemas.microsoft.com/office/drawing/2014/main" id="{FCFE3460-55D5-B7F8-CFA4-58F109BAFA04}"/>
              </a:ext>
            </a:extLst>
          </p:cNvPr>
          <p:cNvPicPr>
            <a:picLocks noChangeAspect="1"/>
          </p:cNvPicPr>
          <p:nvPr/>
        </p:nvPicPr>
        <p:blipFill>
          <a:blip r:embed="rId2"/>
          <a:stretch>
            <a:fillRect/>
          </a:stretch>
        </p:blipFill>
        <p:spPr>
          <a:xfrm>
            <a:off x="547220" y="2583418"/>
            <a:ext cx="5220716" cy="3547321"/>
          </a:xfrm>
          <a:prstGeom prst="rect">
            <a:avLst/>
          </a:prstGeom>
          <a:ln>
            <a:solidFill>
              <a:srgbClr val="92D050"/>
            </a:solidFill>
          </a:ln>
        </p:spPr>
      </p:pic>
      <p:pic>
        <p:nvPicPr>
          <p:cNvPr id="5" name="Picture 4">
            <a:extLst>
              <a:ext uri="{FF2B5EF4-FFF2-40B4-BE49-F238E27FC236}">
                <a16:creationId xmlns:a16="http://schemas.microsoft.com/office/drawing/2014/main" id="{89A037DE-6C79-94EE-E4A6-1FB33AF49C26}"/>
              </a:ext>
            </a:extLst>
          </p:cNvPr>
          <p:cNvPicPr>
            <a:picLocks noChangeAspect="1"/>
          </p:cNvPicPr>
          <p:nvPr/>
        </p:nvPicPr>
        <p:blipFill>
          <a:blip r:embed="rId3"/>
          <a:stretch>
            <a:fillRect/>
          </a:stretch>
        </p:blipFill>
        <p:spPr>
          <a:xfrm>
            <a:off x="6424066" y="2583418"/>
            <a:ext cx="5072531" cy="3468029"/>
          </a:xfrm>
          <a:prstGeom prst="rect">
            <a:avLst/>
          </a:prstGeom>
        </p:spPr>
      </p:pic>
    </p:spTree>
    <p:extLst>
      <p:ext uri="{BB962C8B-B14F-4D97-AF65-F5344CB8AC3E}">
        <p14:creationId xmlns:p14="http://schemas.microsoft.com/office/powerpoint/2010/main" val="32755801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2589609" y="357929"/>
            <a:ext cx="7012781" cy="207899"/>
          </a:xfrm>
          <a:ln w="6350">
            <a:solidFill>
              <a:schemeClr val="accent5">
                <a:lumMod val="60000"/>
                <a:lumOff val="40000"/>
              </a:schemeClr>
            </a:solidFill>
          </a:ln>
        </p:spPr>
        <p:txBody>
          <a:bodyPr>
            <a:noAutofit/>
          </a:bodyPr>
          <a:lstStyle/>
          <a:p>
            <a:pPr algn="ctr"/>
            <a:r>
              <a:rPr lang="en-US" sz="1100" b="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p:sp>
        <p:nvSpPr>
          <p:cNvPr id="4" name="TextBox 3">
            <a:extLst>
              <a:ext uri="{FF2B5EF4-FFF2-40B4-BE49-F238E27FC236}">
                <a16:creationId xmlns:a16="http://schemas.microsoft.com/office/drawing/2014/main" id="{66FA94DA-B1D5-F9D7-A3D6-CD79D713F9E1}"/>
              </a:ext>
            </a:extLst>
          </p:cNvPr>
          <p:cNvSpPr txBox="1"/>
          <p:nvPr/>
        </p:nvSpPr>
        <p:spPr>
          <a:xfrm>
            <a:off x="952500" y="1030100"/>
            <a:ext cx="10848975" cy="369332"/>
          </a:xfrm>
          <a:prstGeom prst="rect">
            <a:avLst/>
          </a:prstGeom>
          <a:noFill/>
          <a:ln>
            <a:solidFill>
              <a:schemeClr val="accent5">
                <a:lumMod val="60000"/>
                <a:lumOff val="40000"/>
              </a:schemeClr>
            </a:solidFill>
          </a:ln>
        </p:spPr>
        <p:txBody>
          <a:bodyPr wrap="square" rtlCol="0">
            <a:spAutoFit/>
          </a:bodyPr>
          <a:lstStyle/>
          <a:p>
            <a:r>
              <a:rPr lang="en-US">
                <a:solidFill>
                  <a:schemeClr val="bg1"/>
                </a:solidFill>
              </a:rPr>
              <a:t>Differential Dynamic Programming: Convergence Analysis</a:t>
            </a:r>
          </a:p>
        </p:txBody>
      </p:sp>
      <p:sp>
        <p:nvSpPr>
          <p:cNvPr id="13" name="TextBox 12">
            <a:extLst>
              <a:ext uri="{FF2B5EF4-FFF2-40B4-BE49-F238E27FC236}">
                <a16:creationId xmlns:a16="http://schemas.microsoft.com/office/drawing/2014/main" id="{F072F859-0B1C-A39C-1C2E-095A5562AFCB}"/>
              </a:ext>
            </a:extLst>
          </p:cNvPr>
          <p:cNvSpPr txBox="1"/>
          <p:nvPr/>
        </p:nvSpPr>
        <p:spPr>
          <a:xfrm>
            <a:off x="952500" y="1863704"/>
            <a:ext cx="5391150" cy="923330"/>
          </a:xfrm>
          <a:prstGeom prst="rect">
            <a:avLst/>
          </a:prstGeom>
          <a:noFill/>
          <a:ln>
            <a:solidFill>
              <a:srgbClr val="92D050"/>
            </a:solidFill>
          </a:ln>
        </p:spPr>
        <p:txBody>
          <a:bodyPr wrap="square" rtlCol="0">
            <a:spAutoFit/>
          </a:bodyPr>
          <a:lstStyle/>
          <a:p>
            <a:r>
              <a:rPr lang="en-US">
                <a:solidFill>
                  <a:schemeClr val="bg1"/>
                </a:solidFill>
              </a:rPr>
              <a:t>Using Hessians, Gauss-Seidel, spectral radius, positive-definiteness, they prove that for realistic systems, this method always works.</a:t>
            </a:r>
          </a:p>
        </p:txBody>
      </p:sp>
      <p:pic>
        <p:nvPicPr>
          <p:cNvPr id="5" name="Picture 4">
            <a:extLst>
              <a:ext uri="{FF2B5EF4-FFF2-40B4-BE49-F238E27FC236}">
                <a16:creationId xmlns:a16="http://schemas.microsoft.com/office/drawing/2014/main" id="{E5E46CC4-4DC5-777C-A4FC-5DC5384D3CE0}"/>
              </a:ext>
            </a:extLst>
          </p:cNvPr>
          <p:cNvPicPr>
            <a:picLocks noChangeAspect="1"/>
          </p:cNvPicPr>
          <p:nvPr/>
        </p:nvPicPr>
        <p:blipFill>
          <a:blip r:embed="rId2"/>
          <a:stretch>
            <a:fillRect/>
          </a:stretch>
        </p:blipFill>
        <p:spPr>
          <a:xfrm>
            <a:off x="7071846" y="1647824"/>
            <a:ext cx="4489943" cy="1511593"/>
          </a:xfrm>
          <a:prstGeom prst="rect">
            <a:avLst/>
          </a:prstGeom>
          <a:ln>
            <a:solidFill>
              <a:srgbClr val="92D050"/>
            </a:solidFill>
          </a:ln>
        </p:spPr>
      </p:pic>
    </p:spTree>
    <p:extLst>
      <p:ext uri="{BB962C8B-B14F-4D97-AF65-F5344CB8AC3E}">
        <p14:creationId xmlns:p14="http://schemas.microsoft.com/office/powerpoint/2010/main" val="205786381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940593" y="4324350"/>
            <a:ext cx="10063163" cy="1198500"/>
          </a:xfrm>
          <a:ln w="38100">
            <a:solidFill>
              <a:schemeClr val="accent3"/>
            </a:solidFill>
          </a:ln>
        </p:spPr>
        <p:txBody>
          <a:bodyPr>
            <a:noAutofit/>
          </a:bodyPr>
          <a:lstStyle/>
          <a:p>
            <a:pPr algn="ctr"/>
            <a:r>
              <a:rPr lang="en-US" sz="2800" b="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p:sp>
        <p:nvSpPr>
          <p:cNvPr id="5" name="TextBox 4">
            <a:extLst>
              <a:ext uri="{FF2B5EF4-FFF2-40B4-BE49-F238E27FC236}">
                <a16:creationId xmlns:a16="http://schemas.microsoft.com/office/drawing/2014/main" id="{CF0FD868-0A00-0958-9612-D576320029A2}"/>
              </a:ext>
            </a:extLst>
          </p:cNvPr>
          <p:cNvSpPr txBox="1"/>
          <p:nvPr/>
        </p:nvSpPr>
        <p:spPr>
          <a:xfrm>
            <a:off x="940593" y="5522850"/>
            <a:ext cx="10063163" cy="369332"/>
          </a:xfrm>
          <a:prstGeom prst="rect">
            <a:avLst/>
          </a:prstGeom>
          <a:noFill/>
          <a:ln w="38100">
            <a:solidFill>
              <a:schemeClr val="accent3"/>
            </a:solidFill>
          </a:ln>
        </p:spPr>
        <p:txBody>
          <a:bodyPr wrap="square" rtlCol="0">
            <a:spAutoFit/>
          </a:bodyPr>
          <a:lstStyle/>
          <a:p>
            <a:pPr algn="ctr"/>
            <a:r>
              <a:rPr lang="en-IN">
                <a:solidFill>
                  <a:schemeClr val="bg1"/>
                </a:solidFill>
                <a:latin typeface="Times New Roman" panose="02020603050405020304" pitchFamily="18" charset="0"/>
                <a:cs typeface="Times New Roman" panose="02020603050405020304" pitchFamily="18" charset="0"/>
              </a:rPr>
              <a:t>Nawaf Nazir and Mads </a:t>
            </a:r>
            <a:r>
              <a:rPr lang="en-IN" err="1">
                <a:solidFill>
                  <a:schemeClr val="bg1"/>
                </a:solidFill>
                <a:latin typeface="Times New Roman" panose="02020603050405020304" pitchFamily="18" charset="0"/>
                <a:cs typeface="Times New Roman" panose="02020603050405020304" pitchFamily="18" charset="0"/>
              </a:rPr>
              <a:t>Almassalkhi</a:t>
            </a:r>
            <a:r>
              <a:rPr lang="en-IN">
                <a:solidFill>
                  <a:schemeClr val="bg1"/>
                </a:solidFill>
              </a:rPr>
              <a:t> </a:t>
            </a:r>
          </a:p>
        </p:txBody>
      </p:sp>
      <p:sp>
        <p:nvSpPr>
          <p:cNvPr id="6" name="TextBox 5">
            <a:extLst>
              <a:ext uri="{FF2B5EF4-FFF2-40B4-BE49-F238E27FC236}">
                <a16:creationId xmlns:a16="http://schemas.microsoft.com/office/drawing/2014/main" id="{FB333CAB-5ADD-D86F-AF45-EAB2EED3D45B}"/>
              </a:ext>
            </a:extLst>
          </p:cNvPr>
          <p:cNvSpPr txBox="1"/>
          <p:nvPr/>
        </p:nvSpPr>
        <p:spPr>
          <a:xfrm>
            <a:off x="940593" y="3546547"/>
            <a:ext cx="10063163" cy="369332"/>
          </a:xfrm>
          <a:prstGeom prst="rect">
            <a:avLst/>
          </a:prstGeom>
          <a:noFill/>
          <a:ln w="38100">
            <a:solidFill>
              <a:schemeClr val="accent3"/>
            </a:solidFill>
          </a:ln>
        </p:spPr>
        <p:txBody>
          <a:bodyPr wrap="square" rtlCol="0">
            <a:spAutoFit/>
          </a:bodyPr>
          <a:lstStyle/>
          <a:p>
            <a:r>
              <a:rPr lang="en-IN">
                <a:solidFill>
                  <a:schemeClr val="bg1"/>
                </a:solidFill>
                <a:latin typeface="Times New Roman" panose="02020603050405020304" pitchFamily="18" charset="0"/>
                <a:cs typeface="Times New Roman" panose="02020603050405020304" pitchFamily="18" charset="0"/>
              </a:rPr>
              <a:t>Power System Computation Conference (2018)</a:t>
            </a:r>
            <a:endParaRPr lang="en-IN">
              <a:solidFill>
                <a:schemeClr val="bg1"/>
              </a:solidFill>
            </a:endParaRPr>
          </a:p>
        </p:txBody>
      </p:sp>
      <p:sp>
        <p:nvSpPr>
          <p:cNvPr id="10" name="Title 1">
            <a:extLst>
              <a:ext uri="{FF2B5EF4-FFF2-40B4-BE49-F238E27FC236}">
                <a16:creationId xmlns:a16="http://schemas.microsoft.com/office/drawing/2014/main" id="{2A693CAC-15FE-94C2-CA15-E8B86457C894}"/>
              </a:ext>
            </a:extLst>
          </p:cNvPr>
          <p:cNvSpPr txBox="1">
            <a:spLocks/>
          </p:cNvSpPr>
          <p:nvPr/>
        </p:nvSpPr>
        <p:spPr>
          <a:xfrm>
            <a:off x="940593" y="1008167"/>
            <a:ext cx="10063163" cy="1015584"/>
          </a:xfrm>
          <a:prstGeom prst="rect">
            <a:avLst/>
          </a:prstGeom>
          <a:ln w="38100">
            <a:solidFill>
              <a:schemeClr val="bg2">
                <a:lumMod val="40000"/>
                <a:lumOff val="60000"/>
              </a:schemeClr>
            </a:solidFill>
          </a:ln>
        </p:spPr>
        <p:txBody>
          <a:bodyPr vert="horz" lIns="0" tIns="0" rIns="0" bIns="0" rtlCol="0" anchor="b" anchorCtr="0">
            <a:normAutofit fontScale="90000"/>
          </a:bodyPr>
          <a:lstStyle>
            <a:lvl1pPr algn="l" defTabSz="914400" rtl="0" eaLnBrk="1" latinLnBrk="0" hangingPunct="1">
              <a:lnSpc>
                <a:spcPct val="90000"/>
              </a:lnSpc>
              <a:spcBef>
                <a:spcPct val="0"/>
              </a:spcBef>
              <a:buNone/>
              <a:defRPr sz="4000" b="1" kern="1200">
                <a:solidFill>
                  <a:schemeClr val="bg1"/>
                </a:solidFill>
                <a:latin typeface="Corbel" panose="020B0503020204020204" pitchFamily="34" charset="0"/>
                <a:ea typeface="+mj-ea"/>
                <a:cs typeface="+mj-cs"/>
              </a:defRPr>
            </a:lvl1pPr>
          </a:lstStyle>
          <a:p>
            <a:pPr algn="ctr"/>
            <a:r>
              <a:rPr lang="en-US"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sp>
        <p:nvSpPr>
          <p:cNvPr id="11" name="TextBox 10">
            <a:extLst>
              <a:ext uri="{FF2B5EF4-FFF2-40B4-BE49-F238E27FC236}">
                <a16:creationId xmlns:a16="http://schemas.microsoft.com/office/drawing/2014/main" id="{4219BEC2-ACFE-FB05-60F2-D515BBB50A12}"/>
              </a:ext>
            </a:extLst>
          </p:cNvPr>
          <p:cNvSpPr txBox="1"/>
          <p:nvPr/>
        </p:nvSpPr>
        <p:spPr>
          <a:xfrm>
            <a:off x="940593" y="2023751"/>
            <a:ext cx="10063163" cy="369332"/>
          </a:xfrm>
          <a:prstGeom prst="rect">
            <a:avLst/>
          </a:prstGeom>
          <a:noFill/>
          <a:ln w="38100">
            <a:solidFill>
              <a:schemeClr val="bg2">
                <a:lumMod val="40000"/>
                <a:lumOff val="60000"/>
              </a:schemeClr>
            </a:solidFill>
          </a:ln>
        </p:spPr>
        <p:txBody>
          <a:bodyPr wrap="square" rtlCol="0">
            <a:spAutoFit/>
          </a:bodyPr>
          <a:lstStyle/>
          <a:p>
            <a:pPr algn="ctr"/>
            <a:r>
              <a:rPr lang="en-IN">
                <a:solidFill>
                  <a:schemeClr val="bg1"/>
                </a:solidFill>
                <a:latin typeface="Times New Roman" panose="02020603050405020304" pitchFamily="18" charset="0"/>
                <a:cs typeface="Times New Roman" panose="02020603050405020304" pitchFamily="18" charset="0"/>
              </a:rPr>
              <a:t>Nawaf Nazir, Pavan </a:t>
            </a:r>
            <a:r>
              <a:rPr lang="en-IN" err="1">
                <a:solidFill>
                  <a:schemeClr val="bg1"/>
                </a:solidFill>
                <a:latin typeface="Times New Roman" panose="02020603050405020304" pitchFamily="18" charset="0"/>
                <a:cs typeface="Times New Roman" panose="02020603050405020304" pitchFamily="18" charset="0"/>
              </a:rPr>
              <a:t>Racherla</a:t>
            </a:r>
            <a:r>
              <a:rPr lang="en-IN">
                <a:solidFill>
                  <a:schemeClr val="bg1"/>
                </a:solidFill>
                <a:latin typeface="Times New Roman" panose="02020603050405020304" pitchFamily="18" charset="0"/>
                <a:cs typeface="Times New Roman" panose="02020603050405020304" pitchFamily="18" charset="0"/>
              </a:rPr>
              <a:t> and Mads </a:t>
            </a:r>
            <a:r>
              <a:rPr lang="en-IN" err="1">
                <a:solidFill>
                  <a:schemeClr val="bg1"/>
                </a:solidFill>
                <a:latin typeface="Times New Roman" panose="02020603050405020304" pitchFamily="18" charset="0"/>
                <a:cs typeface="Times New Roman" panose="02020603050405020304" pitchFamily="18" charset="0"/>
              </a:rPr>
              <a:t>Almassalkhi</a:t>
            </a:r>
            <a:r>
              <a:rPr lang="en-IN">
                <a:solidFill>
                  <a:schemeClr val="bg1"/>
                </a:solidFill>
              </a:rPr>
              <a:t> </a:t>
            </a:r>
          </a:p>
        </p:txBody>
      </p:sp>
      <p:sp>
        <p:nvSpPr>
          <p:cNvPr id="12" name="TextBox 11">
            <a:extLst>
              <a:ext uri="{FF2B5EF4-FFF2-40B4-BE49-F238E27FC236}">
                <a16:creationId xmlns:a16="http://schemas.microsoft.com/office/drawing/2014/main" id="{F5E0D70C-65C3-9EA0-42CC-270D85A1B203}"/>
              </a:ext>
            </a:extLst>
          </p:cNvPr>
          <p:cNvSpPr txBox="1"/>
          <p:nvPr/>
        </p:nvSpPr>
        <p:spPr>
          <a:xfrm>
            <a:off x="940593" y="278851"/>
            <a:ext cx="10063163" cy="369332"/>
          </a:xfrm>
          <a:prstGeom prst="rect">
            <a:avLst/>
          </a:prstGeom>
          <a:noFill/>
          <a:ln w="38100">
            <a:solidFill>
              <a:schemeClr val="bg2">
                <a:lumMod val="40000"/>
                <a:lumOff val="60000"/>
              </a:schemeClr>
            </a:solidFill>
          </a:ln>
        </p:spPr>
        <p:txBody>
          <a:bodyPr wrap="square" rtlCol="0">
            <a:spAutoFit/>
          </a:bodyPr>
          <a:lstStyle/>
          <a:p>
            <a:r>
              <a:rPr lang="en-IN">
                <a:solidFill>
                  <a:schemeClr val="bg1"/>
                </a:solidFill>
                <a:latin typeface="Times New Roman" panose="02020603050405020304" pitchFamily="18" charset="0"/>
                <a:cs typeface="Times New Roman" panose="02020603050405020304" pitchFamily="18" charset="0"/>
              </a:rPr>
              <a:t>IEEE TRANSACTIONS IN POWER SYSTEMS (2020)</a:t>
            </a:r>
            <a:endParaRPr lang="en-IN">
              <a:solidFill>
                <a:schemeClr val="bg1"/>
              </a:solidFill>
            </a:endParaRPr>
          </a:p>
        </p:txBody>
      </p:sp>
      <p:sp>
        <p:nvSpPr>
          <p:cNvPr id="14" name="Rectangle 13">
            <a:extLst>
              <a:ext uri="{FF2B5EF4-FFF2-40B4-BE49-F238E27FC236}">
                <a16:creationId xmlns:a16="http://schemas.microsoft.com/office/drawing/2014/main" id="{5F0A456C-341D-2B62-48CF-EB8B26CB0D50}"/>
              </a:ext>
            </a:extLst>
          </p:cNvPr>
          <p:cNvSpPr/>
          <p:nvPr/>
        </p:nvSpPr>
        <p:spPr>
          <a:xfrm rot="19525140">
            <a:off x="-156826" y="3076369"/>
            <a:ext cx="2194839" cy="461665"/>
          </a:xfrm>
          <a:prstGeom prst="rect">
            <a:avLst/>
          </a:prstGeom>
        </p:spPr>
        <p:style>
          <a:lnRef idx="2">
            <a:schemeClr val="accent4"/>
          </a:lnRef>
          <a:fillRef idx="1">
            <a:schemeClr val="lt1"/>
          </a:fillRef>
          <a:effectRef idx="0">
            <a:schemeClr val="accent4"/>
          </a:effectRef>
          <a:fontRef idx="minor">
            <a:schemeClr val="dk1"/>
          </a:fontRef>
        </p:style>
        <p:txBody>
          <a:bodyPr wrap="square" lIns="91440" tIns="45720" rIns="91440" bIns="45720">
            <a:spAutoFit/>
          </a:bodyPr>
          <a:lstStyle/>
          <a:p>
            <a:pPr algn="ctr"/>
            <a:r>
              <a:rPr lang="en-US" sz="2400" b="0" cap="none" spc="0">
                <a:ln w="0"/>
                <a:solidFill>
                  <a:schemeClr val="accent1"/>
                </a:solidFill>
                <a:effectLst>
                  <a:outerShdw blurRad="38100" dist="25400" dir="5400000" algn="ctr" rotWithShape="0">
                    <a:srgbClr val="6E747A">
                      <a:alpha val="43000"/>
                    </a:srgbClr>
                  </a:outerShdw>
                </a:effectLst>
              </a:rPr>
              <a:t>Reference [22]</a:t>
            </a:r>
          </a:p>
        </p:txBody>
      </p:sp>
    </p:spTree>
    <p:extLst>
      <p:ext uri="{BB962C8B-B14F-4D97-AF65-F5344CB8AC3E}">
        <p14:creationId xmlns:p14="http://schemas.microsoft.com/office/powerpoint/2010/main" val="159376897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8096251" y="240003"/>
            <a:ext cx="3336131" cy="1419059"/>
          </a:xfrm>
          <a:ln w="38100">
            <a:solidFill>
              <a:schemeClr val="accent3"/>
            </a:solidFill>
          </a:ln>
        </p:spPr>
        <p:txBody>
          <a:bodyPr>
            <a:noAutofit/>
          </a:bodyPr>
          <a:lstStyle/>
          <a:p>
            <a:pPr algn="ctr"/>
            <a:r>
              <a:rPr lang="en-US" sz="2000" b="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p:sp>
        <p:nvSpPr>
          <p:cNvPr id="10" name="Title 1">
            <a:extLst>
              <a:ext uri="{FF2B5EF4-FFF2-40B4-BE49-F238E27FC236}">
                <a16:creationId xmlns:a16="http://schemas.microsoft.com/office/drawing/2014/main" id="{2A693CAC-15FE-94C2-CA15-E8B86457C894}"/>
              </a:ext>
            </a:extLst>
          </p:cNvPr>
          <p:cNvSpPr txBox="1">
            <a:spLocks/>
          </p:cNvSpPr>
          <p:nvPr/>
        </p:nvSpPr>
        <p:spPr>
          <a:xfrm>
            <a:off x="578645" y="243199"/>
            <a:ext cx="3583782" cy="1015584"/>
          </a:xfrm>
          <a:prstGeom prst="rect">
            <a:avLst/>
          </a:prstGeom>
          <a:ln w="38100">
            <a:solidFill>
              <a:schemeClr val="bg2">
                <a:lumMod val="40000"/>
                <a:lumOff val="60000"/>
              </a:schemeClr>
            </a:solidFill>
          </a:ln>
        </p:spPr>
        <p:txBody>
          <a:bodyPr vert="horz" lIns="0" tIns="0" rIns="0" bIns="0" rtlCol="0" anchor="b" anchorCtr="0">
            <a:normAutofit fontScale="52500" lnSpcReduction="20000"/>
          </a:bodyPr>
          <a:lstStyle>
            <a:lvl1pPr algn="l" defTabSz="914400" rtl="0" eaLnBrk="1" latinLnBrk="0" hangingPunct="1">
              <a:lnSpc>
                <a:spcPct val="90000"/>
              </a:lnSpc>
              <a:spcBef>
                <a:spcPct val="0"/>
              </a:spcBef>
              <a:buNone/>
              <a:defRPr sz="4000" b="1" kern="1200">
                <a:solidFill>
                  <a:schemeClr val="bg1"/>
                </a:solidFill>
                <a:latin typeface="Corbel" panose="020B0503020204020204" pitchFamily="34" charset="0"/>
                <a:ea typeface="+mj-ea"/>
                <a:cs typeface="+mj-cs"/>
              </a:defRPr>
            </a:lvl1pPr>
          </a:lstStyle>
          <a:p>
            <a:pPr algn="ctr"/>
            <a:r>
              <a:rPr lang="en-US"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sp>
        <p:nvSpPr>
          <p:cNvPr id="14" name="Rectangle 13">
            <a:extLst>
              <a:ext uri="{FF2B5EF4-FFF2-40B4-BE49-F238E27FC236}">
                <a16:creationId xmlns:a16="http://schemas.microsoft.com/office/drawing/2014/main" id="{5F0A456C-341D-2B62-48CF-EB8B26CB0D50}"/>
              </a:ext>
            </a:extLst>
          </p:cNvPr>
          <p:cNvSpPr/>
          <p:nvPr/>
        </p:nvSpPr>
        <p:spPr>
          <a:xfrm rot="19525140">
            <a:off x="6650437" y="376553"/>
            <a:ext cx="1371255" cy="307777"/>
          </a:xfrm>
          <a:prstGeom prst="rect">
            <a:avLst/>
          </a:prstGeom>
        </p:spPr>
        <p:style>
          <a:lnRef idx="2">
            <a:schemeClr val="accent4"/>
          </a:lnRef>
          <a:fillRef idx="1">
            <a:schemeClr val="lt1"/>
          </a:fillRef>
          <a:effectRef idx="0">
            <a:schemeClr val="accent4"/>
          </a:effectRef>
          <a:fontRef idx="minor">
            <a:schemeClr val="dk1"/>
          </a:fontRef>
        </p:style>
        <p:txBody>
          <a:bodyPr wrap="square" lIns="91440" tIns="45720" rIns="91440" bIns="45720">
            <a:spAutoFit/>
          </a:bodyPr>
          <a:lstStyle/>
          <a:p>
            <a:pPr algn="ctr"/>
            <a:r>
              <a:rPr lang="en-US" sz="1400" b="0" cap="none" spc="0">
                <a:ln w="0"/>
                <a:solidFill>
                  <a:schemeClr val="accent1"/>
                </a:solidFill>
                <a:effectLst>
                  <a:outerShdw blurRad="38100" dist="25400" dir="5400000" algn="ctr" rotWithShape="0">
                    <a:srgbClr val="6E747A">
                      <a:alpha val="43000"/>
                    </a:srgbClr>
                  </a:outerShdw>
                </a:effectLst>
              </a:rPr>
              <a:t>Reference [22]</a:t>
            </a:r>
          </a:p>
        </p:txBody>
      </p:sp>
      <p:sp>
        <p:nvSpPr>
          <p:cNvPr id="3" name="TextBox 2">
            <a:extLst>
              <a:ext uri="{FF2B5EF4-FFF2-40B4-BE49-F238E27FC236}">
                <a16:creationId xmlns:a16="http://schemas.microsoft.com/office/drawing/2014/main" id="{50F7FF7C-F556-8488-89D9-254CDE3C8DF1}"/>
              </a:ext>
            </a:extLst>
          </p:cNvPr>
          <p:cNvSpPr txBox="1"/>
          <p:nvPr/>
        </p:nvSpPr>
        <p:spPr>
          <a:xfrm>
            <a:off x="759617" y="1368238"/>
            <a:ext cx="4260057" cy="5078313"/>
          </a:xfrm>
          <a:prstGeom prst="rect">
            <a:avLst/>
          </a:prstGeom>
          <a:noFill/>
          <a:ln>
            <a:solidFill>
              <a:schemeClr val="accent1"/>
            </a:solidFill>
          </a:ln>
        </p:spPr>
        <p:txBody>
          <a:bodyPr wrap="square" numCol="1" rtlCol="0">
            <a:spAutoFit/>
          </a:bodyPr>
          <a:lstStyle/>
          <a:p>
            <a:r>
              <a:rPr lang="en-US">
                <a:solidFill>
                  <a:schemeClr val="tx2">
                    <a:lumMod val="20000"/>
                    <a:lumOff val="80000"/>
                  </a:schemeClr>
                </a:solidFill>
              </a:rPr>
              <a:t>IEEE 123 and 13 bus systems</a:t>
            </a:r>
          </a:p>
          <a:p>
            <a:endParaRPr lang="en-US">
              <a:solidFill>
                <a:schemeClr val="tx2">
                  <a:lumMod val="20000"/>
                  <a:lumOff val="80000"/>
                </a:schemeClr>
              </a:solidFill>
            </a:endParaRPr>
          </a:p>
          <a:p>
            <a:r>
              <a:rPr lang="en-US">
                <a:solidFill>
                  <a:schemeClr val="tx2">
                    <a:lumMod val="20000"/>
                    <a:lumOff val="80000"/>
                  </a:schemeClr>
                </a:solidFill>
              </a:rPr>
              <a:t>Unbalanced, Phases assumed to be NOT coupled</a:t>
            </a:r>
          </a:p>
          <a:p>
            <a:endParaRPr lang="en-US">
              <a:solidFill>
                <a:schemeClr val="tx2">
                  <a:lumMod val="20000"/>
                  <a:lumOff val="80000"/>
                </a:schemeClr>
              </a:solidFill>
            </a:endParaRPr>
          </a:p>
          <a:p>
            <a:r>
              <a:rPr lang="en-US">
                <a:solidFill>
                  <a:schemeClr val="tx2">
                    <a:lumMod val="20000"/>
                    <a:lumOff val="80000"/>
                  </a:schemeClr>
                </a:solidFill>
              </a:rPr>
              <a:t>Second Order Conic Decomposition (SOCP) used to fix State-of-Charge (SOC) for batteries at every time step. [~1 minute]</a:t>
            </a:r>
          </a:p>
          <a:p>
            <a:endParaRPr lang="en-US">
              <a:solidFill>
                <a:schemeClr val="tx2">
                  <a:lumMod val="20000"/>
                  <a:lumOff val="80000"/>
                </a:schemeClr>
              </a:solidFill>
            </a:endParaRPr>
          </a:p>
          <a:p>
            <a:r>
              <a:rPr lang="en-US">
                <a:solidFill>
                  <a:schemeClr val="tx2">
                    <a:lumMod val="20000"/>
                    <a:lumOff val="80000"/>
                  </a:schemeClr>
                </a:solidFill>
              </a:rPr>
              <a:t>Non-Linear Programming (NLP) to solve the individual decoupled time-steps (in parallel). [~ seconds]</a:t>
            </a:r>
          </a:p>
          <a:p>
            <a:endParaRPr lang="en-US">
              <a:solidFill>
                <a:schemeClr val="tx2">
                  <a:lumMod val="20000"/>
                  <a:lumOff val="80000"/>
                </a:schemeClr>
              </a:solidFill>
            </a:endParaRPr>
          </a:p>
          <a:p>
            <a:r>
              <a:rPr lang="en-US">
                <a:solidFill>
                  <a:schemeClr val="tx2">
                    <a:lumMod val="20000"/>
                    <a:lumOff val="80000"/>
                  </a:schemeClr>
                </a:solidFill>
              </a:rPr>
              <a:t>Uses the proof on the based on the 2018 paper to assume a relaxation of the complementarity constraint (with suitable augmentation of the objective function).</a:t>
            </a:r>
          </a:p>
        </p:txBody>
      </p:sp>
      <p:sp>
        <p:nvSpPr>
          <p:cNvPr id="4" name="TextBox 3">
            <a:extLst>
              <a:ext uri="{FF2B5EF4-FFF2-40B4-BE49-F238E27FC236}">
                <a16:creationId xmlns:a16="http://schemas.microsoft.com/office/drawing/2014/main" id="{8A1BD07B-B041-B533-7F65-FD4A690C5499}"/>
              </a:ext>
            </a:extLst>
          </p:cNvPr>
          <p:cNvSpPr txBox="1"/>
          <p:nvPr/>
        </p:nvSpPr>
        <p:spPr>
          <a:xfrm>
            <a:off x="5676900" y="1828800"/>
            <a:ext cx="5987653" cy="4801314"/>
          </a:xfrm>
          <a:prstGeom prst="rect">
            <a:avLst/>
          </a:prstGeom>
          <a:noFill/>
          <a:ln>
            <a:solidFill>
              <a:schemeClr val="accent3"/>
            </a:solidFill>
          </a:ln>
        </p:spPr>
        <p:txBody>
          <a:bodyPr wrap="square" rtlCol="0">
            <a:spAutoFit/>
          </a:bodyPr>
          <a:lstStyle/>
          <a:p>
            <a:r>
              <a:rPr lang="en-US">
                <a:solidFill>
                  <a:schemeClr val="tx2">
                    <a:lumMod val="20000"/>
                    <a:lumOff val="80000"/>
                  </a:schemeClr>
                </a:solidFill>
              </a:rPr>
              <a:t>IEEE 13 bus system</a:t>
            </a:r>
          </a:p>
          <a:p>
            <a:endParaRPr lang="en-US">
              <a:solidFill>
                <a:schemeClr val="tx2">
                  <a:lumMod val="20000"/>
                  <a:lumOff val="80000"/>
                </a:schemeClr>
              </a:solidFill>
            </a:endParaRPr>
          </a:p>
          <a:p>
            <a:r>
              <a:rPr lang="en-US">
                <a:solidFill>
                  <a:schemeClr val="tx2">
                    <a:lumMod val="20000"/>
                    <a:lumOff val="80000"/>
                  </a:schemeClr>
                </a:solidFill>
              </a:rPr>
              <a:t>Unbalanced, Phases assumed to be NOT coupled. </a:t>
            </a:r>
          </a:p>
          <a:p>
            <a:endParaRPr lang="en-US">
              <a:solidFill>
                <a:schemeClr val="tx2">
                  <a:lumMod val="20000"/>
                  <a:lumOff val="80000"/>
                </a:schemeClr>
              </a:solidFill>
            </a:endParaRPr>
          </a:p>
          <a:p>
            <a:r>
              <a:rPr lang="en-US">
                <a:solidFill>
                  <a:schemeClr val="tx2">
                    <a:lumMod val="20000"/>
                    <a:lumOff val="80000"/>
                  </a:schemeClr>
                </a:solidFill>
              </a:rPr>
              <a:t>STL Elements (Discrete-control)</a:t>
            </a:r>
          </a:p>
          <a:p>
            <a:r>
              <a:rPr lang="en-US">
                <a:solidFill>
                  <a:schemeClr val="tx2">
                    <a:lumMod val="20000"/>
                    <a:lumOff val="80000"/>
                  </a:schemeClr>
                </a:solidFill>
              </a:rPr>
              <a:t>	Optimized </a:t>
            </a:r>
            <a:r>
              <a:rPr lang="en-US" i="1">
                <a:solidFill>
                  <a:schemeClr val="tx2">
                    <a:lumMod val="20000"/>
                    <a:lumOff val="80000"/>
                  </a:schemeClr>
                </a:solidFill>
              </a:rPr>
              <a:t>slowly </a:t>
            </a:r>
            <a:r>
              <a:rPr lang="en-US">
                <a:solidFill>
                  <a:schemeClr val="tx2">
                    <a:lumMod val="20000"/>
                    <a:lumOff val="80000"/>
                  </a:schemeClr>
                </a:solidFill>
              </a:rPr>
              <a:t>using Multi-Integer Linear Programming</a:t>
            </a:r>
          </a:p>
          <a:p>
            <a:endParaRPr lang="en-US">
              <a:solidFill>
                <a:schemeClr val="tx2">
                  <a:lumMod val="20000"/>
                  <a:lumOff val="80000"/>
                </a:schemeClr>
              </a:solidFill>
            </a:endParaRPr>
          </a:p>
          <a:p>
            <a:r>
              <a:rPr lang="en-US">
                <a:solidFill>
                  <a:schemeClr val="tx2">
                    <a:lumMod val="20000"/>
                    <a:lumOff val="80000"/>
                  </a:schemeClr>
                </a:solidFill>
              </a:rPr>
              <a:t>Renewables + Battery</a:t>
            </a:r>
          </a:p>
          <a:p>
            <a:r>
              <a:rPr lang="en-US">
                <a:solidFill>
                  <a:schemeClr val="tx2">
                    <a:lumMod val="20000"/>
                    <a:lumOff val="80000"/>
                  </a:schemeClr>
                </a:solidFill>
              </a:rPr>
              <a:t>	Optimized </a:t>
            </a:r>
            <a:r>
              <a:rPr lang="en-US" i="1" err="1">
                <a:solidFill>
                  <a:schemeClr val="tx2">
                    <a:lumMod val="20000"/>
                    <a:lumOff val="80000"/>
                  </a:schemeClr>
                </a:solidFill>
              </a:rPr>
              <a:t>fastly</a:t>
            </a:r>
            <a:r>
              <a:rPr lang="en-US">
                <a:solidFill>
                  <a:schemeClr val="tx2">
                    <a:lumMod val="20000"/>
                    <a:lumOff val="80000"/>
                  </a:schemeClr>
                </a:solidFill>
              </a:rPr>
              <a:t> using SOCP</a:t>
            </a:r>
          </a:p>
          <a:p>
            <a:r>
              <a:rPr lang="en-US">
                <a:solidFill>
                  <a:schemeClr val="tx2">
                    <a:lumMod val="20000"/>
                    <a:lumOff val="80000"/>
                  </a:schemeClr>
                </a:solidFill>
              </a:rPr>
              <a:t>	[~1 minute]</a:t>
            </a:r>
          </a:p>
          <a:p>
            <a:endParaRPr lang="en-US">
              <a:solidFill>
                <a:schemeClr val="tx2">
                  <a:lumMod val="20000"/>
                  <a:lumOff val="80000"/>
                </a:schemeClr>
              </a:solidFill>
            </a:endParaRPr>
          </a:p>
          <a:p>
            <a:r>
              <a:rPr lang="en-US">
                <a:solidFill>
                  <a:schemeClr val="tx2">
                    <a:lumMod val="20000"/>
                    <a:lumOff val="80000"/>
                  </a:schemeClr>
                </a:solidFill>
              </a:rPr>
              <a:t>Proof given, that for </a:t>
            </a:r>
            <a:r>
              <a:rPr lang="en-US" i="1">
                <a:solidFill>
                  <a:schemeClr val="tx2">
                    <a:lumMod val="20000"/>
                    <a:lumOff val="80000"/>
                  </a:schemeClr>
                </a:solidFill>
              </a:rPr>
              <a:t>realistic </a:t>
            </a:r>
            <a:r>
              <a:rPr lang="en-US">
                <a:solidFill>
                  <a:schemeClr val="tx2">
                    <a:lumMod val="20000"/>
                    <a:lumOff val="80000"/>
                  </a:schemeClr>
                </a:solidFill>
              </a:rPr>
              <a:t>systems, relaxing the hard battery complementarity constraint AND adding a soft constraint to the objective function, makes the problem NOT Mixed-Integer, while still yielding feasibly, </a:t>
            </a:r>
            <a:r>
              <a:rPr lang="en-US" i="1">
                <a:solidFill>
                  <a:schemeClr val="tx2">
                    <a:lumMod val="20000"/>
                    <a:lumOff val="80000"/>
                  </a:schemeClr>
                </a:solidFill>
              </a:rPr>
              <a:t>near-optimal </a:t>
            </a:r>
            <a:r>
              <a:rPr lang="en-US" err="1">
                <a:solidFill>
                  <a:schemeClr val="tx2">
                    <a:lumMod val="20000"/>
                    <a:lumOff val="80000"/>
                  </a:schemeClr>
                </a:solidFill>
              </a:rPr>
              <a:t>soltutions</a:t>
            </a:r>
            <a:r>
              <a:rPr lang="en-US">
                <a:solidFill>
                  <a:schemeClr val="tx2">
                    <a:lumMod val="20000"/>
                    <a:lumOff val="80000"/>
                  </a:schemeClr>
                </a:solidFill>
              </a:rPr>
              <a:t>.</a:t>
            </a:r>
          </a:p>
        </p:txBody>
      </p:sp>
    </p:spTree>
    <p:extLst>
      <p:ext uri="{BB962C8B-B14F-4D97-AF65-F5344CB8AC3E}">
        <p14:creationId xmlns:p14="http://schemas.microsoft.com/office/powerpoint/2010/main" val="142283093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628900"/>
            <a:ext cx="10063163" cy="1198500"/>
          </a:xfrm>
          <a:ln w="38100">
            <a:solidFill>
              <a:schemeClr val="accent3"/>
            </a:solidFill>
          </a:ln>
        </p:spPr>
        <p:txBody>
          <a:bodyPr>
            <a:noAutofit/>
          </a:bodyPr>
          <a:lstStyle/>
          <a:p>
            <a:pPr algn="ctr"/>
            <a:r>
              <a:rPr lang="en-US" sz="2800" b="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p:sp>
        <p:nvSpPr>
          <p:cNvPr id="5" name="TextBox 4">
            <a:extLst>
              <a:ext uri="{FF2B5EF4-FFF2-40B4-BE49-F238E27FC236}">
                <a16:creationId xmlns:a16="http://schemas.microsoft.com/office/drawing/2014/main" id="{CF0FD868-0A00-0958-9612-D576320029A2}"/>
              </a:ext>
            </a:extLst>
          </p:cNvPr>
          <p:cNvSpPr txBox="1"/>
          <p:nvPr/>
        </p:nvSpPr>
        <p:spPr>
          <a:xfrm>
            <a:off x="1064418" y="3827400"/>
            <a:ext cx="10063163" cy="369332"/>
          </a:xfrm>
          <a:prstGeom prst="rect">
            <a:avLst/>
          </a:prstGeom>
          <a:noFill/>
          <a:ln w="38100">
            <a:solidFill>
              <a:schemeClr val="accent3"/>
            </a:solidFill>
          </a:ln>
        </p:spPr>
        <p:txBody>
          <a:bodyPr wrap="square" rtlCol="0">
            <a:spAutoFit/>
          </a:bodyPr>
          <a:lstStyle/>
          <a:p>
            <a:pPr algn="ctr"/>
            <a:r>
              <a:rPr lang="en-IN">
                <a:solidFill>
                  <a:schemeClr val="bg1"/>
                </a:solidFill>
                <a:latin typeface="Times New Roman" panose="02020603050405020304" pitchFamily="18" charset="0"/>
                <a:cs typeface="Times New Roman" panose="02020603050405020304" pitchFamily="18" charset="0"/>
              </a:rPr>
              <a:t>Nawaf Nazir and Mads </a:t>
            </a:r>
            <a:r>
              <a:rPr lang="en-IN" err="1">
                <a:solidFill>
                  <a:schemeClr val="bg1"/>
                </a:solidFill>
                <a:latin typeface="Times New Roman" panose="02020603050405020304" pitchFamily="18" charset="0"/>
                <a:cs typeface="Times New Roman" panose="02020603050405020304" pitchFamily="18" charset="0"/>
              </a:rPr>
              <a:t>Almassalkhi</a:t>
            </a:r>
            <a:r>
              <a:rPr lang="en-IN">
                <a:solidFill>
                  <a:schemeClr val="bg1"/>
                </a:solidFill>
              </a:rPr>
              <a:t> </a:t>
            </a:r>
          </a:p>
        </p:txBody>
      </p:sp>
      <p:sp>
        <p:nvSpPr>
          <p:cNvPr id="6" name="TextBox 5">
            <a:extLst>
              <a:ext uri="{FF2B5EF4-FFF2-40B4-BE49-F238E27FC236}">
                <a16:creationId xmlns:a16="http://schemas.microsoft.com/office/drawing/2014/main" id="{FB333CAB-5ADD-D86F-AF45-EAB2EED3D45B}"/>
              </a:ext>
            </a:extLst>
          </p:cNvPr>
          <p:cNvSpPr txBox="1"/>
          <p:nvPr/>
        </p:nvSpPr>
        <p:spPr>
          <a:xfrm>
            <a:off x="1064418" y="1851097"/>
            <a:ext cx="10063163" cy="369332"/>
          </a:xfrm>
          <a:prstGeom prst="rect">
            <a:avLst/>
          </a:prstGeom>
          <a:noFill/>
          <a:ln w="38100">
            <a:solidFill>
              <a:schemeClr val="accent3"/>
            </a:solidFill>
          </a:ln>
        </p:spPr>
        <p:txBody>
          <a:bodyPr wrap="square" rtlCol="0">
            <a:spAutoFit/>
          </a:bodyPr>
          <a:lstStyle/>
          <a:p>
            <a:r>
              <a:rPr lang="en-IN">
                <a:solidFill>
                  <a:schemeClr val="bg1"/>
                </a:solidFill>
                <a:latin typeface="Times New Roman" panose="02020603050405020304" pitchFamily="18" charset="0"/>
                <a:cs typeface="Times New Roman" panose="02020603050405020304" pitchFamily="18" charset="0"/>
              </a:rPr>
              <a:t>Power System Computation Conference (2018)</a:t>
            </a:r>
            <a:endParaRPr lang="en-IN">
              <a:solidFill>
                <a:schemeClr val="bg1"/>
              </a:solidFill>
            </a:endParaRPr>
          </a:p>
        </p:txBody>
      </p:sp>
      <p:sp>
        <p:nvSpPr>
          <p:cNvPr id="3" name="TextBox 2">
            <a:extLst>
              <a:ext uri="{FF2B5EF4-FFF2-40B4-BE49-F238E27FC236}">
                <a16:creationId xmlns:a16="http://schemas.microsoft.com/office/drawing/2014/main" id="{54CE4A4E-4F0A-4A57-07B2-2D7E8CBED98A}"/>
              </a:ext>
            </a:extLst>
          </p:cNvPr>
          <p:cNvSpPr txBox="1"/>
          <p:nvPr/>
        </p:nvSpPr>
        <p:spPr>
          <a:xfrm>
            <a:off x="1885950" y="5212316"/>
            <a:ext cx="2371725" cy="1200329"/>
          </a:xfrm>
          <a:prstGeom prst="rect">
            <a:avLst/>
          </a:prstGeom>
          <a:noFill/>
          <a:ln>
            <a:solidFill>
              <a:schemeClr val="bg2">
                <a:lumMod val="20000"/>
                <a:lumOff val="80000"/>
              </a:schemeClr>
            </a:solidFill>
          </a:ln>
        </p:spPr>
        <p:txBody>
          <a:bodyPr wrap="square" rtlCol="0">
            <a:spAutoFit/>
          </a:bodyPr>
          <a:lstStyle/>
          <a:p>
            <a:r>
              <a:rPr lang="en-US">
                <a:solidFill>
                  <a:schemeClr val="bg1"/>
                </a:solidFill>
              </a:rPr>
              <a:t>Currently at PNNL</a:t>
            </a:r>
            <a:br>
              <a:rPr lang="en-US">
                <a:solidFill>
                  <a:schemeClr val="bg1"/>
                </a:solidFill>
              </a:rPr>
            </a:br>
            <a:r>
              <a:rPr lang="en-US">
                <a:solidFill>
                  <a:schemeClr val="bg1"/>
                </a:solidFill>
              </a:rPr>
              <a:t>Then: PhD at University of Vermont (UVM)</a:t>
            </a:r>
          </a:p>
        </p:txBody>
      </p:sp>
      <p:sp>
        <p:nvSpPr>
          <p:cNvPr id="7" name="TextBox 6">
            <a:extLst>
              <a:ext uri="{FF2B5EF4-FFF2-40B4-BE49-F238E27FC236}">
                <a16:creationId xmlns:a16="http://schemas.microsoft.com/office/drawing/2014/main" id="{A2DED524-45D5-DC85-C0DA-028FBD970E1F}"/>
              </a:ext>
            </a:extLst>
          </p:cNvPr>
          <p:cNvSpPr txBox="1"/>
          <p:nvPr/>
        </p:nvSpPr>
        <p:spPr>
          <a:xfrm>
            <a:off x="8210550" y="5193265"/>
            <a:ext cx="2371725" cy="646331"/>
          </a:xfrm>
          <a:prstGeom prst="rect">
            <a:avLst/>
          </a:prstGeom>
          <a:noFill/>
          <a:ln>
            <a:solidFill>
              <a:schemeClr val="bg2">
                <a:lumMod val="20000"/>
                <a:lumOff val="80000"/>
              </a:schemeClr>
            </a:solidFill>
          </a:ln>
        </p:spPr>
        <p:txBody>
          <a:bodyPr wrap="square" rtlCol="0">
            <a:spAutoFit/>
          </a:bodyPr>
          <a:lstStyle/>
          <a:p>
            <a:r>
              <a:rPr lang="en-US">
                <a:solidFill>
                  <a:schemeClr val="bg1"/>
                </a:solidFill>
              </a:rPr>
              <a:t>Currently Assoc. Prof. at UVM</a:t>
            </a:r>
          </a:p>
        </p:txBody>
      </p:sp>
      <p:cxnSp>
        <p:nvCxnSpPr>
          <p:cNvPr id="9" name="Straight Arrow Connector 8">
            <a:extLst>
              <a:ext uri="{FF2B5EF4-FFF2-40B4-BE49-F238E27FC236}">
                <a16:creationId xmlns:a16="http://schemas.microsoft.com/office/drawing/2014/main" id="{09E2C2EA-CA0F-7418-6264-E0C918F10F77}"/>
              </a:ext>
            </a:extLst>
          </p:cNvPr>
          <p:cNvCxnSpPr/>
          <p:nvPr/>
        </p:nvCxnSpPr>
        <p:spPr>
          <a:xfrm flipH="1">
            <a:off x="2743200" y="4105275"/>
            <a:ext cx="1304925" cy="1107041"/>
          </a:xfrm>
          <a:prstGeom prst="straightConnector1">
            <a:avLst/>
          </a:prstGeom>
          <a:ln w="3175">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E6DC399-63BA-2B63-5D63-22924541F2D2}"/>
              </a:ext>
            </a:extLst>
          </p:cNvPr>
          <p:cNvCxnSpPr/>
          <p:nvPr/>
        </p:nvCxnSpPr>
        <p:spPr>
          <a:xfrm>
            <a:off x="7696200" y="4105275"/>
            <a:ext cx="1238250" cy="1087990"/>
          </a:xfrm>
          <a:prstGeom prst="straightConnector1">
            <a:avLst/>
          </a:prstGeom>
          <a:ln w="3175">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879158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95275"/>
            <a:ext cx="10063163" cy="1198500"/>
          </a:xfrm>
          <a:ln w="38100">
            <a:solidFill>
              <a:schemeClr val="accent3"/>
            </a:solidFill>
          </a:ln>
        </p:spPr>
        <p:txBody>
          <a:bodyPr>
            <a:noAutofit/>
          </a:bodyPr>
          <a:lstStyle/>
          <a:p>
            <a:pPr algn="ctr"/>
            <a:r>
              <a:rPr lang="en-US" sz="2800" b="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p:sp>
        <p:nvSpPr>
          <p:cNvPr id="4" name="Content Placeholder 2">
            <a:extLst>
              <a:ext uri="{FF2B5EF4-FFF2-40B4-BE49-F238E27FC236}">
                <a16:creationId xmlns:a16="http://schemas.microsoft.com/office/drawing/2014/main" id="{D5B1AC77-B126-AD1C-0477-647E13017E62}"/>
              </a:ext>
            </a:extLst>
          </p:cNvPr>
          <p:cNvSpPr>
            <a:spLocks noGrp="1"/>
          </p:cNvSpPr>
          <p:nvPr>
            <p:ph idx="1"/>
          </p:nvPr>
        </p:nvSpPr>
        <p:spPr>
          <a:xfrm>
            <a:off x="1077686" y="2248664"/>
            <a:ext cx="10063163" cy="4286531"/>
          </a:xfrm>
          <a:ln>
            <a:solidFill>
              <a:schemeClr val="accent3"/>
            </a:solidFill>
          </a:ln>
        </p:spPr>
        <p:txBody>
          <a:bodyPr>
            <a:normAutofit/>
          </a:bodyPr>
          <a:lstStyle/>
          <a:p>
            <a:r>
              <a:rPr lang="en-US"/>
              <a:t>Distribution System</a:t>
            </a:r>
          </a:p>
          <a:p>
            <a:pPr lvl="1">
              <a:buClr>
                <a:schemeClr val="accent3"/>
              </a:buClr>
              <a:buSzPct val="50000"/>
              <a:buFont typeface="Wingdings" panose="05000000000000000000" pitchFamily="2" charset="2"/>
              <a:buChar char="Ø"/>
            </a:pPr>
            <a:r>
              <a:rPr lang="en-US"/>
              <a:t>Unbalanced</a:t>
            </a:r>
          </a:p>
          <a:p>
            <a:pPr lvl="1">
              <a:buClr>
                <a:schemeClr val="accent3"/>
              </a:buClr>
              <a:buSzPct val="50000"/>
              <a:buFont typeface="Wingdings" panose="05000000000000000000" pitchFamily="2" charset="2"/>
              <a:buChar char="Ø"/>
            </a:pPr>
            <a:r>
              <a:rPr lang="en-US"/>
              <a:t>Mechanical Assets?</a:t>
            </a:r>
          </a:p>
          <a:p>
            <a:pPr lvl="1">
              <a:buClr>
                <a:schemeClr val="accent3"/>
              </a:buClr>
              <a:buSzPct val="50000"/>
              <a:buFont typeface="Wingdings" panose="05000000000000000000" pitchFamily="2" charset="2"/>
              <a:buChar char="Ø"/>
            </a:pPr>
            <a:r>
              <a:rPr lang="en-US"/>
              <a:t>Significant Solar Penetration</a:t>
            </a:r>
          </a:p>
          <a:p>
            <a:pPr lvl="1">
              <a:buFont typeface="Wingdings" panose="05000000000000000000" pitchFamily="2" charset="2"/>
              <a:buChar char="Ø"/>
            </a:pPr>
            <a:endParaRPr lang="en-US"/>
          </a:p>
          <a:p>
            <a:r>
              <a:rPr lang="en-US"/>
              <a:t>Two Different Optimization Time-Scales</a:t>
            </a:r>
          </a:p>
          <a:p>
            <a:pPr lvl="1">
              <a:buClr>
                <a:schemeClr val="accent3"/>
              </a:buClr>
              <a:buSzPct val="50000"/>
              <a:buFont typeface="Wingdings" panose="05000000000000000000" pitchFamily="2" charset="2"/>
              <a:buChar char="Ø"/>
            </a:pPr>
            <a:r>
              <a:rPr lang="en-US"/>
              <a:t>A slow time-scale for dispatching discrete mechanical assets using Mixed-Integer Program (MIP)</a:t>
            </a:r>
          </a:p>
          <a:p>
            <a:pPr lvl="1">
              <a:buClr>
                <a:schemeClr val="accent3"/>
              </a:buClr>
              <a:buSzPct val="50000"/>
              <a:buFont typeface="Wingdings" panose="05000000000000000000" pitchFamily="2" charset="2"/>
              <a:buChar char="Ø"/>
            </a:pPr>
            <a:r>
              <a:rPr lang="en-US"/>
              <a:t>A fast time-scale for continuously monitoring DERs using SOCP.</a:t>
            </a:r>
          </a:p>
          <a:p>
            <a:pPr lvl="1">
              <a:buFont typeface="Wingdings" panose="05000000000000000000" pitchFamily="2" charset="2"/>
              <a:buChar char="Ø"/>
            </a:pPr>
            <a:endParaRPr lang="en-US"/>
          </a:p>
          <a:p>
            <a:pPr lvl="1"/>
            <a:endParaRPr lang="en-US"/>
          </a:p>
        </p:txBody>
      </p:sp>
    </p:spTree>
    <p:extLst>
      <p:ext uri="{BB962C8B-B14F-4D97-AF65-F5344CB8AC3E}">
        <p14:creationId xmlns:p14="http://schemas.microsoft.com/office/powerpoint/2010/main" val="129770892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95275"/>
            <a:ext cx="10063163" cy="1198500"/>
          </a:xfrm>
          <a:ln w="38100">
            <a:solidFill>
              <a:schemeClr val="accent3"/>
            </a:solidFill>
          </a:ln>
        </p:spPr>
        <p:txBody>
          <a:bodyPr>
            <a:noAutofit/>
          </a:bodyPr>
          <a:lstStyle/>
          <a:p>
            <a:pPr algn="ctr"/>
            <a:r>
              <a:rPr lang="en-US" sz="2800" b="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p:sp>
        <p:nvSpPr>
          <p:cNvPr id="4" name="Content Placeholder 2">
            <a:extLst>
              <a:ext uri="{FF2B5EF4-FFF2-40B4-BE49-F238E27FC236}">
                <a16:creationId xmlns:a16="http://schemas.microsoft.com/office/drawing/2014/main" id="{D5B1AC77-B126-AD1C-0477-647E13017E62}"/>
              </a:ext>
            </a:extLst>
          </p:cNvPr>
          <p:cNvSpPr>
            <a:spLocks noGrp="1"/>
          </p:cNvSpPr>
          <p:nvPr>
            <p:ph idx="1"/>
          </p:nvPr>
        </p:nvSpPr>
        <p:spPr>
          <a:xfrm>
            <a:off x="1077686" y="2248664"/>
            <a:ext cx="10063163" cy="4286531"/>
          </a:xfrm>
          <a:ln>
            <a:solidFill>
              <a:schemeClr val="accent3"/>
            </a:solidFill>
          </a:ln>
        </p:spPr>
        <p:txBody>
          <a:bodyPr>
            <a:normAutofit lnSpcReduction="10000"/>
          </a:bodyPr>
          <a:lstStyle/>
          <a:p>
            <a:pPr marL="0" indent="0">
              <a:buNone/>
            </a:pPr>
            <a:r>
              <a:rPr lang="en-US"/>
              <a:t>Two Different Optimization Time-Scales</a:t>
            </a:r>
          </a:p>
          <a:p>
            <a:pPr marL="0" indent="0">
              <a:buNone/>
            </a:pPr>
            <a:endParaRPr lang="en-US"/>
          </a:p>
          <a:p>
            <a:pPr lvl="1">
              <a:buClr>
                <a:schemeClr val="accent3"/>
              </a:buClr>
              <a:buSzPct val="50000"/>
              <a:buFont typeface="Wingdings" panose="05000000000000000000" pitchFamily="2" charset="2"/>
              <a:buChar char="Ø"/>
            </a:pPr>
            <a:r>
              <a:rPr lang="en-US"/>
              <a:t>Different Types of discrete and continuous operated devices. </a:t>
            </a:r>
          </a:p>
          <a:p>
            <a:pPr lvl="2">
              <a:buClr>
                <a:schemeClr val="accent3"/>
              </a:buClr>
              <a:buSzPct val="50000"/>
              <a:buFont typeface="Wingdings" panose="05000000000000000000" pitchFamily="2" charset="2"/>
              <a:buChar char="Ø"/>
            </a:pPr>
            <a:r>
              <a:rPr lang="en-US"/>
              <a:t>E.g. Capacitor/Reactor Banks, Line Regulators (On/Off), Load-Tap-Changing (LTC) Transformers</a:t>
            </a:r>
          </a:p>
          <a:p>
            <a:pPr lvl="2">
              <a:buClr>
                <a:schemeClr val="accent3"/>
              </a:buClr>
              <a:buSzPct val="50000"/>
              <a:buFont typeface="Wingdings" panose="05000000000000000000" pitchFamily="2" charset="2"/>
              <a:buChar char="Ø"/>
            </a:pPr>
            <a:r>
              <a:rPr lang="en-US"/>
              <a:t>Discrete states of these devices render the problem NP-hard. </a:t>
            </a:r>
            <a:r>
              <a:rPr lang="en-US" b="1" i="1"/>
              <a:t>(So, they were NOT NP-hard anyway?)</a:t>
            </a:r>
          </a:p>
          <a:p>
            <a:pPr lvl="2">
              <a:buClr>
                <a:schemeClr val="accent3"/>
              </a:buClr>
              <a:buSzPct val="50000"/>
              <a:buFont typeface="Wingdings" panose="05000000000000000000" pitchFamily="2" charset="2"/>
              <a:buChar char="Ø"/>
            </a:pPr>
            <a:r>
              <a:rPr lang="en-US"/>
              <a:t>McCormick relaxation and linearization techniques have been used to incorporate these devices into the OPF problem for a BALANCED network. [16b]</a:t>
            </a:r>
          </a:p>
          <a:p>
            <a:pPr lvl="1">
              <a:buClr>
                <a:schemeClr val="accent3"/>
              </a:buClr>
              <a:buSzPct val="50000"/>
              <a:buFont typeface="Wingdings" panose="05000000000000000000" pitchFamily="2" charset="2"/>
              <a:buChar char="Ø"/>
            </a:pPr>
            <a:endParaRPr lang="en-US"/>
          </a:p>
          <a:p>
            <a:pPr lvl="1">
              <a:buClr>
                <a:schemeClr val="accent3"/>
              </a:buClr>
              <a:buSzPct val="50000"/>
              <a:buFont typeface="Wingdings" panose="05000000000000000000" pitchFamily="2" charset="2"/>
              <a:buChar char="Ø"/>
            </a:pPr>
            <a:r>
              <a:rPr lang="en-US"/>
              <a:t>This necessitates the use of separate optimization loops to coordinate them.</a:t>
            </a:r>
          </a:p>
          <a:p>
            <a:pPr lvl="1">
              <a:buClr>
                <a:schemeClr val="accent3"/>
              </a:buClr>
              <a:buSzPct val="50000"/>
              <a:buFont typeface="Wingdings" panose="05000000000000000000" pitchFamily="2" charset="2"/>
              <a:buChar char="Ø"/>
            </a:pPr>
            <a:endParaRPr lang="en-US"/>
          </a:p>
          <a:p>
            <a:pPr lvl="1">
              <a:buClr>
                <a:schemeClr val="accent3"/>
              </a:buClr>
              <a:buSzPct val="50000"/>
              <a:buFont typeface="Wingdings" panose="05000000000000000000" pitchFamily="2" charset="2"/>
              <a:buChar char="Ø"/>
            </a:pPr>
            <a:r>
              <a:rPr lang="en-US"/>
              <a:t>Mechanical assets also have operational constraints on tap changes per hour to limit wear and tear, which necessitates separation.</a:t>
            </a:r>
          </a:p>
          <a:p>
            <a:pPr lvl="1">
              <a:buFont typeface="Wingdings" panose="05000000000000000000" pitchFamily="2" charset="2"/>
              <a:buChar char="Ø"/>
            </a:pPr>
            <a:endParaRPr lang="en-US"/>
          </a:p>
          <a:p>
            <a:pPr lvl="1"/>
            <a:endParaRPr lang="en-US"/>
          </a:p>
        </p:txBody>
      </p:sp>
    </p:spTree>
    <p:extLst>
      <p:ext uri="{BB962C8B-B14F-4D97-AF65-F5344CB8AC3E}">
        <p14:creationId xmlns:p14="http://schemas.microsoft.com/office/powerpoint/2010/main" val="178742688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95275"/>
            <a:ext cx="10063163" cy="1198500"/>
          </a:xfrm>
          <a:ln w="38100">
            <a:solidFill>
              <a:schemeClr val="accent3"/>
            </a:solidFill>
          </a:ln>
        </p:spPr>
        <p:txBody>
          <a:bodyPr>
            <a:noAutofit/>
          </a:bodyPr>
          <a:lstStyle/>
          <a:p>
            <a:pPr algn="ctr"/>
            <a:r>
              <a:rPr lang="en-US" sz="2800" b="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p:sp>
        <p:nvSpPr>
          <p:cNvPr id="4" name="Content Placeholder 2">
            <a:extLst>
              <a:ext uri="{FF2B5EF4-FFF2-40B4-BE49-F238E27FC236}">
                <a16:creationId xmlns:a16="http://schemas.microsoft.com/office/drawing/2014/main" id="{D5B1AC77-B126-AD1C-0477-647E13017E62}"/>
              </a:ext>
            </a:extLst>
          </p:cNvPr>
          <p:cNvSpPr>
            <a:spLocks noGrp="1"/>
          </p:cNvSpPr>
          <p:nvPr>
            <p:ph idx="1"/>
          </p:nvPr>
        </p:nvSpPr>
        <p:spPr>
          <a:xfrm>
            <a:off x="1077686" y="2248664"/>
            <a:ext cx="10063163" cy="4286531"/>
          </a:xfrm>
          <a:ln>
            <a:solidFill>
              <a:schemeClr val="accent3"/>
            </a:solidFill>
          </a:ln>
        </p:spPr>
        <p:txBody>
          <a:bodyPr>
            <a:normAutofit/>
          </a:bodyPr>
          <a:lstStyle/>
          <a:p>
            <a:pPr marL="0" indent="0">
              <a:buNone/>
            </a:pPr>
            <a:r>
              <a:rPr lang="en-US"/>
              <a:t>Novel hierarchical OPF scheme for separation of the slow-mechanical (discrete control scheme) and fast power-electronic (continuous control scheme) on two different time-scales.</a:t>
            </a:r>
          </a:p>
          <a:p>
            <a:pPr marL="0" indent="0">
              <a:buNone/>
            </a:pPr>
            <a:endParaRPr lang="en-US"/>
          </a:p>
          <a:p>
            <a:pPr marL="0" indent="0">
              <a:buNone/>
            </a:pPr>
            <a:r>
              <a:rPr lang="en-US"/>
              <a:t>Service Transformer Layers (STL) elements dispatched optimally using Multi-Period three-phase SOCP convex relaxation techniques applied to radial distribution networks for fast corrective control.</a:t>
            </a:r>
          </a:p>
          <a:p>
            <a:pPr marL="0" indent="0">
              <a:buNone/>
            </a:pPr>
            <a:endParaRPr lang="en-US"/>
          </a:p>
          <a:p>
            <a:pPr marL="0" indent="0">
              <a:buNone/>
            </a:pPr>
            <a:r>
              <a:rPr lang="en-US"/>
              <a:t>Simultaneous charging and discharging of batteries in a convex model of 3-phase system is also analyzed and conditions are provided under which this can be avoided.	 </a:t>
            </a:r>
          </a:p>
          <a:p>
            <a:pPr lvl="1"/>
            <a:endParaRPr lang="en-US"/>
          </a:p>
        </p:txBody>
      </p:sp>
    </p:spTree>
    <p:extLst>
      <p:ext uri="{BB962C8B-B14F-4D97-AF65-F5344CB8AC3E}">
        <p14:creationId xmlns:p14="http://schemas.microsoft.com/office/powerpoint/2010/main" val="86843106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95275"/>
            <a:ext cx="10063163" cy="1198500"/>
          </a:xfrm>
          <a:ln w="38100">
            <a:solidFill>
              <a:schemeClr val="accent3"/>
            </a:solidFill>
          </a:ln>
        </p:spPr>
        <p:txBody>
          <a:bodyPr>
            <a:noAutofit/>
          </a:bodyPr>
          <a:lstStyle/>
          <a:p>
            <a:pPr algn="ctr"/>
            <a:r>
              <a:rPr lang="en-US" sz="2800" b="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p:grpSp>
        <p:nvGrpSpPr>
          <p:cNvPr id="20" name="Group 19">
            <a:extLst>
              <a:ext uri="{FF2B5EF4-FFF2-40B4-BE49-F238E27FC236}">
                <a16:creationId xmlns:a16="http://schemas.microsoft.com/office/drawing/2014/main" id="{103557B5-DFC4-FC83-8B8C-058090A2A363}"/>
              </a:ext>
            </a:extLst>
          </p:cNvPr>
          <p:cNvGrpSpPr/>
          <p:nvPr/>
        </p:nvGrpSpPr>
        <p:grpSpPr>
          <a:xfrm>
            <a:off x="1240513" y="2647949"/>
            <a:ext cx="9189362" cy="3297486"/>
            <a:chOff x="1078588" y="2484673"/>
            <a:chExt cx="10061810" cy="3687085"/>
          </a:xfrm>
        </p:grpSpPr>
        <p:sp>
          <p:nvSpPr>
            <p:cNvPr id="27" name="Freeform: Shape 26">
              <a:extLst>
                <a:ext uri="{FF2B5EF4-FFF2-40B4-BE49-F238E27FC236}">
                  <a16:creationId xmlns:a16="http://schemas.microsoft.com/office/drawing/2014/main" id="{0F94A26A-43FA-ACE0-A143-A93D509AD2CF}"/>
                </a:ext>
              </a:extLst>
            </p:cNvPr>
            <p:cNvSpPr/>
            <p:nvPr/>
          </p:nvSpPr>
          <p:spPr>
            <a:xfrm>
              <a:off x="8198349" y="4700734"/>
              <a:ext cx="2942049" cy="1471024"/>
            </a:xfrm>
            <a:custGeom>
              <a:avLst/>
              <a:gdLst>
                <a:gd name="connsiteX0" fmla="*/ 0 w 2942049"/>
                <a:gd name="connsiteY0" fmla="*/ 0 h 1471024"/>
                <a:gd name="connsiteX1" fmla="*/ 2942049 w 2942049"/>
                <a:gd name="connsiteY1" fmla="*/ 0 h 1471024"/>
                <a:gd name="connsiteX2" fmla="*/ 2942049 w 2942049"/>
                <a:gd name="connsiteY2" fmla="*/ 1471024 h 1471024"/>
                <a:gd name="connsiteX3" fmla="*/ 0 w 2942049"/>
                <a:gd name="connsiteY3" fmla="*/ 1471024 h 1471024"/>
                <a:gd name="connsiteX4" fmla="*/ 0 w 2942049"/>
                <a:gd name="connsiteY4" fmla="*/ 0 h 14710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2049" h="1471024">
                  <a:moveTo>
                    <a:pt x="0" y="0"/>
                  </a:moveTo>
                  <a:lnTo>
                    <a:pt x="2942049" y="0"/>
                  </a:lnTo>
                  <a:lnTo>
                    <a:pt x="2942049" y="1471024"/>
                  </a:lnTo>
                  <a:lnTo>
                    <a:pt x="0" y="1471024"/>
                  </a:lnTo>
                  <a:lnTo>
                    <a:pt x="0" y="0"/>
                  </a:lnTo>
                  <a:close/>
                </a:path>
              </a:pathLst>
            </a:custGeom>
            <a:ln w="57150"/>
            <a:scene3d>
              <a:camera prst="orthographicFront"/>
              <a:lightRig rig="chilly" dir="t"/>
            </a:scene3d>
            <a:sp3d prstMaterial="translucentPowder">
              <a:bevelT w="127000" h="25400" prst="softRound"/>
            </a:sp3d>
          </p:spPr>
          <p:style>
            <a:lnRef idx="0">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2400" kern="1200"/>
                <a:t>AC Three-phase Non-Linear Model (Plant)</a:t>
              </a:r>
            </a:p>
          </p:txBody>
        </p:sp>
        <p:sp>
          <p:nvSpPr>
            <p:cNvPr id="26" name="Freeform: Shape 25">
              <a:extLst>
                <a:ext uri="{FF2B5EF4-FFF2-40B4-BE49-F238E27FC236}">
                  <a16:creationId xmlns:a16="http://schemas.microsoft.com/office/drawing/2014/main" id="{0604DED1-0FB1-2C31-8BDA-9BA179A34F18}"/>
                </a:ext>
              </a:extLst>
            </p:cNvPr>
            <p:cNvSpPr/>
            <p:nvPr/>
          </p:nvSpPr>
          <p:spPr>
            <a:xfrm>
              <a:off x="4638469" y="4700734"/>
              <a:ext cx="2942049" cy="1471024"/>
            </a:xfrm>
            <a:custGeom>
              <a:avLst/>
              <a:gdLst>
                <a:gd name="connsiteX0" fmla="*/ 0 w 2942049"/>
                <a:gd name="connsiteY0" fmla="*/ 0 h 1471024"/>
                <a:gd name="connsiteX1" fmla="*/ 2942049 w 2942049"/>
                <a:gd name="connsiteY1" fmla="*/ 0 h 1471024"/>
                <a:gd name="connsiteX2" fmla="*/ 2942049 w 2942049"/>
                <a:gd name="connsiteY2" fmla="*/ 1471024 h 1471024"/>
                <a:gd name="connsiteX3" fmla="*/ 0 w 2942049"/>
                <a:gd name="connsiteY3" fmla="*/ 1471024 h 1471024"/>
                <a:gd name="connsiteX4" fmla="*/ 0 w 2942049"/>
                <a:gd name="connsiteY4" fmla="*/ 0 h 14710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2049" h="1471024">
                  <a:moveTo>
                    <a:pt x="0" y="0"/>
                  </a:moveTo>
                  <a:lnTo>
                    <a:pt x="2942049" y="0"/>
                  </a:lnTo>
                  <a:lnTo>
                    <a:pt x="2942049" y="1471024"/>
                  </a:lnTo>
                  <a:lnTo>
                    <a:pt x="0" y="1471024"/>
                  </a:lnTo>
                  <a:lnTo>
                    <a:pt x="0" y="0"/>
                  </a:lnTo>
                  <a:close/>
                </a:path>
              </a:pathLst>
            </a:custGeom>
            <a:ln w="57150"/>
            <a:scene3d>
              <a:camera prst="orthographicFront"/>
              <a:lightRig rig="chilly" dir="t"/>
            </a:scene3d>
            <a:sp3d prstMaterial="translucentPowder">
              <a:bevelT w="127000" h="25400" prst="softRound"/>
            </a:sp3d>
          </p:spPr>
          <p:style>
            <a:lnRef idx="0">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2400" kern="1200"/>
                <a:t>Minutely Dispatch of Flexible Assets (SOCP)</a:t>
              </a:r>
            </a:p>
          </p:txBody>
        </p:sp>
        <p:sp>
          <p:nvSpPr>
            <p:cNvPr id="25" name="Freeform: Shape 24">
              <a:extLst>
                <a:ext uri="{FF2B5EF4-FFF2-40B4-BE49-F238E27FC236}">
                  <a16:creationId xmlns:a16="http://schemas.microsoft.com/office/drawing/2014/main" id="{7E2973D9-2711-D3ED-7BDF-88C7100294E0}"/>
                </a:ext>
              </a:extLst>
            </p:cNvPr>
            <p:cNvSpPr/>
            <p:nvPr/>
          </p:nvSpPr>
          <p:spPr>
            <a:xfrm>
              <a:off x="1078588" y="4700734"/>
              <a:ext cx="2942049" cy="1471024"/>
            </a:xfrm>
            <a:custGeom>
              <a:avLst/>
              <a:gdLst>
                <a:gd name="connsiteX0" fmla="*/ 0 w 2942049"/>
                <a:gd name="connsiteY0" fmla="*/ 0 h 1471024"/>
                <a:gd name="connsiteX1" fmla="*/ 2942049 w 2942049"/>
                <a:gd name="connsiteY1" fmla="*/ 0 h 1471024"/>
                <a:gd name="connsiteX2" fmla="*/ 2942049 w 2942049"/>
                <a:gd name="connsiteY2" fmla="*/ 1471024 h 1471024"/>
                <a:gd name="connsiteX3" fmla="*/ 0 w 2942049"/>
                <a:gd name="connsiteY3" fmla="*/ 1471024 h 1471024"/>
                <a:gd name="connsiteX4" fmla="*/ 0 w 2942049"/>
                <a:gd name="connsiteY4" fmla="*/ 0 h 14710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2049" h="1471024">
                  <a:moveTo>
                    <a:pt x="0" y="0"/>
                  </a:moveTo>
                  <a:lnTo>
                    <a:pt x="2942049" y="0"/>
                  </a:lnTo>
                  <a:lnTo>
                    <a:pt x="2942049" y="1471024"/>
                  </a:lnTo>
                  <a:lnTo>
                    <a:pt x="0" y="1471024"/>
                  </a:lnTo>
                  <a:lnTo>
                    <a:pt x="0" y="0"/>
                  </a:lnTo>
                  <a:close/>
                </a:path>
              </a:pathLst>
            </a:custGeom>
            <a:ln w="57150"/>
            <a:scene3d>
              <a:camera prst="orthographicFront"/>
              <a:lightRig rig="chilly" dir="t"/>
            </a:scene3d>
            <a:sp3d prstMaterial="translucentPowder">
              <a:bevelT w="127000" h="25400" prst="softRound"/>
            </a:sp3d>
          </p:spPr>
          <p:style>
            <a:lnRef idx="0">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2800" kern="1200"/>
                <a:t>Hourly Dispatch of Mechanical Assets (MILP)</a:t>
              </a:r>
            </a:p>
          </p:txBody>
        </p:sp>
        <p:sp>
          <p:nvSpPr>
            <p:cNvPr id="24" name="Freeform: Shape 23">
              <a:extLst>
                <a:ext uri="{FF2B5EF4-FFF2-40B4-BE49-F238E27FC236}">
                  <a16:creationId xmlns:a16="http://schemas.microsoft.com/office/drawing/2014/main" id="{4351C196-0679-1166-C336-BA73212C1A04}"/>
                </a:ext>
              </a:extLst>
            </p:cNvPr>
            <p:cNvSpPr/>
            <p:nvPr/>
          </p:nvSpPr>
          <p:spPr>
            <a:xfrm>
              <a:off x="2781094" y="2484673"/>
              <a:ext cx="2942049" cy="1471024"/>
            </a:xfrm>
            <a:custGeom>
              <a:avLst/>
              <a:gdLst>
                <a:gd name="connsiteX0" fmla="*/ 0 w 2942049"/>
                <a:gd name="connsiteY0" fmla="*/ 0 h 1471024"/>
                <a:gd name="connsiteX1" fmla="*/ 2942049 w 2942049"/>
                <a:gd name="connsiteY1" fmla="*/ 0 h 1471024"/>
                <a:gd name="connsiteX2" fmla="*/ 2942049 w 2942049"/>
                <a:gd name="connsiteY2" fmla="*/ 1471024 h 1471024"/>
                <a:gd name="connsiteX3" fmla="*/ 0 w 2942049"/>
                <a:gd name="connsiteY3" fmla="*/ 1471024 h 1471024"/>
                <a:gd name="connsiteX4" fmla="*/ 0 w 2942049"/>
                <a:gd name="connsiteY4" fmla="*/ 0 h 14710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2049" h="1471024">
                  <a:moveTo>
                    <a:pt x="0" y="0"/>
                  </a:moveTo>
                  <a:lnTo>
                    <a:pt x="2942049" y="0"/>
                  </a:lnTo>
                  <a:lnTo>
                    <a:pt x="2942049" y="1471024"/>
                  </a:lnTo>
                  <a:lnTo>
                    <a:pt x="0" y="1471024"/>
                  </a:lnTo>
                  <a:lnTo>
                    <a:pt x="0" y="0"/>
                  </a:lnTo>
                  <a:close/>
                </a:path>
              </a:pathLst>
            </a:custGeom>
            <a:ln w="57150"/>
            <a:scene3d>
              <a:camera prst="orthographicFront"/>
              <a:lightRig rig="chilly" dir="t"/>
            </a:scene3d>
            <a:sp3d prstMaterial="translucentPowder">
              <a:bevelT w="127000" h="25400" prst="softRound"/>
            </a:sp3d>
          </p:spPr>
          <p:style>
            <a:lnRef idx="0">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3000" kern="1200"/>
                <a:t>Forecast and Analytics</a:t>
              </a:r>
            </a:p>
          </p:txBody>
        </p:sp>
      </p:grpSp>
      <p:cxnSp>
        <p:nvCxnSpPr>
          <p:cNvPr id="13" name="Straight Connector 12">
            <a:extLst>
              <a:ext uri="{FF2B5EF4-FFF2-40B4-BE49-F238E27FC236}">
                <a16:creationId xmlns:a16="http://schemas.microsoft.com/office/drawing/2014/main" id="{0D09C44E-58FA-BBB6-0DAE-A5F60E0F4D68}"/>
              </a:ext>
            </a:extLst>
          </p:cNvPr>
          <p:cNvCxnSpPr/>
          <p:nvPr/>
        </p:nvCxnSpPr>
        <p:spPr>
          <a:xfrm>
            <a:off x="9085033" y="5920275"/>
            <a:ext cx="0" cy="511112"/>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590C0508-49E0-2AAA-67D0-1D95CBE9ABA8}"/>
              </a:ext>
            </a:extLst>
          </p:cNvPr>
          <p:cNvCxnSpPr>
            <a:cxnSpLocks/>
          </p:cNvCxnSpPr>
          <p:nvPr/>
        </p:nvCxnSpPr>
        <p:spPr>
          <a:xfrm flipH="1">
            <a:off x="2578107" y="6448424"/>
            <a:ext cx="6524324" cy="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CD931C94-930C-B8C9-3559-94F20FF7BB36}"/>
              </a:ext>
            </a:extLst>
          </p:cNvPr>
          <p:cNvCxnSpPr/>
          <p:nvPr/>
        </p:nvCxnSpPr>
        <p:spPr>
          <a:xfrm flipV="1">
            <a:off x="2578107" y="5920275"/>
            <a:ext cx="0" cy="511112"/>
          </a:xfrm>
          <a:prstGeom prst="straightConnector1">
            <a:avLst/>
          </a:prstGeom>
          <a:ln w="571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E5F5FB0F-3324-0F3B-E8C6-FC94C52667AB}"/>
              </a:ext>
            </a:extLst>
          </p:cNvPr>
          <p:cNvCxnSpPr/>
          <p:nvPr/>
        </p:nvCxnSpPr>
        <p:spPr>
          <a:xfrm flipV="1">
            <a:off x="5927260" y="5920275"/>
            <a:ext cx="0" cy="519631"/>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734464F9-6FBB-8539-E254-D80F05008A2B}"/>
              </a:ext>
            </a:extLst>
          </p:cNvPr>
          <p:cNvCxnSpPr/>
          <p:nvPr/>
        </p:nvCxnSpPr>
        <p:spPr>
          <a:xfrm flipH="1">
            <a:off x="2583986" y="3963536"/>
            <a:ext cx="1551260" cy="666312"/>
          </a:xfrm>
          <a:prstGeom prst="straightConnector1">
            <a:avLst/>
          </a:prstGeom>
          <a:ln w="5715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5F816974-B3E6-784C-4A21-3B384C56B74C}"/>
              </a:ext>
            </a:extLst>
          </p:cNvPr>
          <p:cNvCxnSpPr/>
          <p:nvPr/>
        </p:nvCxnSpPr>
        <p:spPr>
          <a:xfrm>
            <a:off x="4138870" y="3963536"/>
            <a:ext cx="1684000" cy="666312"/>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9D954D35-0531-6A43-9269-38CAA609FE31}"/>
              </a:ext>
            </a:extLst>
          </p:cNvPr>
          <p:cNvCxnSpPr/>
          <p:nvPr/>
        </p:nvCxnSpPr>
        <p:spPr>
          <a:xfrm>
            <a:off x="7178668" y="5255829"/>
            <a:ext cx="564260" cy="0"/>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B67CF4A0-5E70-802C-2089-E7320651866B}"/>
              </a:ext>
            </a:extLst>
          </p:cNvPr>
          <p:cNvCxnSpPr/>
          <p:nvPr/>
        </p:nvCxnSpPr>
        <p:spPr>
          <a:xfrm>
            <a:off x="3927460" y="5255829"/>
            <a:ext cx="564260" cy="0"/>
          </a:xfrm>
          <a:prstGeom prst="straightConnector1">
            <a:avLst/>
          </a:prstGeom>
          <a:ln w="571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003CE6A8-9F6B-7E6F-6002-EFF90ED23FF2}"/>
              </a:ext>
            </a:extLst>
          </p:cNvPr>
          <p:cNvSpPr txBox="1"/>
          <p:nvPr/>
        </p:nvSpPr>
        <p:spPr>
          <a:xfrm>
            <a:off x="1371600" y="1724025"/>
            <a:ext cx="10210800" cy="492443"/>
          </a:xfrm>
          <a:prstGeom prst="rect">
            <a:avLst/>
          </a:prstGeom>
          <a:noFill/>
          <a:ln>
            <a:solidFill>
              <a:schemeClr val="accent3"/>
            </a:solidFill>
          </a:ln>
        </p:spPr>
        <p:txBody>
          <a:bodyPr wrap="square" rtlCol="0">
            <a:spAutoFit/>
          </a:bodyPr>
          <a:lstStyle/>
          <a:p>
            <a:pPr algn="ctr"/>
            <a:r>
              <a:rPr lang="en-US" sz="2600">
                <a:solidFill>
                  <a:schemeClr val="bg1"/>
                </a:solidFill>
                <a:latin typeface="Century" panose="02040604050505020304" pitchFamily="18" charset="0"/>
              </a:rPr>
              <a:t>Flowchart showing the Hierarchical time-scale control algorithm</a:t>
            </a:r>
          </a:p>
        </p:txBody>
      </p:sp>
    </p:spTree>
    <p:extLst>
      <p:ext uri="{BB962C8B-B14F-4D97-AF65-F5344CB8AC3E}">
        <p14:creationId xmlns:p14="http://schemas.microsoft.com/office/powerpoint/2010/main" val="24564671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3" name="Rectangle 55">
            <a:extLst>
              <a:ext uri="{FF2B5EF4-FFF2-40B4-BE49-F238E27FC236}">
                <a16:creationId xmlns:a16="http://schemas.microsoft.com/office/drawing/2014/main" id="{7B831B6F-405A-4B47-B9BB-5CA88F2858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pic>
        <p:nvPicPr>
          <p:cNvPr id="49" name="Graphic 6" descr="Battery Charging">
            <a:extLst>
              <a:ext uri="{FF2B5EF4-FFF2-40B4-BE49-F238E27FC236}">
                <a16:creationId xmlns:a16="http://schemas.microsoft.com/office/drawing/2014/main" id="{B4544680-A363-7308-FFE8-9D93D342134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19619" y="-153092"/>
            <a:ext cx="1455698" cy="1455698"/>
          </a:xfrm>
          <a:prstGeom prst="rect">
            <a:avLst/>
          </a:prstGeom>
        </p:spPr>
      </p:pic>
      <p:sp>
        <p:nvSpPr>
          <p:cNvPr id="84" name="Freeform: Shape 57">
            <a:extLst>
              <a:ext uri="{FF2B5EF4-FFF2-40B4-BE49-F238E27FC236}">
                <a16:creationId xmlns:a16="http://schemas.microsoft.com/office/drawing/2014/main" id="{15109354-9C5D-4F8C-B0E6-D1043C7BF2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9992" y="0"/>
            <a:ext cx="7562008" cy="6858000"/>
          </a:xfrm>
          <a:custGeom>
            <a:avLst/>
            <a:gdLst>
              <a:gd name="connsiteX0" fmla="*/ 7529613 w 7529613"/>
              <a:gd name="connsiteY0" fmla="*/ 0 h 6858000"/>
              <a:gd name="connsiteX1" fmla="*/ 1222331 w 7529613"/>
              <a:gd name="connsiteY1" fmla="*/ 0 h 6858000"/>
              <a:gd name="connsiteX2" fmla="*/ 1126483 w 7529613"/>
              <a:gd name="connsiteY2" fmla="*/ 148742 h 6858000"/>
              <a:gd name="connsiteX3" fmla="*/ 767554 w 7529613"/>
              <a:gd name="connsiteY3" fmla="*/ 819975 h 6858000"/>
              <a:gd name="connsiteX4" fmla="*/ 742103 w 7529613"/>
              <a:gd name="connsiteY4" fmla="*/ 854514 h 6858000"/>
              <a:gd name="connsiteX5" fmla="*/ 785881 w 7529613"/>
              <a:gd name="connsiteY5" fmla="*/ 750263 h 6858000"/>
              <a:gd name="connsiteX6" fmla="*/ 978978 w 7529613"/>
              <a:gd name="connsiteY6" fmla="*/ 331786 h 6858000"/>
              <a:gd name="connsiteX7" fmla="*/ 1155717 w 7529613"/>
              <a:gd name="connsiteY7" fmla="*/ 0 h 6858000"/>
              <a:gd name="connsiteX8" fmla="*/ 1098249 w 7529613"/>
              <a:gd name="connsiteY8" fmla="*/ 0 h 6858000"/>
              <a:gd name="connsiteX9" fmla="*/ 991458 w 7529613"/>
              <a:gd name="connsiteY9" fmla="*/ 196614 h 6858000"/>
              <a:gd name="connsiteX10" fmla="*/ 493941 w 7529613"/>
              <a:gd name="connsiteY10" fmla="*/ 1371196 h 6858000"/>
              <a:gd name="connsiteX11" fmla="*/ 46485 w 7529613"/>
              <a:gd name="connsiteY11" fmla="*/ 3331516 h 6858000"/>
              <a:gd name="connsiteX12" fmla="*/ 12252 w 7529613"/>
              <a:gd name="connsiteY12" fmla="*/ 4357388 h 6858000"/>
              <a:gd name="connsiteX13" fmla="*/ 170821 w 7529613"/>
              <a:gd name="connsiteY13" fmla="*/ 5552906 h 6858000"/>
              <a:gd name="connsiteX14" fmla="*/ 537265 w 7529613"/>
              <a:gd name="connsiteY14" fmla="*/ 6828295 h 6858000"/>
              <a:gd name="connsiteX15" fmla="*/ 549692 w 7529613"/>
              <a:gd name="connsiteY15" fmla="*/ 6858000 h 6858000"/>
              <a:gd name="connsiteX16" fmla="*/ 602234 w 7529613"/>
              <a:gd name="connsiteY16" fmla="*/ 6858000 h 6858000"/>
              <a:gd name="connsiteX17" fmla="*/ 595414 w 7529613"/>
              <a:gd name="connsiteY17" fmla="*/ 6841549 h 6858000"/>
              <a:gd name="connsiteX18" fmla="*/ 364260 w 7529613"/>
              <a:gd name="connsiteY18" fmla="*/ 6142729 h 6858000"/>
              <a:gd name="connsiteX19" fmla="*/ 213071 w 7529613"/>
              <a:gd name="connsiteY19" fmla="*/ 5513923 h 6858000"/>
              <a:gd name="connsiteX20" fmla="*/ 211290 w 7529613"/>
              <a:gd name="connsiteY20" fmla="*/ 5480401 h 6858000"/>
              <a:gd name="connsiteX21" fmla="*/ 311446 w 7529613"/>
              <a:gd name="connsiteY21" fmla="*/ 5830359 h 6858000"/>
              <a:gd name="connsiteX22" fmla="*/ 622963 w 7529613"/>
              <a:gd name="connsiteY22" fmla="*/ 6670527 h 6858000"/>
              <a:gd name="connsiteX23" fmla="*/ 710464 w 7529613"/>
              <a:gd name="connsiteY23" fmla="*/ 6858000 h 6858000"/>
              <a:gd name="connsiteX24" fmla="*/ 7529613 w 7529613"/>
              <a:gd name="connsiteY2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529613" h="6858000">
                <a:moveTo>
                  <a:pt x="7529613" y="0"/>
                </a:moveTo>
                <a:lnTo>
                  <a:pt x="1222331" y="0"/>
                </a:lnTo>
                <a:lnTo>
                  <a:pt x="1126483" y="148742"/>
                </a:lnTo>
                <a:cubicBezTo>
                  <a:pt x="995323" y="365513"/>
                  <a:pt x="876174" y="589569"/>
                  <a:pt x="767554" y="819975"/>
                </a:cubicBezTo>
                <a:cubicBezTo>
                  <a:pt x="762210" y="833492"/>
                  <a:pt x="753441" y="845393"/>
                  <a:pt x="742103" y="854514"/>
                </a:cubicBezTo>
                <a:cubicBezTo>
                  <a:pt x="756737" y="819849"/>
                  <a:pt x="770991" y="784928"/>
                  <a:pt x="785881" y="750263"/>
                </a:cubicBezTo>
                <a:cubicBezTo>
                  <a:pt x="846713" y="608712"/>
                  <a:pt x="910948" y="469145"/>
                  <a:pt x="978978" y="331786"/>
                </a:cubicBezTo>
                <a:lnTo>
                  <a:pt x="1155717" y="0"/>
                </a:lnTo>
                <a:lnTo>
                  <a:pt x="1098249" y="0"/>
                </a:lnTo>
                <a:lnTo>
                  <a:pt x="991458" y="196614"/>
                </a:lnTo>
                <a:cubicBezTo>
                  <a:pt x="797017" y="573253"/>
                  <a:pt x="633548" y="966066"/>
                  <a:pt x="493941" y="1371196"/>
                </a:cubicBezTo>
                <a:cubicBezTo>
                  <a:pt x="276630" y="2007265"/>
                  <a:pt x="126659" y="2664286"/>
                  <a:pt x="46485" y="3331516"/>
                </a:cubicBezTo>
                <a:cubicBezTo>
                  <a:pt x="4488" y="3672965"/>
                  <a:pt x="-14219" y="4013908"/>
                  <a:pt x="12252" y="4357388"/>
                </a:cubicBezTo>
                <a:cubicBezTo>
                  <a:pt x="43558" y="4758899"/>
                  <a:pt x="90773" y="5157998"/>
                  <a:pt x="170821" y="5552906"/>
                </a:cubicBezTo>
                <a:cubicBezTo>
                  <a:pt x="259109" y="5988893"/>
                  <a:pt x="378967" y="6414594"/>
                  <a:pt x="537265" y="6828295"/>
                </a:cubicBezTo>
                <a:lnTo>
                  <a:pt x="549692" y="6858000"/>
                </a:lnTo>
                <a:lnTo>
                  <a:pt x="602234" y="6858000"/>
                </a:lnTo>
                <a:lnTo>
                  <a:pt x="595414" y="6841549"/>
                </a:lnTo>
                <a:cubicBezTo>
                  <a:pt x="507884" y="6614016"/>
                  <a:pt x="431296" y="6380817"/>
                  <a:pt x="364260" y="6142729"/>
                </a:cubicBezTo>
                <a:cubicBezTo>
                  <a:pt x="305974" y="5935370"/>
                  <a:pt x="262958" y="5723695"/>
                  <a:pt x="213071" y="5513923"/>
                </a:cubicBezTo>
                <a:cubicBezTo>
                  <a:pt x="211892" y="5502788"/>
                  <a:pt x="211299" y="5491601"/>
                  <a:pt x="211290" y="5480401"/>
                </a:cubicBezTo>
                <a:cubicBezTo>
                  <a:pt x="247814" y="5607635"/>
                  <a:pt x="276958" y="5719759"/>
                  <a:pt x="311446" y="5830359"/>
                </a:cubicBezTo>
                <a:cubicBezTo>
                  <a:pt x="401357" y="6118381"/>
                  <a:pt x="505060" y="6398531"/>
                  <a:pt x="622963" y="6670527"/>
                </a:cubicBezTo>
                <a:lnTo>
                  <a:pt x="710464" y="6858000"/>
                </a:lnTo>
                <a:lnTo>
                  <a:pt x="7529613" y="6858000"/>
                </a:lnTo>
                <a:close/>
              </a:path>
            </a:pathLst>
          </a:custGeom>
          <a:solidFill>
            <a:schemeClr val="accent2"/>
          </a:solidFill>
          <a:ln w="6857" cap="flat">
            <a:noFill/>
            <a:prstDash val="solid"/>
            <a:miter/>
          </a:ln>
        </p:spPr>
        <p:txBody>
          <a:bodyPr wrap="square" rtlCol="0"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orbel"/>
              <a:ea typeface="+mn-ea"/>
              <a:cs typeface="+mn-cs"/>
            </a:endParaRPr>
          </a:p>
        </p:txBody>
      </p:sp>
      <p:sp>
        <p:nvSpPr>
          <p:cNvPr id="85" name="sketch line">
            <a:extLst>
              <a:ext uri="{FF2B5EF4-FFF2-40B4-BE49-F238E27FC236}">
                <a16:creationId xmlns:a16="http://schemas.microsoft.com/office/drawing/2014/main" id="{49B530FE-A87D-41A0-A920-ADC6539EA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59353" y="2560829"/>
            <a:ext cx="5029200" cy="18288"/>
          </a:xfrm>
          <a:custGeom>
            <a:avLst/>
            <a:gdLst>
              <a:gd name="connsiteX0" fmla="*/ 0 w 5029200"/>
              <a:gd name="connsiteY0" fmla="*/ 0 h 18288"/>
              <a:gd name="connsiteX1" fmla="*/ 528066 w 5029200"/>
              <a:gd name="connsiteY1" fmla="*/ 0 h 18288"/>
              <a:gd name="connsiteX2" fmla="*/ 1207008 w 5029200"/>
              <a:gd name="connsiteY2" fmla="*/ 0 h 18288"/>
              <a:gd name="connsiteX3" fmla="*/ 1785366 w 5029200"/>
              <a:gd name="connsiteY3" fmla="*/ 0 h 18288"/>
              <a:gd name="connsiteX4" fmla="*/ 2313432 w 5029200"/>
              <a:gd name="connsiteY4" fmla="*/ 0 h 18288"/>
              <a:gd name="connsiteX5" fmla="*/ 2992374 w 5029200"/>
              <a:gd name="connsiteY5" fmla="*/ 0 h 18288"/>
              <a:gd name="connsiteX6" fmla="*/ 3621024 w 5029200"/>
              <a:gd name="connsiteY6" fmla="*/ 0 h 18288"/>
              <a:gd name="connsiteX7" fmla="*/ 4249674 w 5029200"/>
              <a:gd name="connsiteY7" fmla="*/ 0 h 18288"/>
              <a:gd name="connsiteX8" fmla="*/ 5029200 w 5029200"/>
              <a:gd name="connsiteY8" fmla="*/ 0 h 18288"/>
              <a:gd name="connsiteX9" fmla="*/ 5029200 w 5029200"/>
              <a:gd name="connsiteY9" fmla="*/ 18288 h 18288"/>
              <a:gd name="connsiteX10" fmla="*/ 4501134 w 5029200"/>
              <a:gd name="connsiteY10" fmla="*/ 18288 h 18288"/>
              <a:gd name="connsiteX11" fmla="*/ 4023360 w 5029200"/>
              <a:gd name="connsiteY11" fmla="*/ 18288 h 18288"/>
              <a:gd name="connsiteX12" fmla="*/ 3344418 w 5029200"/>
              <a:gd name="connsiteY12" fmla="*/ 18288 h 18288"/>
              <a:gd name="connsiteX13" fmla="*/ 2816352 w 5029200"/>
              <a:gd name="connsiteY13" fmla="*/ 18288 h 18288"/>
              <a:gd name="connsiteX14" fmla="*/ 2137410 w 5029200"/>
              <a:gd name="connsiteY14" fmla="*/ 18288 h 18288"/>
              <a:gd name="connsiteX15" fmla="*/ 1408176 w 5029200"/>
              <a:gd name="connsiteY15" fmla="*/ 18288 h 18288"/>
              <a:gd name="connsiteX16" fmla="*/ 829818 w 5029200"/>
              <a:gd name="connsiteY16" fmla="*/ 18288 h 18288"/>
              <a:gd name="connsiteX17" fmla="*/ 0 w 5029200"/>
              <a:gd name="connsiteY17" fmla="*/ 18288 h 18288"/>
              <a:gd name="connsiteX18" fmla="*/ 0 w 5029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029200" h="18288" fill="none" extrusionOk="0">
                <a:moveTo>
                  <a:pt x="0" y="0"/>
                </a:moveTo>
                <a:cubicBezTo>
                  <a:pt x="142937" y="1696"/>
                  <a:pt x="371859" y="12840"/>
                  <a:pt x="528066" y="0"/>
                </a:cubicBezTo>
                <a:cubicBezTo>
                  <a:pt x="684273" y="-12840"/>
                  <a:pt x="928949" y="-5725"/>
                  <a:pt x="1207008" y="0"/>
                </a:cubicBezTo>
                <a:cubicBezTo>
                  <a:pt x="1485067" y="5725"/>
                  <a:pt x="1562886" y="-21331"/>
                  <a:pt x="1785366" y="0"/>
                </a:cubicBezTo>
                <a:cubicBezTo>
                  <a:pt x="2007846" y="21331"/>
                  <a:pt x="2056226" y="25221"/>
                  <a:pt x="2313432" y="0"/>
                </a:cubicBezTo>
                <a:cubicBezTo>
                  <a:pt x="2570638" y="-25221"/>
                  <a:pt x="2732455" y="16294"/>
                  <a:pt x="2992374" y="0"/>
                </a:cubicBezTo>
                <a:cubicBezTo>
                  <a:pt x="3252293" y="-16294"/>
                  <a:pt x="3319267" y="-29774"/>
                  <a:pt x="3621024" y="0"/>
                </a:cubicBezTo>
                <a:cubicBezTo>
                  <a:pt x="3922781" y="29774"/>
                  <a:pt x="3998107" y="-1004"/>
                  <a:pt x="4249674" y="0"/>
                </a:cubicBezTo>
                <a:cubicBezTo>
                  <a:pt x="4501241" y="1004"/>
                  <a:pt x="4792523" y="-4510"/>
                  <a:pt x="5029200" y="0"/>
                </a:cubicBezTo>
                <a:cubicBezTo>
                  <a:pt x="5029730" y="6954"/>
                  <a:pt x="5029934" y="12839"/>
                  <a:pt x="5029200" y="18288"/>
                </a:cubicBezTo>
                <a:cubicBezTo>
                  <a:pt x="4805432" y="23154"/>
                  <a:pt x="4715801" y="17034"/>
                  <a:pt x="4501134" y="18288"/>
                </a:cubicBezTo>
                <a:cubicBezTo>
                  <a:pt x="4286467" y="19542"/>
                  <a:pt x="4193719" y="41701"/>
                  <a:pt x="4023360" y="18288"/>
                </a:cubicBezTo>
                <a:cubicBezTo>
                  <a:pt x="3853001" y="-5125"/>
                  <a:pt x="3676466" y="16909"/>
                  <a:pt x="3344418" y="18288"/>
                </a:cubicBezTo>
                <a:cubicBezTo>
                  <a:pt x="3012370" y="19667"/>
                  <a:pt x="2945824" y="14410"/>
                  <a:pt x="2816352" y="18288"/>
                </a:cubicBezTo>
                <a:cubicBezTo>
                  <a:pt x="2686880" y="22166"/>
                  <a:pt x="2438351" y="13507"/>
                  <a:pt x="2137410" y="18288"/>
                </a:cubicBezTo>
                <a:cubicBezTo>
                  <a:pt x="1836469" y="23069"/>
                  <a:pt x="1581391" y="46111"/>
                  <a:pt x="1408176" y="18288"/>
                </a:cubicBezTo>
                <a:cubicBezTo>
                  <a:pt x="1234961" y="-9535"/>
                  <a:pt x="1040489" y="-7495"/>
                  <a:pt x="829818" y="18288"/>
                </a:cubicBezTo>
                <a:cubicBezTo>
                  <a:pt x="619147" y="44071"/>
                  <a:pt x="238626" y="37568"/>
                  <a:pt x="0" y="18288"/>
                </a:cubicBezTo>
                <a:cubicBezTo>
                  <a:pt x="-570" y="9279"/>
                  <a:pt x="132" y="5100"/>
                  <a:pt x="0" y="0"/>
                </a:cubicBezTo>
                <a:close/>
              </a:path>
              <a:path w="5029200" h="18288" stroke="0" extrusionOk="0">
                <a:moveTo>
                  <a:pt x="0" y="0"/>
                </a:moveTo>
                <a:cubicBezTo>
                  <a:pt x="165412" y="-21137"/>
                  <a:pt x="322344" y="-21985"/>
                  <a:pt x="578358" y="0"/>
                </a:cubicBezTo>
                <a:cubicBezTo>
                  <a:pt x="834372" y="21985"/>
                  <a:pt x="907099" y="-19195"/>
                  <a:pt x="1056132" y="0"/>
                </a:cubicBezTo>
                <a:cubicBezTo>
                  <a:pt x="1205165" y="19195"/>
                  <a:pt x="1612834" y="-24928"/>
                  <a:pt x="1785366" y="0"/>
                </a:cubicBezTo>
                <a:cubicBezTo>
                  <a:pt x="1957898" y="24928"/>
                  <a:pt x="2149044" y="19108"/>
                  <a:pt x="2363724" y="0"/>
                </a:cubicBezTo>
                <a:cubicBezTo>
                  <a:pt x="2578404" y="-19108"/>
                  <a:pt x="2759981" y="-21788"/>
                  <a:pt x="2942082" y="0"/>
                </a:cubicBezTo>
                <a:cubicBezTo>
                  <a:pt x="3124183" y="21788"/>
                  <a:pt x="3482217" y="8836"/>
                  <a:pt x="3671316" y="0"/>
                </a:cubicBezTo>
                <a:cubicBezTo>
                  <a:pt x="3860415" y="-8836"/>
                  <a:pt x="4058665" y="-25048"/>
                  <a:pt x="4199382" y="0"/>
                </a:cubicBezTo>
                <a:cubicBezTo>
                  <a:pt x="4340099" y="25048"/>
                  <a:pt x="4735096" y="-22088"/>
                  <a:pt x="5029200" y="0"/>
                </a:cubicBezTo>
                <a:cubicBezTo>
                  <a:pt x="5028517" y="5414"/>
                  <a:pt x="5028480" y="12510"/>
                  <a:pt x="5029200" y="18288"/>
                </a:cubicBezTo>
                <a:cubicBezTo>
                  <a:pt x="4891577" y="31493"/>
                  <a:pt x="4684146" y="-2509"/>
                  <a:pt x="4501134" y="18288"/>
                </a:cubicBezTo>
                <a:cubicBezTo>
                  <a:pt x="4318122" y="39085"/>
                  <a:pt x="4030703" y="3672"/>
                  <a:pt x="3872484" y="18288"/>
                </a:cubicBezTo>
                <a:cubicBezTo>
                  <a:pt x="3714265" y="32905"/>
                  <a:pt x="3546134" y="7501"/>
                  <a:pt x="3294126" y="18288"/>
                </a:cubicBezTo>
                <a:cubicBezTo>
                  <a:pt x="3042118" y="29075"/>
                  <a:pt x="2912116" y="11153"/>
                  <a:pt x="2564892" y="18288"/>
                </a:cubicBezTo>
                <a:cubicBezTo>
                  <a:pt x="2217668" y="25423"/>
                  <a:pt x="2095118" y="11659"/>
                  <a:pt x="1835658" y="18288"/>
                </a:cubicBezTo>
                <a:cubicBezTo>
                  <a:pt x="1576198" y="24917"/>
                  <a:pt x="1500897" y="19889"/>
                  <a:pt x="1307592" y="18288"/>
                </a:cubicBezTo>
                <a:cubicBezTo>
                  <a:pt x="1114287" y="16687"/>
                  <a:pt x="961527" y="47453"/>
                  <a:pt x="678942" y="18288"/>
                </a:cubicBezTo>
                <a:cubicBezTo>
                  <a:pt x="396357" y="-10877"/>
                  <a:pt x="271066" y="23005"/>
                  <a:pt x="0" y="18288"/>
                </a:cubicBezTo>
                <a:cubicBezTo>
                  <a:pt x="-306" y="11061"/>
                  <a:pt x="-655" y="7751"/>
                  <a:pt x="0" y="0"/>
                </a:cubicBezTo>
                <a:close/>
              </a:path>
            </a:pathLst>
          </a:custGeom>
          <a:solidFill>
            <a:srgbClr val="FFFFFF"/>
          </a:solidFill>
          <a:ln w="38100" cap="rnd">
            <a:solidFill>
              <a:srgbClr val="FFFFF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A2E6E1A-B461-F4B3-952C-9D664C97E3E5}"/>
                  </a:ext>
                </a:extLst>
              </p:cNvPr>
              <p:cNvSpPr txBox="1"/>
              <p:nvPr/>
            </p:nvSpPr>
            <p:spPr>
              <a:xfrm>
                <a:off x="274174" y="1081129"/>
                <a:ext cx="10970358" cy="4906343"/>
              </a:xfrm>
              <a:prstGeom prst="rect">
                <a:avLst/>
              </a:prstGeom>
              <a:solidFill>
                <a:srgbClr val="002D61">
                  <a:alpha val="74902"/>
                </a:srgbClr>
              </a:solidFill>
              <a:ln w="22225">
                <a:solidFill>
                  <a:schemeClr val="accent4">
                    <a:lumMod val="75000"/>
                  </a:schemeClr>
                </a:solidFill>
                <a:prstDash val="lgDash"/>
              </a:ln>
            </p:spPr>
            <p:txBody>
              <a:bodyPr wrap="square" rtlCol="0">
                <a:spAutoFit/>
              </a:bodyPr>
              <a:lstStyle/>
              <a:p>
                <a:pPr marL="137160" marR="0" lvl="1" indent="-228600" algn="l"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Given</a:t>
                </a:r>
                <a:r>
                  <a:rPr kumimoji="0" lang="en-US" sz="24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 the </a:t>
                </a:r>
                <a:r>
                  <a:rPr kumimoji="0" lang="en-US" sz="2400" b="1"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State of Charges of all batteries </a:t>
                </a:r>
                <a:r>
                  <a:rPr kumimoji="0" lang="en-US" sz="24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in a grid </a:t>
                </a:r>
                <a:r>
                  <a:rPr kumimoji="0" lang="en-US" sz="2400" b="1"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at</a:t>
                </a:r>
                <a:r>
                  <a:rPr kumimoji="0" lang="en-US" sz="24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 the beginning of a horizon interval (</a:t>
                </a:r>
                <a14:m>
                  <m:oMath xmlns:m="http://schemas.openxmlformats.org/officeDocument/2006/math">
                    <m:sSubSup>
                      <m:sSubSupPr>
                        <m:ctrlP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panose="02040503050406030204" pitchFamily="18" charset="0"/>
                            <a:cs typeface="+mn-cs"/>
                          </a:rPr>
                        </m:ctrlPr>
                      </m:sSubSupPr>
                      <m:e>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panose="02040503050406030204" pitchFamily="18" charset="0"/>
                            <a:cs typeface="+mn-cs"/>
                          </a:rPr>
                          <m:t>𝐵</m:t>
                        </m:r>
                      </m:e>
                      <m:sub>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panose="02040503050406030204" pitchFamily="18" charset="0"/>
                            <a:cs typeface="+mn-cs"/>
                          </a:rPr>
                          <m:t>𝑗</m:t>
                        </m:r>
                      </m:sub>
                      <m:sup>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panose="02040503050406030204" pitchFamily="18" charset="0"/>
                            <a:cs typeface="+mn-cs"/>
                          </a:rPr>
                          <m:t>0</m:t>
                        </m:r>
                      </m:sup>
                    </m:sSubSup>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panose="02040503050406030204" pitchFamily="18" charset="0"/>
                        <a:cs typeface="+mn-cs"/>
                      </a:rPr>
                      <m:t>, </m:t>
                    </m:r>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panose="02040503050406030204" pitchFamily="18" charset="0"/>
                        <a:cs typeface="+mn-cs"/>
                      </a:rPr>
                      <m:t>𝑗</m:t>
                    </m:r>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panose="02040503050406030204" pitchFamily="18" charset="0"/>
                        <a:cs typeface="+mn-cs"/>
                      </a:rPr>
                      <m:t>∈ </m:t>
                    </m:r>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Math" panose="02040503050406030204" pitchFamily="18" charset="0"/>
                        <a:cs typeface="+mn-cs"/>
                      </a:rPr>
                      <m:t>ℬ</m:t>
                    </m:r>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Math" panose="02040503050406030204" pitchFamily="18" charset="0"/>
                        <a:cs typeface="+mn-cs"/>
                      </a:rPr>
                      <m:t>, </m:t>
                    </m:r>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Math" panose="02040503050406030204" pitchFamily="18" charset="0"/>
                        <a:cs typeface="+mn-cs"/>
                      </a:rPr>
                      <m:t>ℬ</m:t>
                    </m:r>
                  </m:oMath>
                </a14:m>
                <a:r>
                  <a:rPr kumimoji="0" lang="en-US" sz="2400" b="0" i="0" u="none" strike="noStrike" kern="1200" cap="none" spc="0" normalizeH="0" baseline="0" noProof="0" dirty="0">
                    <a:ln>
                      <a:noFill/>
                    </a:ln>
                    <a:solidFill>
                      <a:srgbClr val="FFFFFF"/>
                    </a:solidFill>
                    <a:effectLst/>
                    <a:uLnTx/>
                    <a:uFillTx/>
                    <a:latin typeface="Corbel"/>
                    <a:ea typeface="Cambria" panose="02040503050406030204" pitchFamily="18" charset="0"/>
                    <a:cs typeface="+mn-cs"/>
                  </a:rPr>
                  <a:t> representing the set of nodes with Batteries</a:t>
                </a:r>
                <a14:m>
                  <m:oMath xmlns:m="http://schemas.openxmlformats.org/officeDocument/2006/math">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Math" panose="02040503050406030204" pitchFamily="18" charset="0"/>
                        <a:cs typeface="+mn-cs"/>
                      </a:rPr>
                      <m:t>)</m:t>
                    </m:r>
                  </m:oMath>
                </a14:m>
                <a:r>
                  <a:rPr kumimoji="0" lang="en-US" sz="24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 along with other non-controllable parameter values like </a:t>
                </a:r>
                <a14:m>
                  <m:oMath xmlns:m="http://schemas.openxmlformats.org/officeDocument/2006/math">
                    <m:sSub>
                      <m:sSubPr>
                        <m:ctrlPr>
                          <a:rPr kumimoji="0" lang="en-US" sz="24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ctrlPr>
                      </m:sSubPr>
                      <m:e>
                        <m:r>
                          <a:rPr kumimoji="0" lang="en-US" sz="24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𝑃</m:t>
                        </m:r>
                      </m:e>
                      <m:sub>
                        <m:r>
                          <a:rPr kumimoji="0" lang="en-US" sz="24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𝐿𝑜𝑎𝑑</m:t>
                        </m:r>
                      </m:sub>
                    </m:sSub>
                    <m:r>
                      <a:rPr kumimoji="0" lang="en-US" sz="24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 </m:t>
                    </m:r>
                    <m:sSub>
                      <m:sSubPr>
                        <m:ctrlPr>
                          <a:rPr kumimoji="0" lang="en-US" sz="24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ctrlPr>
                      </m:sSubPr>
                      <m:e>
                        <m:r>
                          <a:rPr kumimoji="0" lang="en-US" sz="24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𝑃</m:t>
                        </m:r>
                      </m:e>
                      <m:sub>
                        <m:r>
                          <a:rPr kumimoji="0" lang="en-US" sz="24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𝐷𝐸𝑅</m:t>
                        </m:r>
                      </m:sub>
                    </m:sSub>
                  </m:oMath>
                </a14:m>
                <a:r>
                  <a:rPr kumimoji="0" lang="en-US" sz="24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a:t>
                </a:r>
              </a:p>
              <a:p>
                <a:pPr marL="137160" marR="0" lvl="1" indent="-228600" algn="l"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endParaRPr>
              </a:p>
              <a:p>
                <a:pPr marL="137160" marR="0" lvl="1" indent="-228600" algn="l"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Solve for Optimal Power Flow </a:t>
                </a:r>
                <a:r>
                  <a:rPr kumimoji="0" lang="en-US" sz="24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of the system, with the </a:t>
                </a:r>
                <a:r>
                  <a:rPr kumimoji="0" lang="en-US" sz="2400" b="1"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objective</a:t>
                </a:r>
                <a:r>
                  <a:rPr kumimoji="0" lang="en-US" sz="24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 of </a:t>
                </a:r>
                <a:r>
                  <a:rPr kumimoji="0" lang="en-US" sz="2400" b="1"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minimizing line losses across </a:t>
                </a:r>
                <a:r>
                  <a:rPr kumimoji="0" lang="en-US" sz="24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the entire</a:t>
                </a:r>
                <a:r>
                  <a:rPr kumimoji="0" lang="en-US" sz="2400" b="1"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 horizon </a:t>
                </a:r>
                <a:r>
                  <a:rPr kumimoji="0" lang="en-US" sz="24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of time interval </a:t>
                </a:r>
                <a14:m>
                  <m:oMath xmlns:m="http://schemas.openxmlformats.org/officeDocument/2006/math">
                    <m:r>
                      <a:rPr kumimoji="0" lang="en-US" sz="2400" b="1" i="1" u="none" strike="noStrike" kern="1200" cap="none" spc="0" normalizeH="0" baseline="0" noProof="0" smtClean="0">
                        <a:ln>
                          <a:noFill/>
                        </a:ln>
                        <a:solidFill>
                          <a:srgbClr val="FFFFFF"/>
                        </a:solidFill>
                        <a:effectLst/>
                        <a:uLnTx/>
                        <a:uFillTx/>
                        <a:latin typeface="Cambria Math" panose="02040503050406030204" pitchFamily="18" charset="0"/>
                        <a:ea typeface="Cambria" panose="02040503050406030204" pitchFamily="18" charset="0"/>
                        <a:cs typeface="+mn-cs"/>
                      </a:rPr>
                      <m:t>𝑻</m:t>
                    </m:r>
                  </m:oMath>
                </a14:m>
                <a:endParaRPr kumimoji="0" lang="en-US" sz="24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endParaRPr>
              </a:p>
              <a:p>
                <a:pPr marL="137160" marR="0" lvl="1" indent="-228600" algn="l"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endParaRPr>
              </a:p>
              <a:p>
                <a:pPr marL="137160" marR="0" lvl="1" indent="-22860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while </a:t>
                </a:r>
                <a:r>
                  <a:rPr kumimoji="0" lang="en-US" sz="2000" b="1"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making sure that</a:t>
                </a:r>
                <a:r>
                  <a:rPr kumimoji="0" lang="en-US" sz="20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a:t>
                </a:r>
              </a:p>
              <a:p>
                <a:pPr marL="137160" marR="0" lvl="1" indent="-22860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1. </a:t>
                </a:r>
                <a14:m>
                  <m:oMath xmlns:m="http://schemas.openxmlformats.org/officeDocument/2006/math">
                    <m:sSub>
                      <m:sSubPr>
                        <m:ctrlPr>
                          <a:rPr kumimoji="0" lang="en-US" sz="20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ctrlPr>
                      </m:sSubPr>
                      <m:e>
                        <m:r>
                          <a:rPr kumimoji="0" lang="en-US" sz="20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𝐵</m:t>
                        </m:r>
                      </m:e>
                      <m:sub>
                        <m:r>
                          <a:rPr kumimoji="0" lang="en-US" sz="20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𝑡</m:t>
                        </m:r>
                      </m:sub>
                    </m:sSub>
                  </m:oMath>
                </a14:m>
                <a:r>
                  <a:rPr kumimoji="0" lang="en-US" sz="20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 (the </a:t>
                </a:r>
                <a:r>
                  <a:rPr kumimoji="0" lang="en-US" sz="2000" b="1"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SOC of the battery </a:t>
                </a:r>
                <a:r>
                  <a:rPr kumimoji="0" lang="en-US" sz="20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at every point of the simulation) </a:t>
                </a:r>
                <a:r>
                  <a:rPr kumimoji="0" lang="en-US" sz="2000" b="1"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stays in permissible limits</a:t>
                </a:r>
              </a:p>
              <a:p>
                <a:pPr marL="137160" marR="0" lvl="1" indent="-22860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2. The OPF Solution is physically consistent. For no node containing a battery, is </a:t>
                </a:r>
                <a14:m>
                  <m:oMath xmlns:m="http://schemas.openxmlformats.org/officeDocument/2006/math">
                    <m:sSubSup>
                      <m:sSubSupPr>
                        <m:ctrlPr>
                          <a:rPr kumimoji="0" lang="en-US" sz="20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ctrlPr>
                      </m:sSubSupPr>
                      <m:e>
                        <m:r>
                          <a:rPr kumimoji="0" lang="en-US" sz="20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𝑃</m:t>
                        </m:r>
                      </m:e>
                      <m:sub>
                        <m:r>
                          <a:rPr kumimoji="0" lang="en-US" sz="20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𝑑</m:t>
                        </m:r>
                      </m:sub>
                      <m:sup>
                        <m:r>
                          <a:rPr kumimoji="0" lang="en-US" sz="20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𝑡</m:t>
                        </m:r>
                      </m:sup>
                    </m:sSubSup>
                    <m:r>
                      <a:rPr kumimoji="0" lang="en-US" sz="20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 </m:t>
                    </m:r>
                    <m:sSubSup>
                      <m:sSubSupPr>
                        <m:ctrlPr>
                          <a:rPr kumimoji="0" lang="en-US" sz="20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ctrlPr>
                      </m:sSubSupPr>
                      <m:e>
                        <m:r>
                          <a:rPr kumimoji="0" lang="en-US" sz="20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𝑃</m:t>
                        </m:r>
                      </m:e>
                      <m:sub>
                        <m:r>
                          <a:rPr kumimoji="0" lang="en-US" sz="20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𝑐</m:t>
                        </m:r>
                      </m:sub>
                      <m:sup>
                        <m:r>
                          <a:rPr kumimoji="0" lang="en-US" sz="20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𝑡</m:t>
                        </m:r>
                      </m:sup>
                    </m:sSubSup>
                    <m:r>
                      <a:rPr kumimoji="0" lang="en-US" sz="20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≠0</m:t>
                    </m:r>
                  </m:oMath>
                </a14:m>
                <a:r>
                  <a:rPr kumimoji="0" lang="en-US" sz="20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 In other words, make sure that </a:t>
                </a:r>
                <a:r>
                  <a:rPr kumimoji="0" lang="en-US" sz="2000" b="0" i="0" u="none" strike="noStrike" kern="1200" cap="none" spc="0" normalizeH="0" baseline="0" noProof="0" dirty="0">
                    <a:ln>
                      <a:noFill/>
                    </a:ln>
                    <a:solidFill>
                      <a:srgbClr val="FFFFFF"/>
                    </a:solidFill>
                    <a:effectLst/>
                    <a:highlight>
                      <a:srgbClr val="008000"/>
                    </a:highlight>
                    <a:uLnTx/>
                    <a:uFillTx/>
                    <a:latin typeface="Cambria" panose="02040503050406030204" pitchFamily="18" charset="0"/>
                    <a:ea typeface="Cambria" panose="02040503050406030204" pitchFamily="18" charset="0"/>
                    <a:cs typeface="+mn-cs"/>
                  </a:rPr>
                  <a:t>Complementarity of Discharging and Charging</a:t>
                </a:r>
                <a:r>
                  <a:rPr kumimoji="0" lang="en-US" sz="20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 is </a:t>
                </a:r>
                <a:r>
                  <a:rPr kumimoji="0" lang="en-US" sz="2000" b="0" i="0" u="none" strike="noStrike" kern="1200" cap="none" spc="0" normalizeH="0" baseline="0" noProof="0" dirty="0">
                    <a:ln>
                      <a:noFill/>
                    </a:ln>
                    <a:solidFill>
                      <a:srgbClr val="00B050"/>
                    </a:solidFill>
                    <a:effectLst/>
                    <a:uLnTx/>
                    <a:uFillTx/>
                    <a:latin typeface="Cambria" panose="02040503050406030204" pitchFamily="18" charset="0"/>
                    <a:ea typeface="Cambria" panose="02040503050406030204" pitchFamily="18" charset="0"/>
                    <a:cs typeface="+mn-cs"/>
                  </a:rPr>
                  <a:t>ensured</a:t>
                </a:r>
                <a:r>
                  <a:rPr kumimoji="0" lang="en-US" sz="20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 Alternatively, </a:t>
                </a:r>
                <a:r>
                  <a:rPr kumimoji="0" lang="en-US" sz="2000" b="0" i="0" u="none" strike="noStrike" kern="1200" cap="none" spc="0" normalizeH="0" baseline="0" noProof="0" dirty="0">
                    <a:ln>
                      <a:noFill/>
                    </a:ln>
                    <a:solidFill>
                      <a:srgbClr val="FFFFFF"/>
                    </a:solidFill>
                    <a:effectLst/>
                    <a:highlight>
                      <a:srgbClr val="800000"/>
                    </a:highlight>
                    <a:uLnTx/>
                    <a:uFillTx/>
                    <a:latin typeface="Cambria" panose="02040503050406030204" pitchFamily="18" charset="0"/>
                    <a:ea typeface="Cambria" panose="02040503050406030204" pitchFamily="18" charset="0"/>
                    <a:cs typeface="+mn-cs"/>
                  </a:rPr>
                  <a:t>Simultaneous Charging and Discharging (SCD)</a:t>
                </a:r>
                <a:r>
                  <a:rPr kumimoji="0" lang="en-US" sz="20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 is </a:t>
                </a:r>
                <a:r>
                  <a:rPr kumimoji="0" lang="en-US" sz="2000" b="0" i="0" u="none" strike="noStrike" kern="1200" cap="none" spc="0" normalizeH="0" baseline="0" noProof="0" dirty="0">
                    <a:ln>
                      <a:noFill/>
                    </a:ln>
                    <a:solidFill>
                      <a:srgbClr val="FF0000"/>
                    </a:solidFill>
                    <a:effectLst/>
                    <a:uLnTx/>
                    <a:uFillTx/>
                    <a:latin typeface="Cambria" panose="02040503050406030204" pitchFamily="18" charset="0"/>
                    <a:ea typeface="Cambria" panose="02040503050406030204" pitchFamily="18" charset="0"/>
                    <a:cs typeface="+mn-cs"/>
                  </a:rPr>
                  <a:t>avoided</a:t>
                </a:r>
                <a:r>
                  <a:rPr kumimoji="0" lang="en-US" sz="20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a:t>
                </a:r>
              </a:p>
              <a:p>
                <a:pPr marL="137160" marR="0" lvl="1" indent="-22860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3. Other usual OPF physical constraints are also satisfied.</a:t>
                </a:r>
              </a:p>
              <a:p>
                <a:pPr marL="137160" marR="0" lvl="1" indent="-22860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4. Terminal SOC is same as initial.</a:t>
                </a:r>
              </a:p>
            </p:txBody>
          </p:sp>
        </mc:Choice>
        <mc:Fallback xmlns="">
          <p:sp>
            <p:nvSpPr>
              <p:cNvPr id="4" name="TextBox 3">
                <a:extLst>
                  <a:ext uri="{FF2B5EF4-FFF2-40B4-BE49-F238E27FC236}">
                    <a16:creationId xmlns:a16="http://schemas.microsoft.com/office/drawing/2014/main" id="{2A2E6E1A-B461-F4B3-952C-9D664C97E3E5}"/>
                  </a:ext>
                </a:extLst>
              </p:cNvPr>
              <p:cNvSpPr txBox="1">
                <a:spLocks noRot="1" noChangeAspect="1" noMove="1" noResize="1" noEditPoints="1" noAdjustHandles="1" noChangeArrowheads="1" noChangeShapeType="1" noTextEdit="1"/>
              </p:cNvSpPr>
              <p:nvPr/>
            </p:nvSpPr>
            <p:spPr>
              <a:xfrm>
                <a:off x="274174" y="1081129"/>
                <a:ext cx="10970358" cy="4906343"/>
              </a:xfrm>
              <a:prstGeom prst="rect">
                <a:avLst/>
              </a:prstGeom>
              <a:blipFill>
                <a:blip r:embed="rId4"/>
                <a:stretch>
                  <a:fillRect l="-776" t="-742" b="-989"/>
                </a:stretch>
              </a:blipFill>
              <a:ln w="22225">
                <a:solidFill>
                  <a:schemeClr val="accent4">
                    <a:lumMod val="75000"/>
                  </a:schemeClr>
                </a:solidFill>
                <a:prstDash val="lgDash"/>
              </a:ln>
            </p:spPr>
            <p:txBody>
              <a:bodyPr/>
              <a:lstStyle/>
              <a:p>
                <a:r>
                  <a:rPr lang="en-IN">
                    <a:noFill/>
                  </a:rPr>
                  <a:t> </a:t>
                </a:r>
              </a:p>
            </p:txBody>
          </p:sp>
        </mc:Fallback>
      </mc:AlternateContent>
      <p:sp>
        <p:nvSpPr>
          <p:cNvPr id="8" name="Title 7">
            <a:extLst>
              <a:ext uri="{FF2B5EF4-FFF2-40B4-BE49-F238E27FC236}">
                <a16:creationId xmlns:a16="http://schemas.microsoft.com/office/drawing/2014/main" id="{AAD60082-899C-94F0-0506-0C909AE14EB0}"/>
              </a:ext>
            </a:extLst>
          </p:cNvPr>
          <p:cNvSpPr>
            <a:spLocks noGrp="1"/>
          </p:cNvSpPr>
          <p:nvPr>
            <p:ph type="title"/>
          </p:nvPr>
        </p:nvSpPr>
        <p:spPr>
          <a:xfrm>
            <a:off x="1863941" y="376879"/>
            <a:ext cx="7992835" cy="551158"/>
          </a:xfrm>
          <a:solidFill>
            <a:schemeClr val="accent2">
              <a:lumMod val="10000"/>
              <a:lumOff val="90000"/>
            </a:schemeClr>
          </a:solidFill>
          <a:ln w="19050">
            <a:solidFill>
              <a:schemeClr val="accent4">
                <a:lumMod val="75000"/>
              </a:schemeClr>
            </a:solidFill>
          </a:ln>
        </p:spPr>
        <p:txBody>
          <a:bodyPr/>
          <a:lstStyle/>
          <a:p>
            <a:pPr algn="ctr"/>
            <a:r>
              <a:rPr lang="en-US" dirty="0">
                <a:solidFill>
                  <a:schemeClr val="bg2"/>
                </a:solidFill>
              </a:rPr>
              <a:t>Problem Statement</a:t>
            </a:r>
          </a:p>
        </p:txBody>
      </p:sp>
    </p:spTree>
    <p:extLst>
      <p:ext uri="{BB962C8B-B14F-4D97-AF65-F5344CB8AC3E}">
        <p14:creationId xmlns:p14="http://schemas.microsoft.com/office/powerpoint/2010/main" val="421246670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95275"/>
            <a:ext cx="10063163" cy="1198500"/>
          </a:xfrm>
          <a:ln w="38100">
            <a:solidFill>
              <a:schemeClr val="accent3"/>
            </a:solidFill>
          </a:ln>
        </p:spPr>
        <p:txBody>
          <a:bodyPr>
            <a:noAutofit/>
          </a:bodyPr>
          <a:lstStyle/>
          <a:p>
            <a:pPr algn="ctr"/>
            <a:r>
              <a:rPr lang="en-US" sz="2800" b="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mc:AlternateContent xmlns:mc="http://schemas.openxmlformats.org/markup-compatibility/2006">
        <mc:Choice xmlns:a14="http://schemas.microsoft.com/office/drawing/2010/main" Requires="a14">
          <p:sp>
            <p:nvSpPr>
              <p:cNvPr id="4" name="Content Placeholder 2">
                <a:extLst>
                  <a:ext uri="{FF2B5EF4-FFF2-40B4-BE49-F238E27FC236}">
                    <a16:creationId xmlns:a16="http://schemas.microsoft.com/office/drawing/2014/main" id="{D5B1AC77-B126-AD1C-0477-647E13017E62}"/>
                  </a:ext>
                </a:extLst>
              </p:cNvPr>
              <p:cNvSpPr>
                <a:spLocks noGrp="1"/>
              </p:cNvSpPr>
              <p:nvPr>
                <p:ph idx="1"/>
              </p:nvPr>
            </p:nvSpPr>
            <p:spPr>
              <a:xfrm>
                <a:off x="1077686" y="2248664"/>
                <a:ext cx="10063163" cy="4286531"/>
              </a:xfrm>
              <a:ln>
                <a:solidFill>
                  <a:schemeClr val="accent3"/>
                </a:solidFill>
              </a:ln>
            </p:spPr>
            <p:txBody>
              <a:bodyPr>
                <a:normAutofit/>
              </a:bodyPr>
              <a:lstStyle/>
              <a:p>
                <a:pPr marL="182880" lvl="1" indent="0">
                  <a:buNone/>
                </a:pPr>
                <a:r>
                  <a:rPr lang="en-US"/>
                  <a:t>Want to minimize number of changes in mechanical discrete control components to reduce wear and tear.</a:t>
                </a:r>
              </a:p>
              <a:p>
                <a:pPr marL="182880" lvl="1" indent="0">
                  <a:buNone/>
                </a:pPr>
                <a:endParaRPr lang="en-US"/>
              </a:p>
              <a:p>
                <a:pPr marL="182880" lvl="1" indent="0">
                  <a:buNone/>
                </a:pPr>
                <a:r>
                  <a:rPr lang="en-US"/>
                  <a:t>Aim: minimize </a:t>
                </a:r>
                <a14:m>
                  <m:oMath xmlns:m="http://schemas.openxmlformats.org/officeDocument/2006/math">
                    <m:d>
                      <m:dPr>
                        <m:begChr m:val="|"/>
                        <m:endChr m:val="|"/>
                        <m:ctrlPr>
                          <a:rPr lang="en-US" b="0" i="1" smtClean="0">
                            <a:latin typeface="Cambria Math" panose="02040503050406030204" pitchFamily="18" charset="0"/>
                          </a:rPr>
                        </m:ctrlPr>
                      </m:dPr>
                      <m:e>
                        <m:r>
                          <m:rPr>
                            <m:sty m:val="p"/>
                          </m:rPr>
                          <a:rPr lang="en-US" b="0" i="0" smtClean="0">
                            <a:latin typeface="Cambria Math" panose="02040503050406030204" pitchFamily="18" charset="0"/>
                          </a:rPr>
                          <m:t>Δ</m:t>
                        </m:r>
                        <m:r>
                          <a:rPr lang="en-US" b="0" i="1" smtClean="0">
                            <a:latin typeface="Cambria Math" panose="02040503050406030204" pitchFamily="18" charset="0"/>
                          </a:rPr>
                          <m:t>𝑉</m:t>
                        </m:r>
                      </m:e>
                    </m:d>
                  </m:oMath>
                </a14:m>
                <a:r>
                  <a:rPr lang="en-US"/>
                  <a:t> from a nominal set-point using operation of these discrete assets.</a:t>
                </a:r>
              </a:p>
              <a:p>
                <a:pPr marL="182880" lvl="1" indent="0">
                  <a:buNone/>
                </a:pPr>
                <a:endParaRPr lang="en-US"/>
              </a:p>
              <a:p>
                <a:pPr marL="182880" lvl="1" indent="0">
                  <a:buNone/>
                </a:pPr>
                <a:r>
                  <a:rPr lang="en-US"/>
                  <a:t>The outer loop also schedules active power exchanges of the STL elements, considering the variability of solar PV generation and forecast energy demands.</a:t>
                </a:r>
              </a:p>
              <a:p>
                <a:pPr marL="182880" lvl="1" indent="0">
                  <a:buNone/>
                </a:pPr>
                <a:endParaRPr lang="en-US"/>
              </a:p>
              <a:p>
                <a:pPr marL="182880" lvl="1" indent="0">
                  <a:buNone/>
                </a:pPr>
                <a:r>
                  <a:rPr lang="en-US"/>
                  <a:t>Reactive Power Control of STL elements reserved for corrective control, in the </a:t>
                </a:r>
                <a:r>
                  <a:rPr lang="en-US" i="1"/>
                  <a:t>Inner Loop.</a:t>
                </a:r>
                <a:endParaRPr lang="en-US"/>
              </a:p>
            </p:txBody>
          </p:sp>
        </mc:Choice>
        <mc:Fallback>
          <p:sp>
            <p:nvSpPr>
              <p:cNvPr id="4" name="Content Placeholder 2">
                <a:extLst>
                  <a:ext uri="{FF2B5EF4-FFF2-40B4-BE49-F238E27FC236}">
                    <a16:creationId xmlns:a16="http://schemas.microsoft.com/office/drawing/2014/main" id="{D5B1AC77-B126-AD1C-0477-647E13017E62}"/>
                  </a:ext>
                </a:extLst>
              </p:cNvPr>
              <p:cNvSpPr>
                <a:spLocks noGrp="1" noRot="1" noChangeAspect="1" noMove="1" noResize="1" noEditPoints="1" noAdjustHandles="1" noChangeArrowheads="1" noChangeShapeType="1" noTextEdit="1"/>
              </p:cNvSpPr>
              <p:nvPr>
                <p:ph idx="1"/>
              </p:nvPr>
            </p:nvSpPr>
            <p:spPr>
              <a:xfrm>
                <a:off x="1077686" y="2248664"/>
                <a:ext cx="10063163" cy="4286531"/>
              </a:xfrm>
              <a:blipFill>
                <a:blip r:embed="rId2"/>
                <a:stretch>
                  <a:fillRect t="-2695" r="-1210"/>
                </a:stretch>
              </a:blipFill>
              <a:ln>
                <a:solidFill>
                  <a:schemeClr val="accent3"/>
                </a:solidFill>
              </a:ln>
            </p:spPr>
            <p:txBody>
              <a:bodyPr/>
              <a:lstStyle/>
              <a:p>
                <a:r>
                  <a:rPr lang="en-IN">
                    <a:noFill/>
                  </a:rPr>
                  <a:t> </a:t>
                </a:r>
              </a:p>
            </p:txBody>
          </p:sp>
        </mc:Fallback>
      </mc:AlternateContent>
      <p:sp>
        <p:nvSpPr>
          <p:cNvPr id="3" name="TextBox 2">
            <a:extLst>
              <a:ext uri="{FF2B5EF4-FFF2-40B4-BE49-F238E27FC236}">
                <a16:creationId xmlns:a16="http://schemas.microsoft.com/office/drawing/2014/main" id="{2CAE984A-6DC9-662F-21EC-59C166EEFF9E}"/>
              </a:ext>
            </a:extLst>
          </p:cNvPr>
          <p:cNvSpPr txBox="1"/>
          <p:nvPr/>
        </p:nvSpPr>
        <p:spPr>
          <a:xfrm>
            <a:off x="1064418" y="1493775"/>
            <a:ext cx="10063163" cy="523220"/>
          </a:xfrm>
          <a:prstGeom prst="rect">
            <a:avLst/>
          </a:prstGeom>
          <a:noFill/>
          <a:ln>
            <a:solidFill>
              <a:schemeClr val="accent3"/>
            </a:solidFill>
          </a:ln>
        </p:spPr>
        <p:txBody>
          <a:bodyPr wrap="square" rtlCol="0">
            <a:spAutoFit/>
          </a:bodyPr>
          <a:lstStyle/>
          <a:p>
            <a:pPr algn="ctr"/>
            <a:r>
              <a:rPr lang="en-US" sz="2800" i="1">
                <a:solidFill>
                  <a:schemeClr val="bg1"/>
                </a:solidFill>
                <a:latin typeface="Biome" panose="020B0502040204020203" pitchFamily="34" charset="0"/>
                <a:cs typeface="Biome" panose="020B0502040204020203" pitchFamily="34" charset="0"/>
              </a:rPr>
              <a:t>Outer Loop </a:t>
            </a:r>
            <a:r>
              <a:rPr lang="en-US" sz="2800">
                <a:solidFill>
                  <a:schemeClr val="bg1"/>
                </a:solidFill>
                <a:latin typeface="Biome" panose="020B0502040204020203" pitchFamily="34" charset="0"/>
                <a:cs typeface="Biome" panose="020B0502040204020203" pitchFamily="34" charset="0"/>
              </a:rPr>
              <a:t>Formulation: Voltage Positioning</a:t>
            </a:r>
          </a:p>
        </p:txBody>
      </p:sp>
    </p:spTree>
    <p:extLst>
      <p:ext uri="{BB962C8B-B14F-4D97-AF65-F5344CB8AC3E}">
        <p14:creationId xmlns:p14="http://schemas.microsoft.com/office/powerpoint/2010/main" val="139561986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95275"/>
            <a:ext cx="10063163" cy="1198500"/>
          </a:xfrm>
          <a:ln w="38100">
            <a:solidFill>
              <a:schemeClr val="accent3"/>
            </a:solidFill>
          </a:ln>
        </p:spPr>
        <p:txBody>
          <a:bodyPr>
            <a:noAutofit/>
          </a:bodyPr>
          <a:lstStyle/>
          <a:p>
            <a:pPr algn="ctr"/>
            <a:r>
              <a:rPr lang="en-US" sz="2800" b="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p:sp>
        <p:nvSpPr>
          <p:cNvPr id="4" name="Content Placeholder 2">
            <a:extLst>
              <a:ext uri="{FF2B5EF4-FFF2-40B4-BE49-F238E27FC236}">
                <a16:creationId xmlns:a16="http://schemas.microsoft.com/office/drawing/2014/main" id="{D5B1AC77-B126-AD1C-0477-647E13017E62}"/>
              </a:ext>
            </a:extLst>
          </p:cNvPr>
          <p:cNvSpPr>
            <a:spLocks noGrp="1"/>
          </p:cNvSpPr>
          <p:nvPr>
            <p:ph idx="1"/>
          </p:nvPr>
        </p:nvSpPr>
        <p:spPr>
          <a:xfrm>
            <a:off x="1077686" y="2248664"/>
            <a:ext cx="10063163" cy="4286531"/>
          </a:xfrm>
          <a:ln>
            <a:solidFill>
              <a:schemeClr val="accent3"/>
            </a:solidFill>
          </a:ln>
        </p:spPr>
        <p:txBody>
          <a:bodyPr>
            <a:normAutofit/>
          </a:bodyPr>
          <a:lstStyle/>
          <a:p>
            <a:pPr marL="182880" lvl="1" indent="0">
              <a:buNone/>
            </a:pPr>
            <a:r>
              <a:rPr lang="en-US"/>
              <a:t>Since discrete decision variables only take integer values, the</a:t>
            </a:r>
            <a:r>
              <a:rPr lang="en-US" i="1"/>
              <a:t> outer loop </a:t>
            </a:r>
            <a:r>
              <a:rPr lang="en-US"/>
              <a:t>problem becomes a mixed-integer problem, which is NP-hard.</a:t>
            </a:r>
          </a:p>
          <a:p>
            <a:pPr marL="182880" lvl="1" indent="0">
              <a:buNone/>
            </a:pPr>
            <a:endParaRPr lang="en-US"/>
          </a:p>
          <a:p>
            <a:pPr marL="182880" lvl="1" indent="0">
              <a:buNone/>
            </a:pPr>
            <a:r>
              <a:rPr lang="en-US"/>
              <a:t>Branch and bound techniques can be effective on MIPs if their continuous versions are convex.</a:t>
            </a:r>
          </a:p>
          <a:p>
            <a:pPr marL="182880" lvl="1" indent="0">
              <a:buNone/>
            </a:pPr>
            <a:endParaRPr lang="en-US"/>
          </a:p>
          <a:p>
            <a:pPr marL="182880" lvl="1" indent="0">
              <a:buNone/>
            </a:pPr>
            <a:r>
              <a:rPr lang="en-US"/>
              <a:t>In order to reduce the computational complexity of the outer loop, a three-phase LINEARIZED model of the network is used.</a:t>
            </a:r>
          </a:p>
          <a:p>
            <a:pPr marL="182880" lvl="1" indent="0">
              <a:buNone/>
            </a:pPr>
            <a:r>
              <a:rPr lang="en-US"/>
              <a:t>	This reduces the problem to a Mixed-Integer Linear Program (MILP).</a:t>
            </a:r>
          </a:p>
        </p:txBody>
      </p:sp>
      <p:sp>
        <p:nvSpPr>
          <p:cNvPr id="3" name="TextBox 2">
            <a:extLst>
              <a:ext uri="{FF2B5EF4-FFF2-40B4-BE49-F238E27FC236}">
                <a16:creationId xmlns:a16="http://schemas.microsoft.com/office/drawing/2014/main" id="{2CAE984A-6DC9-662F-21EC-59C166EEFF9E}"/>
              </a:ext>
            </a:extLst>
          </p:cNvPr>
          <p:cNvSpPr txBox="1"/>
          <p:nvPr/>
        </p:nvSpPr>
        <p:spPr>
          <a:xfrm>
            <a:off x="1064418" y="1493775"/>
            <a:ext cx="10063163" cy="523220"/>
          </a:xfrm>
          <a:prstGeom prst="rect">
            <a:avLst/>
          </a:prstGeom>
          <a:noFill/>
          <a:ln>
            <a:solidFill>
              <a:schemeClr val="accent3"/>
            </a:solidFill>
          </a:ln>
        </p:spPr>
        <p:txBody>
          <a:bodyPr wrap="square" rtlCol="0">
            <a:spAutoFit/>
          </a:bodyPr>
          <a:lstStyle/>
          <a:p>
            <a:pPr algn="ctr"/>
            <a:r>
              <a:rPr lang="en-US" sz="2800" i="1">
                <a:solidFill>
                  <a:schemeClr val="bg1"/>
                </a:solidFill>
                <a:latin typeface="Biome" panose="020B0502040204020203" pitchFamily="34" charset="0"/>
                <a:cs typeface="Biome" panose="020B0502040204020203" pitchFamily="34" charset="0"/>
              </a:rPr>
              <a:t>Outer Loop </a:t>
            </a:r>
            <a:r>
              <a:rPr lang="en-US" sz="2800">
                <a:solidFill>
                  <a:schemeClr val="bg1"/>
                </a:solidFill>
                <a:latin typeface="Biome" panose="020B0502040204020203" pitchFamily="34" charset="0"/>
                <a:cs typeface="Biome" panose="020B0502040204020203" pitchFamily="34" charset="0"/>
              </a:rPr>
              <a:t>Formulation : Voltage Positioning</a:t>
            </a:r>
          </a:p>
        </p:txBody>
      </p:sp>
    </p:spTree>
    <p:extLst>
      <p:ext uri="{BB962C8B-B14F-4D97-AF65-F5344CB8AC3E}">
        <p14:creationId xmlns:p14="http://schemas.microsoft.com/office/powerpoint/2010/main" val="23354739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95275"/>
            <a:ext cx="10063163" cy="1198500"/>
          </a:xfrm>
          <a:ln w="38100">
            <a:solidFill>
              <a:schemeClr val="accent3"/>
            </a:solidFill>
          </a:ln>
        </p:spPr>
        <p:txBody>
          <a:bodyPr>
            <a:noAutofit/>
          </a:bodyPr>
          <a:lstStyle/>
          <a:p>
            <a:pPr algn="ctr"/>
            <a:r>
              <a:rPr lang="en-US" sz="2800" b="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mc:AlternateContent xmlns:mc="http://schemas.openxmlformats.org/markup-compatibility/2006">
        <mc:Choice xmlns:a14="http://schemas.microsoft.com/office/drawing/2010/main" Requires="a14">
          <p:sp>
            <p:nvSpPr>
              <p:cNvPr id="4" name="Content Placeholder 2">
                <a:extLst>
                  <a:ext uri="{FF2B5EF4-FFF2-40B4-BE49-F238E27FC236}">
                    <a16:creationId xmlns:a16="http://schemas.microsoft.com/office/drawing/2014/main" id="{D5B1AC77-B126-AD1C-0477-647E13017E62}"/>
                  </a:ext>
                </a:extLst>
              </p:cNvPr>
              <p:cNvSpPr>
                <a:spLocks noGrp="1"/>
              </p:cNvSpPr>
              <p:nvPr>
                <p:ph idx="1"/>
              </p:nvPr>
            </p:nvSpPr>
            <p:spPr>
              <a:xfrm>
                <a:off x="1064418" y="2276194"/>
                <a:ext cx="10063163" cy="4286531"/>
              </a:xfrm>
              <a:ln>
                <a:solidFill>
                  <a:schemeClr val="accent3"/>
                </a:solidFill>
              </a:ln>
            </p:spPr>
            <p:txBody>
              <a:bodyPr>
                <a:normAutofit/>
              </a:bodyPr>
              <a:lstStyle/>
              <a:p>
                <a:pPr lvl="1">
                  <a:buFontTx/>
                  <a:buChar char="‪"/>
                </a:pPr>
                <a:r>
                  <a:rPr lang="en-US"/>
                  <a:t>STL Architecture</a:t>
                </a:r>
              </a:p>
              <a:p>
                <a:pPr lvl="2">
                  <a:buFontTx/>
                  <a:buChar char="‪"/>
                </a:pPr>
                <a:r>
                  <a:rPr lang="en-US"/>
                  <a:t>Four-Quadrant Control Scheme. Can supply and consume both </a:t>
                </a:r>
                <a14:m>
                  <m:oMath xmlns:m="http://schemas.openxmlformats.org/officeDocument/2006/math">
                    <m:r>
                      <a:rPr lang="en-US" b="0" i="1" smtClean="0">
                        <a:latin typeface="Cambria Math" panose="02040503050406030204" pitchFamily="18" charset="0"/>
                      </a:rPr>
                      <m:t>𝑃</m:t>
                    </m:r>
                  </m:oMath>
                </a14:m>
                <a:r>
                  <a:rPr lang="en-US"/>
                  <a:t> and </a:t>
                </a:r>
                <a14:m>
                  <m:oMath xmlns:m="http://schemas.openxmlformats.org/officeDocument/2006/math">
                    <m:r>
                      <a:rPr lang="en-US" b="0" i="1" smtClean="0">
                        <a:latin typeface="Cambria Math" panose="02040503050406030204" pitchFamily="18" charset="0"/>
                      </a:rPr>
                      <m:t>𝑄</m:t>
                    </m:r>
                  </m:oMath>
                </a14:m>
                <a:r>
                  <a:rPr lang="en-US"/>
                  <a:t>.</a:t>
                </a:r>
              </a:p>
              <a:p>
                <a:pPr lvl="2">
                  <a:buFontTx/>
                  <a:buChar char="‪"/>
                </a:pPr>
                <a:r>
                  <a:rPr lang="en-US"/>
                  <a:t>Each STL element is composed of a renewable source of energy such as solar power and some form of storage like a battery bank.</a:t>
                </a:r>
              </a:p>
            </p:txBody>
          </p:sp>
        </mc:Choice>
        <mc:Fallback>
          <p:sp>
            <p:nvSpPr>
              <p:cNvPr id="4" name="Content Placeholder 2">
                <a:extLst>
                  <a:ext uri="{FF2B5EF4-FFF2-40B4-BE49-F238E27FC236}">
                    <a16:creationId xmlns:a16="http://schemas.microsoft.com/office/drawing/2014/main" id="{D5B1AC77-B126-AD1C-0477-647E13017E62}"/>
                  </a:ext>
                </a:extLst>
              </p:cNvPr>
              <p:cNvSpPr>
                <a:spLocks noGrp="1" noRot="1" noChangeAspect="1" noMove="1" noResize="1" noEditPoints="1" noAdjustHandles="1" noChangeArrowheads="1" noChangeShapeType="1" noTextEdit="1"/>
              </p:cNvSpPr>
              <p:nvPr>
                <p:ph idx="1"/>
              </p:nvPr>
            </p:nvSpPr>
            <p:spPr>
              <a:xfrm>
                <a:off x="1064418" y="2276194"/>
                <a:ext cx="10063163" cy="4286531"/>
              </a:xfrm>
              <a:blipFill>
                <a:blip r:embed="rId2"/>
                <a:stretch>
                  <a:fillRect t="-2691"/>
                </a:stretch>
              </a:blipFill>
              <a:ln>
                <a:solidFill>
                  <a:schemeClr val="accent3"/>
                </a:solidFill>
              </a:ln>
            </p:spPr>
            <p:txBody>
              <a:bodyPr/>
              <a:lstStyle/>
              <a:p>
                <a:r>
                  <a:rPr lang="en-IN">
                    <a:noFill/>
                  </a:rPr>
                  <a:t> </a:t>
                </a:r>
              </a:p>
            </p:txBody>
          </p:sp>
        </mc:Fallback>
      </mc:AlternateContent>
      <p:sp>
        <p:nvSpPr>
          <p:cNvPr id="3" name="TextBox 2">
            <a:extLst>
              <a:ext uri="{FF2B5EF4-FFF2-40B4-BE49-F238E27FC236}">
                <a16:creationId xmlns:a16="http://schemas.microsoft.com/office/drawing/2014/main" id="{2CAE984A-6DC9-662F-21EC-59C166EEFF9E}"/>
              </a:ext>
            </a:extLst>
          </p:cNvPr>
          <p:cNvSpPr txBox="1"/>
          <p:nvPr/>
        </p:nvSpPr>
        <p:spPr>
          <a:xfrm>
            <a:off x="1064418" y="1493775"/>
            <a:ext cx="10063163" cy="523220"/>
          </a:xfrm>
          <a:prstGeom prst="rect">
            <a:avLst/>
          </a:prstGeom>
          <a:noFill/>
          <a:ln>
            <a:solidFill>
              <a:schemeClr val="accent3"/>
            </a:solidFill>
          </a:ln>
        </p:spPr>
        <p:txBody>
          <a:bodyPr wrap="square" rtlCol="0">
            <a:spAutoFit/>
          </a:bodyPr>
          <a:lstStyle/>
          <a:p>
            <a:pPr algn="ctr"/>
            <a:r>
              <a:rPr lang="en-US" sz="2800" i="1">
                <a:solidFill>
                  <a:schemeClr val="bg1"/>
                </a:solidFill>
                <a:latin typeface="Biome" panose="020B0502040204020203" pitchFamily="34" charset="0"/>
                <a:cs typeface="Biome" panose="020B0502040204020203" pitchFamily="34" charset="0"/>
              </a:rPr>
              <a:t>Outer Loop </a:t>
            </a:r>
            <a:r>
              <a:rPr lang="en-US" sz="2800">
                <a:solidFill>
                  <a:schemeClr val="bg1"/>
                </a:solidFill>
                <a:latin typeface="Biome" panose="020B0502040204020203" pitchFamily="34" charset="0"/>
                <a:cs typeface="Biome" panose="020B0502040204020203" pitchFamily="34" charset="0"/>
              </a:rPr>
              <a:t>Formulation : Voltage Positioning</a:t>
            </a:r>
          </a:p>
        </p:txBody>
      </p:sp>
      <p:grpSp>
        <p:nvGrpSpPr>
          <p:cNvPr id="21" name="Group 20">
            <a:extLst>
              <a:ext uri="{FF2B5EF4-FFF2-40B4-BE49-F238E27FC236}">
                <a16:creationId xmlns:a16="http://schemas.microsoft.com/office/drawing/2014/main" id="{869C3599-3E3F-5FB8-0F50-3986F7D27EE9}"/>
              </a:ext>
            </a:extLst>
          </p:cNvPr>
          <p:cNvGrpSpPr/>
          <p:nvPr/>
        </p:nvGrpSpPr>
        <p:grpSpPr>
          <a:xfrm>
            <a:off x="1944406" y="3790950"/>
            <a:ext cx="1114424" cy="914399"/>
            <a:chOff x="1944406" y="3790950"/>
            <a:chExt cx="1114424" cy="914399"/>
          </a:xfrm>
        </p:grpSpPr>
        <p:sp>
          <p:nvSpPr>
            <p:cNvPr id="6" name="TextBox 5">
              <a:extLst>
                <a:ext uri="{FF2B5EF4-FFF2-40B4-BE49-F238E27FC236}">
                  <a16:creationId xmlns:a16="http://schemas.microsoft.com/office/drawing/2014/main" id="{AD38F8C8-F6CC-4178-8E2B-6792449FB4A2}"/>
                </a:ext>
              </a:extLst>
            </p:cNvPr>
            <p:cNvSpPr txBox="1"/>
            <p:nvPr/>
          </p:nvSpPr>
          <p:spPr>
            <a:xfrm>
              <a:off x="1944406" y="3790950"/>
              <a:ext cx="1114424" cy="914399"/>
            </a:xfrm>
            <a:prstGeom prst="rect">
              <a:avLst/>
            </a:prstGeom>
            <a:noFill/>
            <a:ln w="28575">
              <a:solidFill>
                <a:schemeClr val="accent3"/>
              </a:solidFill>
            </a:ln>
          </p:spPr>
          <p:txBody>
            <a:bodyPr wrap="square" rtlCol="0">
              <a:spAutoFit/>
            </a:bodyPr>
            <a:lstStyle/>
            <a:p>
              <a:endParaRPr lang="en-US"/>
            </a:p>
          </p:txBody>
        </p:sp>
        <p:pic>
          <p:nvPicPr>
            <p:cNvPr id="12" name="Picture 11" descr="Rows of solar panels">
              <a:extLst>
                <a:ext uri="{FF2B5EF4-FFF2-40B4-BE49-F238E27FC236}">
                  <a16:creationId xmlns:a16="http://schemas.microsoft.com/office/drawing/2014/main" id="{AC7D3640-DBA9-857B-EA3C-AA6A804FD6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97303" y="3878728"/>
              <a:ext cx="1029485" cy="686323"/>
            </a:xfrm>
            <a:prstGeom prst="rect">
              <a:avLst/>
            </a:prstGeom>
            <a:ln w="28575">
              <a:solidFill>
                <a:schemeClr val="tx1"/>
              </a:solidFill>
            </a:ln>
          </p:spPr>
        </p:pic>
      </p:grpSp>
      <p:grpSp>
        <p:nvGrpSpPr>
          <p:cNvPr id="22" name="Group 21">
            <a:extLst>
              <a:ext uri="{FF2B5EF4-FFF2-40B4-BE49-F238E27FC236}">
                <a16:creationId xmlns:a16="http://schemas.microsoft.com/office/drawing/2014/main" id="{63CE5DF4-004E-64DD-8D7C-FD2FE7B55739}"/>
              </a:ext>
            </a:extLst>
          </p:cNvPr>
          <p:cNvGrpSpPr/>
          <p:nvPr/>
        </p:nvGrpSpPr>
        <p:grpSpPr>
          <a:xfrm>
            <a:off x="3867149" y="3790950"/>
            <a:ext cx="1114425" cy="914400"/>
            <a:chOff x="3867149" y="3790950"/>
            <a:chExt cx="1114425" cy="914400"/>
          </a:xfrm>
        </p:grpSpPr>
        <p:sp>
          <p:nvSpPr>
            <p:cNvPr id="7" name="TextBox 6">
              <a:extLst>
                <a:ext uri="{FF2B5EF4-FFF2-40B4-BE49-F238E27FC236}">
                  <a16:creationId xmlns:a16="http://schemas.microsoft.com/office/drawing/2014/main" id="{88839443-BF84-8A13-8AB7-176487EB1B89}"/>
                </a:ext>
              </a:extLst>
            </p:cNvPr>
            <p:cNvSpPr txBox="1"/>
            <p:nvPr/>
          </p:nvSpPr>
          <p:spPr>
            <a:xfrm>
              <a:off x="3867149" y="3790950"/>
              <a:ext cx="1114425" cy="914400"/>
            </a:xfrm>
            <a:prstGeom prst="rect">
              <a:avLst/>
            </a:prstGeom>
            <a:noFill/>
            <a:ln w="28575">
              <a:solidFill>
                <a:schemeClr val="accent3"/>
              </a:solidFill>
            </a:ln>
          </p:spPr>
          <p:txBody>
            <a:bodyPr wrap="square" rtlCol="0">
              <a:spAutoFit/>
            </a:bodyPr>
            <a:lstStyle/>
            <a:p>
              <a:endParaRPr lang="en-US"/>
            </a:p>
          </p:txBody>
        </p:sp>
        <p:pic>
          <p:nvPicPr>
            <p:cNvPr id="14" name="Picture 13" descr="A picture containing line, white, diagram, font&#10;&#10;Description automatically generated">
              <a:extLst>
                <a:ext uri="{FF2B5EF4-FFF2-40B4-BE49-F238E27FC236}">
                  <a16:creationId xmlns:a16="http://schemas.microsoft.com/office/drawing/2014/main" id="{D19EC42F-E1E2-00DB-D9B9-BDF64AD5ACB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14613" y="3820046"/>
              <a:ext cx="876299" cy="876299"/>
            </a:xfrm>
            <a:prstGeom prst="rect">
              <a:avLst/>
            </a:prstGeom>
            <a:ln w="6350">
              <a:solidFill>
                <a:schemeClr val="tx1"/>
              </a:solidFill>
            </a:ln>
          </p:spPr>
        </p:pic>
      </p:grpSp>
      <p:grpSp>
        <p:nvGrpSpPr>
          <p:cNvPr id="23" name="Group 22">
            <a:extLst>
              <a:ext uri="{FF2B5EF4-FFF2-40B4-BE49-F238E27FC236}">
                <a16:creationId xmlns:a16="http://schemas.microsoft.com/office/drawing/2014/main" id="{7599EB8C-63C8-8E9F-D4DD-62B94BB6DC7C}"/>
              </a:ext>
            </a:extLst>
          </p:cNvPr>
          <p:cNvGrpSpPr/>
          <p:nvPr/>
        </p:nvGrpSpPr>
        <p:grpSpPr>
          <a:xfrm>
            <a:off x="3867149" y="5163072"/>
            <a:ext cx="1114425" cy="914400"/>
            <a:chOff x="3867149" y="5163072"/>
            <a:chExt cx="1114425" cy="914400"/>
          </a:xfrm>
        </p:grpSpPr>
        <p:sp>
          <p:nvSpPr>
            <p:cNvPr id="9" name="TextBox 8">
              <a:extLst>
                <a:ext uri="{FF2B5EF4-FFF2-40B4-BE49-F238E27FC236}">
                  <a16:creationId xmlns:a16="http://schemas.microsoft.com/office/drawing/2014/main" id="{7D5818C7-63C6-C68A-2DBD-FE5050DD4E2F}"/>
                </a:ext>
              </a:extLst>
            </p:cNvPr>
            <p:cNvSpPr txBox="1"/>
            <p:nvPr/>
          </p:nvSpPr>
          <p:spPr>
            <a:xfrm>
              <a:off x="3867149" y="5163072"/>
              <a:ext cx="1114425" cy="914400"/>
            </a:xfrm>
            <a:prstGeom prst="rect">
              <a:avLst/>
            </a:prstGeom>
            <a:noFill/>
            <a:ln w="28575">
              <a:solidFill>
                <a:schemeClr val="accent3"/>
              </a:solidFill>
            </a:ln>
          </p:spPr>
          <p:txBody>
            <a:bodyPr wrap="square" rtlCol="0">
              <a:spAutoFit/>
            </a:bodyPr>
            <a:lstStyle/>
            <a:p>
              <a:endParaRPr lang="en-US"/>
            </a:p>
          </p:txBody>
        </p:sp>
        <p:pic>
          <p:nvPicPr>
            <p:cNvPr id="15" name="Picture 14" descr="A picture containing line, white, diagram, font&#10;&#10;Description automatically generated">
              <a:extLst>
                <a:ext uri="{FF2B5EF4-FFF2-40B4-BE49-F238E27FC236}">
                  <a16:creationId xmlns:a16="http://schemas.microsoft.com/office/drawing/2014/main" id="{2ABF3D29-9C2B-30F3-933F-5DC48FA036D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14612" y="5163072"/>
              <a:ext cx="876299" cy="876299"/>
            </a:xfrm>
            <a:prstGeom prst="rect">
              <a:avLst/>
            </a:prstGeom>
            <a:ln w="28575">
              <a:solidFill>
                <a:schemeClr val="tx1"/>
              </a:solidFill>
            </a:ln>
          </p:spPr>
        </p:pic>
      </p:grpSp>
      <p:grpSp>
        <p:nvGrpSpPr>
          <p:cNvPr id="24" name="Group 23">
            <a:extLst>
              <a:ext uri="{FF2B5EF4-FFF2-40B4-BE49-F238E27FC236}">
                <a16:creationId xmlns:a16="http://schemas.microsoft.com/office/drawing/2014/main" id="{A3192F8B-08A1-0CB3-2AA3-2F22B45C4927}"/>
              </a:ext>
            </a:extLst>
          </p:cNvPr>
          <p:cNvGrpSpPr/>
          <p:nvPr/>
        </p:nvGrpSpPr>
        <p:grpSpPr>
          <a:xfrm>
            <a:off x="5489460" y="4248149"/>
            <a:ext cx="2340090" cy="1362075"/>
            <a:chOff x="5489460" y="4248149"/>
            <a:chExt cx="2340090" cy="1362075"/>
          </a:xfrm>
        </p:grpSpPr>
        <p:sp>
          <p:nvSpPr>
            <p:cNvPr id="10" name="TextBox 9">
              <a:extLst>
                <a:ext uri="{FF2B5EF4-FFF2-40B4-BE49-F238E27FC236}">
                  <a16:creationId xmlns:a16="http://schemas.microsoft.com/office/drawing/2014/main" id="{D31EC656-29D3-7978-DE24-780444599791}"/>
                </a:ext>
              </a:extLst>
            </p:cNvPr>
            <p:cNvSpPr txBox="1"/>
            <p:nvPr/>
          </p:nvSpPr>
          <p:spPr>
            <a:xfrm>
              <a:off x="5489460" y="4248149"/>
              <a:ext cx="2340090" cy="1362075"/>
            </a:xfrm>
            <a:prstGeom prst="rect">
              <a:avLst/>
            </a:prstGeom>
            <a:noFill/>
            <a:ln w="28575">
              <a:solidFill>
                <a:schemeClr val="accent3"/>
              </a:solidFill>
            </a:ln>
          </p:spPr>
          <p:txBody>
            <a:bodyPr wrap="square" rtlCol="0">
              <a:spAutoFit/>
            </a:bodyPr>
            <a:lstStyle/>
            <a:p>
              <a:endParaRPr lang="en-US"/>
            </a:p>
          </p:txBody>
        </p:sp>
        <p:pic>
          <p:nvPicPr>
            <p:cNvPr id="17" name="Picture 16" descr="A picture containing tower, pylon, sky, building&#10;&#10;Description automatically generated">
              <a:extLst>
                <a:ext uri="{FF2B5EF4-FFF2-40B4-BE49-F238E27FC236}">
                  <a16:creationId xmlns:a16="http://schemas.microsoft.com/office/drawing/2014/main" id="{70579654-F273-BD0F-DE52-B43C1EDE90D5}"/>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5777085" y="4334779"/>
              <a:ext cx="1738140" cy="1160019"/>
            </a:xfrm>
            <a:prstGeom prst="rect">
              <a:avLst/>
            </a:prstGeom>
            <a:ln w="28575">
              <a:solidFill>
                <a:schemeClr val="tx1"/>
              </a:solidFill>
            </a:ln>
          </p:spPr>
        </p:pic>
      </p:grpSp>
      <p:grpSp>
        <p:nvGrpSpPr>
          <p:cNvPr id="20" name="Group 19">
            <a:extLst>
              <a:ext uri="{FF2B5EF4-FFF2-40B4-BE49-F238E27FC236}">
                <a16:creationId xmlns:a16="http://schemas.microsoft.com/office/drawing/2014/main" id="{46D05444-95EF-1B6F-EC57-72F6026090B1}"/>
              </a:ext>
            </a:extLst>
          </p:cNvPr>
          <p:cNvGrpSpPr/>
          <p:nvPr/>
        </p:nvGrpSpPr>
        <p:grpSpPr>
          <a:xfrm>
            <a:off x="1912363" y="5168343"/>
            <a:ext cx="1114425" cy="914400"/>
            <a:chOff x="1912363" y="5215068"/>
            <a:chExt cx="1114425" cy="914400"/>
          </a:xfrm>
        </p:grpSpPr>
        <p:sp>
          <p:nvSpPr>
            <p:cNvPr id="8" name="TextBox 7">
              <a:extLst>
                <a:ext uri="{FF2B5EF4-FFF2-40B4-BE49-F238E27FC236}">
                  <a16:creationId xmlns:a16="http://schemas.microsoft.com/office/drawing/2014/main" id="{5754396F-DF32-CBEF-3B0F-7C07D8D7885D}"/>
                </a:ext>
              </a:extLst>
            </p:cNvPr>
            <p:cNvSpPr txBox="1"/>
            <p:nvPr/>
          </p:nvSpPr>
          <p:spPr>
            <a:xfrm>
              <a:off x="1912363" y="5215068"/>
              <a:ext cx="1114425" cy="914400"/>
            </a:xfrm>
            <a:prstGeom prst="rect">
              <a:avLst/>
            </a:prstGeom>
            <a:noFill/>
            <a:ln w="28575">
              <a:solidFill>
                <a:schemeClr val="accent3"/>
              </a:solidFill>
            </a:ln>
          </p:spPr>
          <p:txBody>
            <a:bodyPr wrap="square" rtlCol="0">
              <a:spAutoFit/>
            </a:bodyPr>
            <a:lstStyle/>
            <a:p>
              <a:endParaRPr lang="en-US"/>
            </a:p>
          </p:txBody>
        </p:sp>
        <p:pic>
          <p:nvPicPr>
            <p:cNvPr id="19" name="Picture 18" descr="A picture containing outdoor, sky, grass, cloud&#10;&#10;Description automatically generated">
              <a:extLst>
                <a:ext uri="{FF2B5EF4-FFF2-40B4-BE49-F238E27FC236}">
                  <a16:creationId xmlns:a16="http://schemas.microsoft.com/office/drawing/2014/main" id="{7988BB63-DD4F-4D0B-6C2B-3833A64B88C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957675" y="5344048"/>
              <a:ext cx="1029485" cy="618398"/>
            </a:xfrm>
            <a:prstGeom prst="rect">
              <a:avLst/>
            </a:prstGeom>
            <a:ln w="28575">
              <a:solidFill>
                <a:schemeClr val="tx1"/>
              </a:solidFill>
            </a:ln>
          </p:spPr>
        </p:pic>
      </p:grpSp>
      <p:cxnSp>
        <p:nvCxnSpPr>
          <p:cNvPr id="26" name="Straight Arrow Connector 25">
            <a:extLst>
              <a:ext uri="{FF2B5EF4-FFF2-40B4-BE49-F238E27FC236}">
                <a16:creationId xmlns:a16="http://schemas.microsoft.com/office/drawing/2014/main" id="{682BB825-9CAA-5D1B-817E-BCDB62A1716F}"/>
              </a:ext>
            </a:extLst>
          </p:cNvPr>
          <p:cNvCxnSpPr>
            <a:stCxn id="6" idx="3"/>
            <a:endCxn id="7" idx="1"/>
          </p:cNvCxnSpPr>
          <p:nvPr/>
        </p:nvCxnSpPr>
        <p:spPr>
          <a:xfrm>
            <a:off x="3058830" y="4248150"/>
            <a:ext cx="808319" cy="0"/>
          </a:xfrm>
          <a:prstGeom prst="straightConnector1">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90A6031A-FB0D-E348-A037-9AD3ECDB1C32}"/>
              </a:ext>
            </a:extLst>
          </p:cNvPr>
          <p:cNvCxnSpPr>
            <a:stCxn id="19" idx="3"/>
            <a:endCxn id="9" idx="1"/>
          </p:cNvCxnSpPr>
          <p:nvPr/>
        </p:nvCxnSpPr>
        <p:spPr>
          <a:xfrm>
            <a:off x="2987160" y="5606522"/>
            <a:ext cx="879989" cy="13750"/>
          </a:xfrm>
          <a:prstGeom prst="straightConnector1">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A8BCF312-0C9F-5255-0DD4-9409B4E8DE91}"/>
              </a:ext>
            </a:extLst>
          </p:cNvPr>
          <p:cNvCxnSpPr>
            <a:stCxn id="7" idx="3"/>
          </p:cNvCxnSpPr>
          <p:nvPr/>
        </p:nvCxnSpPr>
        <p:spPr>
          <a:xfrm>
            <a:off x="4981574" y="4248150"/>
            <a:ext cx="507886" cy="457199"/>
          </a:xfrm>
          <a:prstGeom prst="straightConnector1">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74133542-4068-D0A2-40D4-9A699C0920B5}"/>
              </a:ext>
            </a:extLst>
          </p:cNvPr>
          <p:cNvCxnSpPr>
            <a:stCxn id="9" idx="3"/>
          </p:cNvCxnSpPr>
          <p:nvPr/>
        </p:nvCxnSpPr>
        <p:spPr>
          <a:xfrm flipV="1">
            <a:off x="4981574" y="5215068"/>
            <a:ext cx="481186" cy="405204"/>
          </a:xfrm>
          <a:prstGeom prst="straightConnector1">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CF3A1C62-5B10-B62F-749C-872F34EB8DFE}"/>
              </a:ext>
            </a:extLst>
          </p:cNvPr>
          <p:cNvSpPr txBox="1"/>
          <p:nvPr/>
        </p:nvSpPr>
        <p:spPr>
          <a:xfrm>
            <a:off x="1912363" y="4781550"/>
            <a:ext cx="1146467" cy="369332"/>
          </a:xfrm>
          <a:prstGeom prst="rect">
            <a:avLst/>
          </a:prstGeom>
          <a:noFill/>
          <a:ln>
            <a:solidFill>
              <a:schemeClr val="accent3"/>
            </a:solidFill>
          </a:ln>
        </p:spPr>
        <p:txBody>
          <a:bodyPr wrap="square" rtlCol="0">
            <a:spAutoFit/>
          </a:bodyPr>
          <a:lstStyle/>
          <a:p>
            <a:r>
              <a:rPr lang="en-US">
                <a:solidFill>
                  <a:schemeClr val="bg1"/>
                </a:solidFill>
              </a:rPr>
              <a:t>Solar PV</a:t>
            </a:r>
          </a:p>
        </p:txBody>
      </p:sp>
      <p:sp>
        <p:nvSpPr>
          <p:cNvPr id="36" name="TextBox 35">
            <a:extLst>
              <a:ext uri="{FF2B5EF4-FFF2-40B4-BE49-F238E27FC236}">
                <a16:creationId xmlns:a16="http://schemas.microsoft.com/office/drawing/2014/main" id="{68FE3998-6C3C-983D-FA37-386C2AA0C91F}"/>
              </a:ext>
            </a:extLst>
          </p:cNvPr>
          <p:cNvSpPr txBox="1"/>
          <p:nvPr/>
        </p:nvSpPr>
        <p:spPr>
          <a:xfrm>
            <a:off x="1880321" y="6129963"/>
            <a:ext cx="1146467" cy="369332"/>
          </a:xfrm>
          <a:prstGeom prst="rect">
            <a:avLst/>
          </a:prstGeom>
          <a:noFill/>
          <a:ln>
            <a:solidFill>
              <a:schemeClr val="accent3"/>
            </a:solidFill>
          </a:ln>
        </p:spPr>
        <p:txBody>
          <a:bodyPr wrap="square" rtlCol="0">
            <a:spAutoFit/>
          </a:bodyPr>
          <a:lstStyle/>
          <a:p>
            <a:r>
              <a:rPr lang="en-US">
                <a:solidFill>
                  <a:schemeClr val="bg1"/>
                </a:solidFill>
              </a:rPr>
              <a:t>Battery</a:t>
            </a:r>
          </a:p>
        </p:txBody>
      </p:sp>
      <p:sp>
        <p:nvSpPr>
          <p:cNvPr id="37" name="TextBox 36">
            <a:extLst>
              <a:ext uri="{FF2B5EF4-FFF2-40B4-BE49-F238E27FC236}">
                <a16:creationId xmlns:a16="http://schemas.microsoft.com/office/drawing/2014/main" id="{3A642E1C-A2A2-FEC8-740D-CAD6C007A7FF}"/>
              </a:ext>
            </a:extLst>
          </p:cNvPr>
          <p:cNvSpPr txBox="1"/>
          <p:nvPr/>
        </p:nvSpPr>
        <p:spPr>
          <a:xfrm>
            <a:off x="3879527" y="4755639"/>
            <a:ext cx="1146467" cy="369332"/>
          </a:xfrm>
          <a:prstGeom prst="rect">
            <a:avLst/>
          </a:prstGeom>
          <a:noFill/>
          <a:ln>
            <a:solidFill>
              <a:schemeClr val="accent3"/>
            </a:solidFill>
          </a:ln>
        </p:spPr>
        <p:txBody>
          <a:bodyPr wrap="square" rtlCol="0">
            <a:spAutoFit/>
          </a:bodyPr>
          <a:lstStyle/>
          <a:p>
            <a:r>
              <a:rPr lang="en-US">
                <a:solidFill>
                  <a:schemeClr val="bg1"/>
                </a:solidFill>
              </a:rPr>
              <a:t>Inverter</a:t>
            </a:r>
          </a:p>
        </p:txBody>
      </p:sp>
      <p:sp>
        <p:nvSpPr>
          <p:cNvPr id="38" name="TextBox 37">
            <a:extLst>
              <a:ext uri="{FF2B5EF4-FFF2-40B4-BE49-F238E27FC236}">
                <a16:creationId xmlns:a16="http://schemas.microsoft.com/office/drawing/2014/main" id="{FC07FCD7-5063-A8BE-712B-7F55F80F7873}"/>
              </a:ext>
            </a:extLst>
          </p:cNvPr>
          <p:cNvSpPr txBox="1"/>
          <p:nvPr/>
        </p:nvSpPr>
        <p:spPr>
          <a:xfrm>
            <a:off x="3842691" y="6146319"/>
            <a:ext cx="1146467" cy="369332"/>
          </a:xfrm>
          <a:prstGeom prst="rect">
            <a:avLst/>
          </a:prstGeom>
          <a:noFill/>
          <a:ln>
            <a:solidFill>
              <a:schemeClr val="accent3"/>
            </a:solidFill>
          </a:ln>
        </p:spPr>
        <p:txBody>
          <a:bodyPr wrap="square" rtlCol="0">
            <a:spAutoFit/>
          </a:bodyPr>
          <a:lstStyle/>
          <a:p>
            <a:r>
              <a:rPr lang="en-US">
                <a:solidFill>
                  <a:schemeClr val="bg1"/>
                </a:solidFill>
              </a:rPr>
              <a:t>Inverter</a:t>
            </a:r>
          </a:p>
        </p:txBody>
      </p:sp>
      <p:sp>
        <p:nvSpPr>
          <p:cNvPr id="39" name="TextBox 38">
            <a:extLst>
              <a:ext uri="{FF2B5EF4-FFF2-40B4-BE49-F238E27FC236}">
                <a16:creationId xmlns:a16="http://schemas.microsoft.com/office/drawing/2014/main" id="{8A555F6F-2C05-AF59-4AB4-A0F9DFDCCFEC}"/>
              </a:ext>
            </a:extLst>
          </p:cNvPr>
          <p:cNvSpPr txBox="1"/>
          <p:nvPr/>
        </p:nvSpPr>
        <p:spPr>
          <a:xfrm>
            <a:off x="5777085" y="5753997"/>
            <a:ext cx="1776548" cy="646331"/>
          </a:xfrm>
          <a:prstGeom prst="rect">
            <a:avLst/>
          </a:prstGeom>
          <a:noFill/>
          <a:ln>
            <a:solidFill>
              <a:schemeClr val="accent3"/>
            </a:solidFill>
          </a:ln>
        </p:spPr>
        <p:txBody>
          <a:bodyPr wrap="square" rtlCol="0">
            <a:spAutoFit/>
          </a:bodyPr>
          <a:lstStyle/>
          <a:p>
            <a:r>
              <a:rPr lang="en-US">
                <a:solidFill>
                  <a:schemeClr val="bg1"/>
                </a:solidFill>
              </a:rPr>
              <a:t>Transmission Network.</a:t>
            </a:r>
          </a:p>
        </p:txBody>
      </p:sp>
    </p:spTree>
    <p:extLst>
      <p:ext uri="{BB962C8B-B14F-4D97-AF65-F5344CB8AC3E}">
        <p14:creationId xmlns:p14="http://schemas.microsoft.com/office/powerpoint/2010/main" val="306275345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95275"/>
            <a:ext cx="10063163" cy="1198500"/>
          </a:xfrm>
          <a:ln w="38100">
            <a:solidFill>
              <a:schemeClr val="accent3"/>
            </a:solidFill>
          </a:ln>
        </p:spPr>
        <p:txBody>
          <a:bodyPr>
            <a:noAutofit/>
          </a:bodyPr>
          <a:lstStyle/>
          <a:p>
            <a:pPr algn="ctr"/>
            <a:r>
              <a:rPr lang="en-US" sz="2800" b="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mc:AlternateContent xmlns:mc="http://schemas.openxmlformats.org/markup-compatibility/2006">
        <mc:Choice xmlns:a14="http://schemas.microsoft.com/office/drawing/2010/main" Requires="a14">
          <p:sp>
            <p:nvSpPr>
              <p:cNvPr id="4" name="Content Placeholder 2">
                <a:extLst>
                  <a:ext uri="{FF2B5EF4-FFF2-40B4-BE49-F238E27FC236}">
                    <a16:creationId xmlns:a16="http://schemas.microsoft.com/office/drawing/2014/main" id="{D5B1AC77-B126-AD1C-0477-647E13017E62}"/>
                  </a:ext>
                </a:extLst>
              </p:cNvPr>
              <p:cNvSpPr>
                <a:spLocks noGrp="1"/>
              </p:cNvSpPr>
              <p:nvPr>
                <p:ph idx="1"/>
              </p:nvPr>
            </p:nvSpPr>
            <p:spPr>
              <a:xfrm>
                <a:off x="1077686" y="2248664"/>
                <a:ext cx="10063163" cy="4286531"/>
              </a:xfrm>
              <a:ln>
                <a:solidFill>
                  <a:schemeClr val="accent3"/>
                </a:solidFill>
              </a:ln>
            </p:spPr>
            <p:txBody>
              <a:bodyPr>
                <a:normAutofit/>
              </a:bodyPr>
              <a:lstStyle/>
              <a:p>
                <a:pPr lvl="1">
                  <a:buFont typeface="Corbel" panose="020B0503020204020204" pitchFamily="34" charset="0"/>
                  <a:buChar char=" "/>
                </a:pPr>
                <a:r>
                  <a:rPr lang="en-US"/>
                  <a:t>Aim: minimize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𝐿𝑜𝑠𝑠𝑒𝑠</m:t>
                        </m:r>
                      </m:sub>
                    </m:sSub>
                  </m:oMath>
                </a14:m>
                <a:r>
                  <a:rPr lang="en-US"/>
                  <a:t> in the network.</a:t>
                </a:r>
              </a:p>
              <a:p>
                <a:pPr lvl="2">
                  <a:buFont typeface="Corbel" panose="020B0503020204020204" pitchFamily="34" charset="0"/>
                  <a:buChar char=" "/>
                </a:pPr>
                <a:r>
                  <a:rPr lang="en-US"/>
                  <a:t>while keeping track of a power reference signal from the transmission level.</a:t>
                </a:r>
              </a:p>
              <a:p>
                <a:pPr lvl="2">
                  <a:buFont typeface="Corbel" panose="020B0503020204020204" pitchFamily="34" charset="0"/>
                  <a:buChar char=" "/>
                </a:pPr>
                <a:r>
                  <a:rPr lang="en-US"/>
                  <a:t>while keeping the system within operational bounds.</a:t>
                </a:r>
              </a:p>
              <a:p>
                <a:pPr lvl="2">
                  <a:buFont typeface="Corbel" panose="020B0503020204020204" pitchFamily="34" charset="0"/>
                  <a:buChar char=" "/>
                </a:pPr>
                <a:endParaRPr lang="en-US"/>
              </a:p>
              <a:p>
                <a:pPr lvl="1">
                  <a:buFont typeface="Corbel" panose="020B0503020204020204" pitchFamily="34" charset="0"/>
                  <a:buChar char=" "/>
                </a:pPr>
                <a:r>
                  <a:rPr lang="en-US"/>
                  <a:t>This program optimizes the STL elements over the fast time-scale.</a:t>
                </a:r>
              </a:p>
              <a:p>
                <a:pPr lvl="1">
                  <a:buFont typeface="Corbel" panose="020B0503020204020204" pitchFamily="34" charset="0"/>
                  <a:buChar char=" "/>
                </a:pPr>
                <a:endParaRPr lang="en-US"/>
              </a:p>
              <a:p>
                <a:pPr lvl="1">
                  <a:buFont typeface="Corbel" panose="020B0503020204020204" pitchFamily="34" charset="0"/>
                  <a:buChar char=" "/>
                </a:pPr>
                <a:r>
                  <a:rPr lang="en-US"/>
                  <a:t>This corrective optimization loop is required to be fast (</a:t>
                </a:r>
                <a14:m>
                  <m:oMath xmlns:m="http://schemas.openxmlformats.org/officeDocument/2006/math">
                    <m:r>
                      <a:rPr lang="en-US" b="0" i="1" smtClean="0">
                        <a:latin typeface="Cambria Math" panose="02040503050406030204" pitchFamily="18" charset="0"/>
                      </a:rPr>
                      <m:t>&lt;1</m:t>
                    </m:r>
                  </m:oMath>
                </a14:m>
                <a:r>
                  <a:rPr lang="en-US"/>
                  <a:t> minute).</a:t>
                </a:r>
              </a:p>
              <a:p>
                <a:pPr lvl="1">
                  <a:buFont typeface="Corbel" panose="020B0503020204020204" pitchFamily="34" charset="0"/>
                  <a:buChar char=" "/>
                </a:pPr>
                <a:endParaRPr lang="en-US"/>
              </a:p>
              <a:p>
                <a:pPr lvl="1">
                  <a:buFont typeface="Corbel" panose="020B0503020204020204" pitchFamily="34" charset="0"/>
                  <a:buChar char=" "/>
                </a:pPr>
                <a:r>
                  <a:rPr lang="en-US"/>
                  <a:t>Three-phase SOCP used to solve the optimization problem.</a:t>
                </a:r>
              </a:p>
              <a:p>
                <a:pPr lvl="2">
                  <a:buFont typeface="Corbel" panose="020B0503020204020204" pitchFamily="34" charset="0"/>
                  <a:buChar char=" "/>
                </a:pPr>
                <a:r>
                  <a:rPr lang="en-US"/>
                  <a:t>A Branch Flow Model (BFM) is used to represent the power flow equations.</a:t>
                </a:r>
              </a:p>
            </p:txBody>
          </p:sp>
        </mc:Choice>
        <mc:Fallback>
          <p:sp>
            <p:nvSpPr>
              <p:cNvPr id="4" name="Content Placeholder 2">
                <a:extLst>
                  <a:ext uri="{FF2B5EF4-FFF2-40B4-BE49-F238E27FC236}">
                    <a16:creationId xmlns:a16="http://schemas.microsoft.com/office/drawing/2014/main" id="{D5B1AC77-B126-AD1C-0477-647E13017E62}"/>
                  </a:ext>
                </a:extLst>
              </p:cNvPr>
              <p:cNvSpPr>
                <a:spLocks noGrp="1" noRot="1" noChangeAspect="1" noMove="1" noResize="1" noEditPoints="1" noAdjustHandles="1" noChangeArrowheads="1" noChangeShapeType="1" noTextEdit="1"/>
              </p:cNvSpPr>
              <p:nvPr>
                <p:ph idx="1"/>
              </p:nvPr>
            </p:nvSpPr>
            <p:spPr>
              <a:xfrm>
                <a:off x="1077686" y="2248664"/>
                <a:ext cx="10063163" cy="4286531"/>
              </a:xfrm>
              <a:blipFill>
                <a:blip r:embed="rId2"/>
                <a:stretch>
                  <a:fillRect t="-2553"/>
                </a:stretch>
              </a:blipFill>
              <a:ln>
                <a:solidFill>
                  <a:schemeClr val="accent3"/>
                </a:solidFill>
              </a:ln>
            </p:spPr>
            <p:txBody>
              <a:bodyPr/>
              <a:lstStyle/>
              <a:p>
                <a:r>
                  <a:rPr lang="en-IN">
                    <a:noFill/>
                  </a:rPr>
                  <a:t> </a:t>
                </a:r>
              </a:p>
            </p:txBody>
          </p:sp>
        </mc:Fallback>
      </mc:AlternateContent>
      <p:sp>
        <p:nvSpPr>
          <p:cNvPr id="3" name="TextBox 2">
            <a:extLst>
              <a:ext uri="{FF2B5EF4-FFF2-40B4-BE49-F238E27FC236}">
                <a16:creationId xmlns:a16="http://schemas.microsoft.com/office/drawing/2014/main" id="{2CAE984A-6DC9-662F-21EC-59C166EEFF9E}"/>
              </a:ext>
            </a:extLst>
          </p:cNvPr>
          <p:cNvSpPr txBox="1"/>
          <p:nvPr/>
        </p:nvSpPr>
        <p:spPr>
          <a:xfrm>
            <a:off x="1064418" y="1493775"/>
            <a:ext cx="10063163" cy="523220"/>
          </a:xfrm>
          <a:prstGeom prst="rect">
            <a:avLst/>
          </a:prstGeom>
          <a:noFill/>
          <a:ln>
            <a:solidFill>
              <a:schemeClr val="accent3"/>
            </a:solidFill>
          </a:ln>
        </p:spPr>
        <p:txBody>
          <a:bodyPr wrap="square" rtlCol="0">
            <a:spAutoFit/>
          </a:bodyPr>
          <a:lstStyle/>
          <a:p>
            <a:pPr algn="ctr"/>
            <a:r>
              <a:rPr lang="en-US" sz="2800" i="1">
                <a:solidFill>
                  <a:schemeClr val="bg1"/>
                </a:solidFill>
                <a:latin typeface="Biome" panose="020B0502040204020203" pitchFamily="34" charset="0"/>
                <a:cs typeface="Biome" panose="020B0502040204020203" pitchFamily="34" charset="0"/>
              </a:rPr>
              <a:t>Inner Loop </a:t>
            </a:r>
            <a:r>
              <a:rPr lang="en-US" sz="2800">
                <a:solidFill>
                  <a:schemeClr val="bg1"/>
                </a:solidFill>
                <a:latin typeface="Biome" panose="020B0502040204020203" pitchFamily="34" charset="0"/>
                <a:cs typeface="Biome" panose="020B0502040204020203" pitchFamily="34" charset="0"/>
              </a:rPr>
              <a:t>Formulation: Corrective OPF</a:t>
            </a:r>
          </a:p>
        </p:txBody>
      </p:sp>
    </p:spTree>
    <p:extLst>
      <p:ext uri="{BB962C8B-B14F-4D97-AF65-F5344CB8AC3E}">
        <p14:creationId xmlns:p14="http://schemas.microsoft.com/office/powerpoint/2010/main" val="274082373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95275"/>
            <a:ext cx="10063163" cy="1198500"/>
          </a:xfrm>
          <a:ln w="38100">
            <a:solidFill>
              <a:schemeClr val="accent3"/>
            </a:solidFill>
          </a:ln>
        </p:spPr>
        <p:txBody>
          <a:bodyPr>
            <a:noAutofit/>
          </a:bodyPr>
          <a:lstStyle/>
          <a:p>
            <a:pPr algn="ctr"/>
            <a:r>
              <a:rPr lang="en-US" sz="2800" b="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p:sp>
        <p:nvSpPr>
          <p:cNvPr id="4" name="Content Placeholder 2">
            <a:extLst>
              <a:ext uri="{FF2B5EF4-FFF2-40B4-BE49-F238E27FC236}">
                <a16:creationId xmlns:a16="http://schemas.microsoft.com/office/drawing/2014/main" id="{D5B1AC77-B126-AD1C-0477-647E13017E62}"/>
              </a:ext>
            </a:extLst>
          </p:cNvPr>
          <p:cNvSpPr>
            <a:spLocks noGrp="1"/>
          </p:cNvSpPr>
          <p:nvPr>
            <p:ph idx="1"/>
          </p:nvPr>
        </p:nvSpPr>
        <p:spPr>
          <a:xfrm>
            <a:off x="1077686" y="2248664"/>
            <a:ext cx="10063163" cy="4286531"/>
          </a:xfrm>
          <a:ln>
            <a:solidFill>
              <a:schemeClr val="accent3"/>
            </a:solidFill>
          </a:ln>
        </p:spPr>
        <p:txBody>
          <a:bodyPr>
            <a:normAutofit/>
          </a:bodyPr>
          <a:lstStyle/>
          <a:p>
            <a:pPr marL="182880" lvl="1" indent="0">
              <a:buNone/>
            </a:pPr>
            <a:r>
              <a:rPr lang="en-US"/>
              <a:t>The </a:t>
            </a:r>
            <a:r>
              <a:rPr lang="en-US" i="1"/>
              <a:t>Inner Loop </a:t>
            </a:r>
            <a:r>
              <a:rPr lang="en-US"/>
              <a:t>optimization problem can thus be formulated as:</a:t>
            </a:r>
          </a:p>
          <a:p>
            <a:pPr marL="182880" lvl="1" indent="0">
              <a:buNone/>
            </a:pPr>
            <a:r>
              <a:rPr lang="en-US"/>
              <a:t>&lt;INSERT formulae (26) to (36)&gt; </a:t>
            </a:r>
          </a:p>
          <a:p>
            <a:pPr lvl="2">
              <a:buFont typeface="Wingdings" panose="05000000000000000000" pitchFamily="2" charset="2"/>
              <a:buChar char="ü"/>
            </a:pPr>
            <a:r>
              <a:rPr lang="en-US" i="1"/>
              <a:t>Inner Loop </a:t>
            </a:r>
            <a:r>
              <a:rPr lang="en-US"/>
              <a:t>Objective function</a:t>
            </a:r>
          </a:p>
          <a:p>
            <a:pPr lvl="2">
              <a:buFont typeface="Wingdings" panose="05000000000000000000" pitchFamily="2" charset="2"/>
              <a:buChar char="ü"/>
            </a:pPr>
            <a:r>
              <a:rPr lang="en-US"/>
              <a:t>Power Balance Equation (BFM)</a:t>
            </a:r>
          </a:p>
          <a:p>
            <a:pPr lvl="2">
              <a:buFont typeface="Wingdings" panose="05000000000000000000" pitchFamily="2" charset="2"/>
              <a:buChar char="ü"/>
            </a:pPr>
            <a:r>
              <a:rPr lang="en-US"/>
              <a:t>Power Flow Equations (BFM)</a:t>
            </a:r>
          </a:p>
          <a:p>
            <a:pPr lvl="2">
              <a:buFont typeface="Wingdings" panose="05000000000000000000" pitchFamily="2" charset="2"/>
              <a:buChar char="ü"/>
            </a:pPr>
            <a:r>
              <a:rPr lang="en-US"/>
              <a:t>Line Power Flow Constraints</a:t>
            </a:r>
          </a:p>
          <a:p>
            <a:pPr lvl="3">
              <a:buFont typeface="Wingdings" panose="05000000000000000000" pitchFamily="2" charset="2"/>
              <a:buChar char="ü"/>
            </a:pPr>
            <a:r>
              <a:rPr lang="en-US"/>
              <a:t>Relation between BFM sub-matrices</a:t>
            </a:r>
          </a:p>
          <a:p>
            <a:pPr lvl="2">
              <a:buFont typeface="Wingdings" panose="05000000000000000000" pitchFamily="2" charset="2"/>
              <a:buChar char="ü"/>
            </a:pPr>
            <a:r>
              <a:rPr lang="en-US"/>
              <a:t>Voltage Constraint</a:t>
            </a:r>
          </a:p>
          <a:p>
            <a:pPr lvl="2">
              <a:buFont typeface="Wingdings" panose="05000000000000000000" pitchFamily="2" charset="2"/>
              <a:buChar char="ü"/>
            </a:pPr>
            <a:r>
              <a:rPr lang="en-US"/>
              <a:t>Solar PV Constraint</a:t>
            </a:r>
          </a:p>
          <a:p>
            <a:pPr lvl="2">
              <a:buFont typeface="Wingdings" panose="05000000000000000000" pitchFamily="2" charset="2"/>
              <a:buChar char="ü"/>
            </a:pPr>
            <a:r>
              <a:rPr lang="en-US"/>
              <a:t>Node Power Relations</a:t>
            </a:r>
          </a:p>
          <a:p>
            <a:pPr lvl="2">
              <a:buFont typeface="Wingdings" panose="05000000000000000000" pitchFamily="2" charset="2"/>
              <a:buChar char="ü"/>
            </a:pPr>
            <a:r>
              <a:rPr lang="en-US"/>
              <a:t>Battery State of Charge and Complementarity Constraints</a:t>
            </a:r>
          </a:p>
          <a:p>
            <a:pPr marL="182880" lvl="1" indent="0">
              <a:buNone/>
            </a:pPr>
            <a:endParaRPr lang="en-US"/>
          </a:p>
        </p:txBody>
      </p:sp>
      <p:sp>
        <p:nvSpPr>
          <p:cNvPr id="3" name="TextBox 2">
            <a:extLst>
              <a:ext uri="{FF2B5EF4-FFF2-40B4-BE49-F238E27FC236}">
                <a16:creationId xmlns:a16="http://schemas.microsoft.com/office/drawing/2014/main" id="{2CAE984A-6DC9-662F-21EC-59C166EEFF9E}"/>
              </a:ext>
            </a:extLst>
          </p:cNvPr>
          <p:cNvSpPr txBox="1"/>
          <p:nvPr/>
        </p:nvSpPr>
        <p:spPr>
          <a:xfrm>
            <a:off x="1064418" y="1493775"/>
            <a:ext cx="10063163" cy="523220"/>
          </a:xfrm>
          <a:prstGeom prst="rect">
            <a:avLst/>
          </a:prstGeom>
          <a:noFill/>
          <a:ln>
            <a:solidFill>
              <a:schemeClr val="accent3"/>
            </a:solidFill>
          </a:ln>
        </p:spPr>
        <p:txBody>
          <a:bodyPr wrap="square" rtlCol="0">
            <a:spAutoFit/>
          </a:bodyPr>
          <a:lstStyle/>
          <a:p>
            <a:pPr algn="ctr"/>
            <a:r>
              <a:rPr lang="en-US" sz="2800" i="1">
                <a:solidFill>
                  <a:schemeClr val="bg1"/>
                </a:solidFill>
                <a:latin typeface="Biome" panose="020B0502040204020203" pitchFamily="34" charset="0"/>
                <a:cs typeface="Biome" panose="020B0502040204020203" pitchFamily="34" charset="0"/>
              </a:rPr>
              <a:t>Inner Loop </a:t>
            </a:r>
            <a:r>
              <a:rPr lang="en-US" sz="2800">
                <a:solidFill>
                  <a:schemeClr val="bg1"/>
                </a:solidFill>
                <a:latin typeface="Biome" panose="020B0502040204020203" pitchFamily="34" charset="0"/>
                <a:cs typeface="Biome" panose="020B0502040204020203" pitchFamily="34" charset="0"/>
              </a:rPr>
              <a:t>Formulation: Corrective OPF</a:t>
            </a:r>
          </a:p>
        </p:txBody>
      </p:sp>
      <p:pic>
        <p:nvPicPr>
          <p:cNvPr id="6" name="Picture 5">
            <a:extLst>
              <a:ext uri="{FF2B5EF4-FFF2-40B4-BE49-F238E27FC236}">
                <a16:creationId xmlns:a16="http://schemas.microsoft.com/office/drawing/2014/main" id="{B01D6338-F8E6-2337-6C89-B6B3C1F57915}"/>
              </a:ext>
            </a:extLst>
          </p:cNvPr>
          <p:cNvPicPr>
            <a:picLocks noChangeAspect="1"/>
          </p:cNvPicPr>
          <p:nvPr/>
        </p:nvPicPr>
        <p:blipFill>
          <a:blip r:embed="rId2"/>
          <a:stretch>
            <a:fillRect/>
          </a:stretch>
        </p:blipFill>
        <p:spPr>
          <a:xfrm>
            <a:off x="6109267" y="2692275"/>
            <a:ext cx="4629796" cy="1705213"/>
          </a:xfrm>
          <a:prstGeom prst="rect">
            <a:avLst/>
          </a:prstGeom>
        </p:spPr>
      </p:pic>
    </p:spTree>
    <p:extLst>
      <p:ext uri="{BB962C8B-B14F-4D97-AF65-F5344CB8AC3E}">
        <p14:creationId xmlns:p14="http://schemas.microsoft.com/office/powerpoint/2010/main" val="303566143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95275"/>
            <a:ext cx="10063163" cy="1198500"/>
          </a:xfrm>
          <a:ln w="38100">
            <a:solidFill>
              <a:schemeClr val="accent3"/>
            </a:solidFill>
          </a:ln>
        </p:spPr>
        <p:txBody>
          <a:bodyPr>
            <a:noAutofit/>
          </a:bodyPr>
          <a:lstStyle/>
          <a:p>
            <a:pPr algn="ctr"/>
            <a:r>
              <a:rPr lang="en-US" sz="2800" b="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mc:AlternateContent xmlns:mc="http://schemas.openxmlformats.org/markup-compatibility/2006">
        <mc:Choice xmlns:a14="http://schemas.microsoft.com/office/drawing/2010/main" Requires="a14">
          <p:sp>
            <p:nvSpPr>
              <p:cNvPr id="4" name="Content Placeholder 2">
                <a:extLst>
                  <a:ext uri="{FF2B5EF4-FFF2-40B4-BE49-F238E27FC236}">
                    <a16:creationId xmlns:a16="http://schemas.microsoft.com/office/drawing/2014/main" id="{D5B1AC77-B126-AD1C-0477-647E13017E62}"/>
                  </a:ext>
                </a:extLst>
              </p:cNvPr>
              <p:cNvSpPr>
                <a:spLocks noGrp="1"/>
              </p:cNvSpPr>
              <p:nvPr>
                <p:ph idx="1"/>
              </p:nvPr>
            </p:nvSpPr>
            <p:spPr>
              <a:xfrm>
                <a:off x="1077686" y="2248664"/>
                <a:ext cx="10063163" cy="4286531"/>
              </a:xfrm>
              <a:ln>
                <a:solidFill>
                  <a:schemeClr val="accent3"/>
                </a:solidFill>
              </a:ln>
            </p:spPr>
            <p:txBody>
              <a:bodyPr>
                <a:normAutofit/>
              </a:bodyPr>
              <a:lstStyle/>
              <a:p>
                <a:pPr lvl="1">
                  <a:buFont typeface="Corbel" panose="020B0503020204020204" pitchFamily="34" charset="0"/>
                  <a:buChar char=" "/>
                </a:pPr>
                <a:r>
                  <a:rPr lang="en-US" b="1"/>
                  <a:t>Complementarity: </a:t>
                </a:r>
                <a:r>
                  <a:rPr lang="en-US"/>
                  <a:t>Charging and Discharging are complementary phenomenon for a battery, i.e. at NO time step, can a battery simultaneously undergo charging and discharging.</a:t>
                </a:r>
              </a:p>
              <a:p>
                <a:pPr lvl="1">
                  <a:buFont typeface="Corbel" panose="020B0503020204020204" pitchFamily="34" charset="0"/>
                  <a:buChar char=" "/>
                </a:pPr>
                <a:endParaRPr lang="en-US" b="1"/>
              </a:p>
              <a:p>
                <a:pPr lvl="1">
                  <a:buFont typeface="Corbel" panose="020B0503020204020204" pitchFamily="34" charset="0"/>
                  <a:buChar char=" "/>
                </a:pPr>
                <a:r>
                  <a:rPr lang="en-US" b="1"/>
                  <a:t>Complementarity</a:t>
                </a:r>
                <a:r>
                  <a:rPr lang="en-US"/>
                  <a:t> Constraints </a:t>
                </a:r>
                <a14:m>
                  <m:oMath xmlns:m="http://schemas.openxmlformats.org/officeDocument/2006/math">
                    <m:r>
                      <a:rPr lang="en-US" b="0" i="1" smtClean="0">
                        <a:latin typeface="Cambria Math" panose="02040503050406030204" pitchFamily="18" charset="0"/>
                      </a:rPr>
                      <m:t>(40−42)</m:t>
                    </m:r>
                  </m:oMath>
                </a14:m>
                <a:r>
                  <a:rPr lang="en-US"/>
                  <a:t> ensure that Batteries never charge and discharge simultaneously.</a:t>
                </a:r>
              </a:p>
              <a:p>
                <a:pPr lvl="1">
                  <a:buFont typeface="Corbel" panose="020B0503020204020204" pitchFamily="34" charset="0"/>
                  <a:buChar char=" "/>
                </a:pPr>
                <a:endParaRPr lang="en-US"/>
              </a:p>
              <a:p>
                <a:pPr lvl="2">
                  <a:buFont typeface="Corbel" panose="020B0503020204020204" pitchFamily="34" charset="0"/>
                  <a:buChar char=" "/>
                </a:pPr>
                <a:r>
                  <a:rPr lang="en-US"/>
                  <a:t>But these constraints make the SOCP of the </a:t>
                </a:r>
                <a:r>
                  <a:rPr lang="en-US" i="1"/>
                  <a:t>Inner Loop </a:t>
                </a:r>
                <a:r>
                  <a:rPr lang="en-US"/>
                  <a:t>Non-Convex.</a:t>
                </a:r>
              </a:p>
              <a:p>
                <a:pPr lvl="2">
                  <a:buFont typeface="Corbel" panose="020B0503020204020204" pitchFamily="34" charset="0"/>
                  <a:buChar char=" "/>
                </a:pPr>
                <a:r>
                  <a:rPr lang="en-US"/>
                  <a:t>One way to make it convex would be to use Mixed-Integer SOCP in the </a:t>
                </a:r>
                <a:r>
                  <a:rPr lang="en-US" i="1"/>
                  <a:t>Outer Loop</a:t>
                </a:r>
                <a:r>
                  <a:rPr lang="en-US"/>
                  <a:t>.</a:t>
                </a:r>
              </a:p>
              <a:p>
                <a:pPr lvl="3">
                  <a:buFont typeface="Corbel" panose="020B0503020204020204" pitchFamily="34" charset="0"/>
                  <a:buChar char=" "/>
                </a:pPr>
                <a:r>
                  <a:rPr lang="en-US"/>
                  <a:t>But that would make increase the computation time substantially.</a:t>
                </a:r>
              </a:p>
              <a:p>
                <a:pPr lvl="3">
                  <a:buFont typeface="Corbel" panose="020B0503020204020204" pitchFamily="34" charset="0"/>
                  <a:buChar char=" "/>
                </a:pPr>
                <a:r>
                  <a:rPr lang="en-US"/>
                  <a:t>We h0wever want solution time (to obtain a </a:t>
                </a:r>
                <a:r>
                  <a:rPr lang="en-US" i="1"/>
                  <a:t>near</a:t>
                </a:r>
                <a:r>
                  <a:rPr lang="en-US"/>
                  <a:t>-optimal</a:t>
                </a:r>
                <a:r>
                  <a:rPr lang="en-US" i="1"/>
                  <a:t> </a:t>
                </a:r>
                <a:r>
                  <a:rPr lang="en-US"/>
                  <a:t>solution) </a:t>
                </a:r>
                <a:r>
                  <a:rPr lang="en-US" i="1"/>
                  <a:t>to</a:t>
                </a:r>
                <a:r>
                  <a:rPr lang="en-US"/>
                  <a:t> be </a:t>
                </a:r>
                <a14:m>
                  <m:oMath xmlns:m="http://schemas.openxmlformats.org/officeDocument/2006/math">
                    <m:r>
                      <a:rPr lang="en-US" b="0" i="1" smtClean="0">
                        <a:latin typeface="Cambria Math" panose="02040503050406030204" pitchFamily="18" charset="0"/>
                      </a:rPr>
                      <m:t>&lt;1</m:t>
                    </m:r>
                  </m:oMath>
                </a14:m>
                <a:r>
                  <a:rPr lang="en-US"/>
                  <a:t> minute.</a:t>
                </a:r>
              </a:p>
              <a:p>
                <a:pPr lvl="3">
                  <a:buFont typeface="Corbel" panose="020B0503020204020204" pitchFamily="34" charset="0"/>
                  <a:buChar char=" "/>
                </a:pPr>
                <a:r>
                  <a:rPr lang="en-US"/>
                  <a:t>So not doing that.</a:t>
                </a:r>
              </a:p>
            </p:txBody>
          </p:sp>
        </mc:Choice>
        <mc:Fallback>
          <p:sp>
            <p:nvSpPr>
              <p:cNvPr id="4" name="Content Placeholder 2">
                <a:extLst>
                  <a:ext uri="{FF2B5EF4-FFF2-40B4-BE49-F238E27FC236}">
                    <a16:creationId xmlns:a16="http://schemas.microsoft.com/office/drawing/2014/main" id="{D5B1AC77-B126-AD1C-0477-647E13017E62}"/>
                  </a:ext>
                </a:extLst>
              </p:cNvPr>
              <p:cNvSpPr>
                <a:spLocks noGrp="1" noRot="1" noChangeAspect="1" noMove="1" noResize="1" noEditPoints="1" noAdjustHandles="1" noChangeArrowheads="1" noChangeShapeType="1" noTextEdit="1"/>
              </p:cNvSpPr>
              <p:nvPr>
                <p:ph idx="1"/>
              </p:nvPr>
            </p:nvSpPr>
            <p:spPr>
              <a:xfrm>
                <a:off x="1077686" y="2248664"/>
                <a:ext cx="10063163" cy="4286531"/>
              </a:xfrm>
              <a:blipFill>
                <a:blip r:embed="rId2"/>
                <a:stretch>
                  <a:fillRect t="-2695" r="-665"/>
                </a:stretch>
              </a:blipFill>
              <a:ln>
                <a:solidFill>
                  <a:schemeClr val="accent3"/>
                </a:solidFill>
              </a:ln>
            </p:spPr>
            <p:txBody>
              <a:bodyPr/>
              <a:lstStyle/>
              <a:p>
                <a:r>
                  <a:rPr lang="en-IN">
                    <a:noFill/>
                  </a:rPr>
                  <a:t> </a:t>
                </a:r>
              </a:p>
            </p:txBody>
          </p:sp>
        </mc:Fallback>
      </mc:AlternateContent>
      <p:sp>
        <p:nvSpPr>
          <p:cNvPr id="3" name="TextBox 2">
            <a:extLst>
              <a:ext uri="{FF2B5EF4-FFF2-40B4-BE49-F238E27FC236}">
                <a16:creationId xmlns:a16="http://schemas.microsoft.com/office/drawing/2014/main" id="{2CAE984A-6DC9-662F-21EC-59C166EEFF9E}"/>
              </a:ext>
            </a:extLst>
          </p:cNvPr>
          <p:cNvSpPr txBox="1"/>
          <p:nvPr/>
        </p:nvSpPr>
        <p:spPr>
          <a:xfrm>
            <a:off x="1064418" y="1493775"/>
            <a:ext cx="10063163" cy="523220"/>
          </a:xfrm>
          <a:prstGeom prst="rect">
            <a:avLst/>
          </a:prstGeom>
          <a:noFill/>
          <a:ln>
            <a:solidFill>
              <a:schemeClr val="accent3"/>
            </a:solidFill>
          </a:ln>
        </p:spPr>
        <p:txBody>
          <a:bodyPr wrap="square" rtlCol="0">
            <a:spAutoFit/>
          </a:bodyPr>
          <a:lstStyle/>
          <a:p>
            <a:pPr algn="ctr"/>
            <a:r>
              <a:rPr lang="en-US" sz="2800">
                <a:solidFill>
                  <a:schemeClr val="bg1"/>
                </a:solidFill>
                <a:latin typeface="Biome" panose="020B0502040204020203" pitchFamily="34" charset="0"/>
                <a:cs typeface="Biome" panose="020B0502040204020203" pitchFamily="34" charset="0"/>
              </a:rPr>
              <a:t>Relaxing Complementarity Constraint</a:t>
            </a:r>
          </a:p>
        </p:txBody>
      </p:sp>
    </p:spTree>
    <p:extLst>
      <p:ext uri="{BB962C8B-B14F-4D97-AF65-F5344CB8AC3E}">
        <p14:creationId xmlns:p14="http://schemas.microsoft.com/office/powerpoint/2010/main" val="41381413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95275"/>
            <a:ext cx="10063163" cy="1198500"/>
          </a:xfrm>
          <a:ln w="38100">
            <a:solidFill>
              <a:schemeClr val="accent3"/>
            </a:solidFill>
          </a:ln>
        </p:spPr>
        <p:txBody>
          <a:bodyPr>
            <a:noAutofit/>
          </a:bodyPr>
          <a:lstStyle/>
          <a:p>
            <a:pPr algn="ctr"/>
            <a:r>
              <a:rPr lang="en-US" sz="2800" b="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mc:AlternateContent xmlns:mc="http://schemas.openxmlformats.org/markup-compatibility/2006">
        <mc:Choice xmlns:a14="http://schemas.microsoft.com/office/drawing/2010/main" Requires="a14">
          <p:sp>
            <p:nvSpPr>
              <p:cNvPr id="4" name="Content Placeholder 2">
                <a:extLst>
                  <a:ext uri="{FF2B5EF4-FFF2-40B4-BE49-F238E27FC236}">
                    <a16:creationId xmlns:a16="http://schemas.microsoft.com/office/drawing/2014/main" id="{D5B1AC77-B126-AD1C-0477-647E13017E62}"/>
                  </a:ext>
                </a:extLst>
              </p:cNvPr>
              <p:cNvSpPr>
                <a:spLocks noGrp="1"/>
              </p:cNvSpPr>
              <p:nvPr>
                <p:ph idx="1"/>
              </p:nvPr>
            </p:nvSpPr>
            <p:spPr>
              <a:xfrm>
                <a:off x="1077686" y="2248664"/>
                <a:ext cx="10063163" cy="4286531"/>
              </a:xfrm>
              <a:ln>
                <a:solidFill>
                  <a:schemeClr val="accent3"/>
                </a:solidFill>
              </a:ln>
            </p:spPr>
            <p:txBody>
              <a:bodyPr>
                <a:normAutofit/>
              </a:bodyPr>
              <a:lstStyle/>
              <a:p>
                <a:pPr lvl="1">
                  <a:buFont typeface="Corbel" panose="020B0503020204020204" pitchFamily="34" charset="0"/>
                  <a:buChar char=" "/>
                </a:pPr>
                <a:r>
                  <a:rPr lang="en-US"/>
                  <a:t>Complementarity Constraints </a:t>
                </a:r>
                <a14:m>
                  <m:oMath xmlns:m="http://schemas.openxmlformats.org/officeDocument/2006/math">
                    <m:r>
                      <a:rPr lang="en-US" b="0" i="1" smtClean="0">
                        <a:latin typeface="Cambria Math" panose="02040503050406030204" pitchFamily="18" charset="0"/>
                      </a:rPr>
                      <m:t>(40−42)</m:t>
                    </m:r>
                  </m:oMath>
                </a14:m>
                <a:r>
                  <a:rPr lang="en-US"/>
                  <a:t> ensure that Batteries never charge and discharge simultaneously.</a:t>
                </a:r>
              </a:p>
              <a:p>
                <a:pPr lvl="1">
                  <a:buFont typeface="Corbel" panose="020B0503020204020204" pitchFamily="34" charset="0"/>
                  <a:buChar char=" "/>
                </a:pPr>
                <a:endParaRPr lang="en-US"/>
              </a:p>
              <a:p>
                <a:pPr lvl="2">
                  <a:buFont typeface="Corbel" panose="020B0503020204020204" pitchFamily="34" charset="0"/>
                  <a:buChar char=" "/>
                </a:pPr>
                <a:r>
                  <a:rPr lang="en-US"/>
                  <a:t>But these constraints make the SOCP of the </a:t>
                </a:r>
                <a:r>
                  <a:rPr lang="en-US" i="1"/>
                  <a:t>Inner Loop </a:t>
                </a:r>
                <a:r>
                  <a:rPr lang="en-US"/>
                  <a:t>Non-Convex.</a:t>
                </a:r>
              </a:p>
              <a:p>
                <a:pPr lvl="2">
                  <a:buFont typeface="Corbel" panose="020B0503020204020204" pitchFamily="34" charset="0"/>
                  <a:buChar char=" "/>
                </a:pPr>
                <a:r>
                  <a:rPr lang="en-US"/>
                  <a:t>One way to make it convex would be to use Mixed-Integer SOCP in the </a:t>
                </a:r>
                <a:r>
                  <a:rPr lang="en-US" i="1"/>
                  <a:t>Outer Loop</a:t>
                </a:r>
                <a:r>
                  <a:rPr lang="en-US"/>
                  <a:t>.</a:t>
                </a:r>
              </a:p>
              <a:p>
                <a:pPr lvl="3">
                  <a:buFont typeface="Corbel" panose="020B0503020204020204" pitchFamily="34" charset="0"/>
                  <a:buChar char=" "/>
                </a:pPr>
                <a:r>
                  <a:rPr lang="en-US"/>
                  <a:t>But that would make increase the computation time substantially.</a:t>
                </a:r>
              </a:p>
              <a:p>
                <a:pPr lvl="3">
                  <a:buFont typeface="Corbel" panose="020B0503020204020204" pitchFamily="34" charset="0"/>
                  <a:buChar char=" "/>
                </a:pPr>
                <a:r>
                  <a:rPr lang="en-US"/>
                  <a:t>We h0wever want solution time (to obtain a </a:t>
                </a:r>
                <a:r>
                  <a:rPr lang="en-US" i="1"/>
                  <a:t>near</a:t>
                </a:r>
                <a:r>
                  <a:rPr lang="en-US"/>
                  <a:t>-optimal</a:t>
                </a:r>
                <a:r>
                  <a:rPr lang="en-US" i="1"/>
                  <a:t> </a:t>
                </a:r>
                <a:r>
                  <a:rPr lang="en-US"/>
                  <a:t>solution) </a:t>
                </a:r>
                <a:r>
                  <a:rPr lang="en-US" i="1"/>
                  <a:t>to</a:t>
                </a:r>
                <a:r>
                  <a:rPr lang="en-US"/>
                  <a:t> be </a:t>
                </a:r>
                <a14:m>
                  <m:oMath xmlns:m="http://schemas.openxmlformats.org/officeDocument/2006/math">
                    <m:r>
                      <a:rPr lang="en-US" b="0" i="1" smtClean="0">
                        <a:latin typeface="Cambria Math" panose="02040503050406030204" pitchFamily="18" charset="0"/>
                      </a:rPr>
                      <m:t>&lt;1</m:t>
                    </m:r>
                  </m:oMath>
                </a14:m>
                <a:r>
                  <a:rPr lang="en-US"/>
                  <a:t> minute.</a:t>
                </a:r>
              </a:p>
              <a:p>
                <a:pPr lvl="3">
                  <a:buFont typeface="Corbel" panose="020B0503020204020204" pitchFamily="34" charset="0"/>
                  <a:buChar char=" "/>
                </a:pPr>
                <a:endParaRPr lang="en-US"/>
              </a:p>
              <a:p>
                <a:pPr lvl="3">
                  <a:buFont typeface="Corbel" panose="020B0503020204020204" pitchFamily="34" charset="0"/>
                  <a:buChar char=" "/>
                </a:pPr>
                <a:r>
                  <a:rPr lang="en-US" b="1"/>
                  <a:t>Instead our approach is to relax these constraints and analyze the conditions where the optimal solution still respects them.</a:t>
                </a:r>
              </a:p>
            </p:txBody>
          </p:sp>
        </mc:Choice>
        <mc:Fallback>
          <p:sp>
            <p:nvSpPr>
              <p:cNvPr id="4" name="Content Placeholder 2">
                <a:extLst>
                  <a:ext uri="{FF2B5EF4-FFF2-40B4-BE49-F238E27FC236}">
                    <a16:creationId xmlns:a16="http://schemas.microsoft.com/office/drawing/2014/main" id="{D5B1AC77-B126-AD1C-0477-647E13017E62}"/>
                  </a:ext>
                </a:extLst>
              </p:cNvPr>
              <p:cNvSpPr>
                <a:spLocks noGrp="1" noRot="1" noChangeAspect="1" noMove="1" noResize="1" noEditPoints="1" noAdjustHandles="1" noChangeArrowheads="1" noChangeShapeType="1" noTextEdit="1"/>
              </p:cNvSpPr>
              <p:nvPr>
                <p:ph idx="1"/>
              </p:nvPr>
            </p:nvSpPr>
            <p:spPr>
              <a:xfrm>
                <a:off x="1077686" y="2248664"/>
                <a:ext cx="10063163" cy="4286531"/>
              </a:xfrm>
              <a:blipFill>
                <a:blip r:embed="rId2"/>
                <a:stretch>
                  <a:fillRect t="-2553"/>
                </a:stretch>
              </a:blipFill>
              <a:ln>
                <a:solidFill>
                  <a:schemeClr val="accent3"/>
                </a:solidFill>
              </a:ln>
            </p:spPr>
            <p:txBody>
              <a:bodyPr/>
              <a:lstStyle/>
              <a:p>
                <a:r>
                  <a:rPr lang="en-IN">
                    <a:noFill/>
                  </a:rPr>
                  <a:t> </a:t>
                </a:r>
              </a:p>
            </p:txBody>
          </p:sp>
        </mc:Fallback>
      </mc:AlternateContent>
      <p:sp>
        <p:nvSpPr>
          <p:cNvPr id="3" name="TextBox 2">
            <a:extLst>
              <a:ext uri="{FF2B5EF4-FFF2-40B4-BE49-F238E27FC236}">
                <a16:creationId xmlns:a16="http://schemas.microsoft.com/office/drawing/2014/main" id="{2CAE984A-6DC9-662F-21EC-59C166EEFF9E}"/>
              </a:ext>
            </a:extLst>
          </p:cNvPr>
          <p:cNvSpPr txBox="1"/>
          <p:nvPr/>
        </p:nvSpPr>
        <p:spPr>
          <a:xfrm>
            <a:off x="1064418" y="1493775"/>
            <a:ext cx="10063163" cy="523220"/>
          </a:xfrm>
          <a:prstGeom prst="rect">
            <a:avLst/>
          </a:prstGeom>
          <a:noFill/>
          <a:ln>
            <a:solidFill>
              <a:schemeClr val="accent3"/>
            </a:solidFill>
          </a:ln>
        </p:spPr>
        <p:txBody>
          <a:bodyPr wrap="square" rtlCol="0">
            <a:spAutoFit/>
          </a:bodyPr>
          <a:lstStyle/>
          <a:p>
            <a:pPr algn="ctr"/>
            <a:r>
              <a:rPr lang="en-US" sz="2800">
                <a:solidFill>
                  <a:schemeClr val="bg1"/>
                </a:solidFill>
                <a:latin typeface="Biome" panose="020B0502040204020203" pitchFamily="34" charset="0"/>
                <a:cs typeface="Biome" panose="020B0502040204020203" pitchFamily="34" charset="0"/>
              </a:rPr>
              <a:t>Relaxing Complementarity Constraint</a:t>
            </a:r>
          </a:p>
        </p:txBody>
      </p:sp>
    </p:spTree>
    <p:extLst>
      <p:ext uri="{BB962C8B-B14F-4D97-AF65-F5344CB8AC3E}">
        <p14:creationId xmlns:p14="http://schemas.microsoft.com/office/powerpoint/2010/main" val="154146206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95275"/>
            <a:ext cx="10063163" cy="1198500"/>
          </a:xfrm>
          <a:ln w="38100">
            <a:solidFill>
              <a:schemeClr val="accent3"/>
            </a:solidFill>
          </a:ln>
        </p:spPr>
        <p:txBody>
          <a:bodyPr>
            <a:noAutofit/>
          </a:bodyPr>
          <a:lstStyle/>
          <a:p>
            <a:pPr algn="ctr"/>
            <a:r>
              <a:rPr lang="en-US" sz="2800" b="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p:sp>
        <p:nvSpPr>
          <p:cNvPr id="4" name="Content Placeholder 2">
            <a:extLst>
              <a:ext uri="{FF2B5EF4-FFF2-40B4-BE49-F238E27FC236}">
                <a16:creationId xmlns:a16="http://schemas.microsoft.com/office/drawing/2014/main" id="{D5B1AC77-B126-AD1C-0477-647E13017E62}"/>
              </a:ext>
            </a:extLst>
          </p:cNvPr>
          <p:cNvSpPr>
            <a:spLocks noGrp="1"/>
          </p:cNvSpPr>
          <p:nvPr>
            <p:ph idx="1"/>
          </p:nvPr>
        </p:nvSpPr>
        <p:spPr>
          <a:xfrm>
            <a:off x="1077686" y="2248664"/>
            <a:ext cx="10063163" cy="4286531"/>
          </a:xfrm>
          <a:ln>
            <a:solidFill>
              <a:schemeClr val="accent3"/>
            </a:solidFill>
          </a:ln>
        </p:spPr>
        <p:txBody>
          <a:bodyPr>
            <a:normAutofit/>
          </a:bodyPr>
          <a:lstStyle/>
          <a:p>
            <a:pPr marL="548640" lvl="3" indent="0">
              <a:buNone/>
            </a:pPr>
            <a:r>
              <a:rPr lang="en-US" b="1"/>
              <a:t>Instead, their approach is to relax these constraints and analyze the conditions where the optimal solution still respects them.</a:t>
            </a:r>
          </a:p>
          <a:p>
            <a:pPr lvl="3">
              <a:buFont typeface="Corbel" panose="020B0503020204020204" pitchFamily="34" charset="0"/>
              <a:buChar char=" "/>
            </a:pPr>
            <a:endParaRPr lang="en-US" b="1"/>
          </a:p>
          <a:p>
            <a:pPr lvl="3">
              <a:buFont typeface="Corbel" panose="020B0503020204020204" pitchFamily="34" charset="0"/>
              <a:buChar char=" "/>
            </a:pPr>
            <a:r>
              <a:rPr lang="en-US"/>
              <a:t>In [23b], [24b], authors provide conditions under which complementarity is satisfied in the optimal solution for an economic dispatch problem.</a:t>
            </a:r>
          </a:p>
          <a:p>
            <a:pPr lvl="3">
              <a:buFont typeface="Corbel" panose="020B0503020204020204" pitchFamily="34" charset="0"/>
              <a:buChar char=" "/>
            </a:pPr>
            <a:endParaRPr lang="en-US"/>
          </a:p>
          <a:p>
            <a:pPr lvl="4">
              <a:buFont typeface="Corbel" panose="020B0503020204020204" pitchFamily="34" charset="0"/>
              <a:buChar char=" "/>
            </a:pPr>
            <a:r>
              <a:rPr lang="en-US"/>
              <a:t>In [24b], KKT conditions are analyzed for a DC model of an economic dispatch problem and they show that under realistic assumptions, complementarity is respected.</a:t>
            </a:r>
          </a:p>
          <a:p>
            <a:pPr lvl="4">
              <a:buFont typeface="Corbel" panose="020B0503020204020204" pitchFamily="34" charset="0"/>
              <a:buChar char=" "/>
            </a:pPr>
            <a:r>
              <a:rPr lang="en-US"/>
              <a:t>In this paper, the analysis is extended to a distribution system setting where the objective is to minimize line losses, while considering four quadrant battery operation.</a:t>
            </a:r>
          </a:p>
        </p:txBody>
      </p:sp>
      <p:sp>
        <p:nvSpPr>
          <p:cNvPr id="3" name="TextBox 2">
            <a:extLst>
              <a:ext uri="{FF2B5EF4-FFF2-40B4-BE49-F238E27FC236}">
                <a16:creationId xmlns:a16="http://schemas.microsoft.com/office/drawing/2014/main" id="{2CAE984A-6DC9-662F-21EC-59C166EEFF9E}"/>
              </a:ext>
            </a:extLst>
          </p:cNvPr>
          <p:cNvSpPr txBox="1"/>
          <p:nvPr/>
        </p:nvSpPr>
        <p:spPr>
          <a:xfrm>
            <a:off x="1064418" y="1493775"/>
            <a:ext cx="10063163" cy="523220"/>
          </a:xfrm>
          <a:prstGeom prst="rect">
            <a:avLst/>
          </a:prstGeom>
          <a:noFill/>
          <a:ln>
            <a:solidFill>
              <a:schemeClr val="accent3"/>
            </a:solidFill>
          </a:ln>
        </p:spPr>
        <p:txBody>
          <a:bodyPr wrap="square" rtlCol="0">
            <a:spAutoFit/>
          </a:bodyPr>
          <a:lstStyle/>
          <a:p>
            <a:pPr algn="ctr"/>
            <a:r>
              <a:rPr lang="en-US" sz="2800">
                <a:solidFill>
                  <a:schemeClr val="bg1"/>
                </a:solidFill>
                <a:latin typeface="Biome" panose="020B0502040204020203" pitchFamily="34" charset="0"/>
                <a:cs typeface="Biome" panose="020B0502040204020203" pitchFamily="34" charset="0"/>
              </a:rPr>
              <a:t>Relaxing Complementarity Constraint</a:t>
            </a:r>
          </a:p>
        </p:txBody>
      </p:sp>
    </p:spTree>
    <p:extLst>
      <p:ext uri="{BB962C8B-B14F-4D97-AF65-F5344CB8AC3E}">
        <p14:creationId xmlns:p14="http://schemas.microsoft.com/office/powerpoint/2010/main" val="222807132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95275"/>
            <a:ext cx="10063163" cy="1198500"/>
          </a:xfrm>
          <a:ln w="38100">
            <a:solidFill>
              <a:schemeClr val="accent3"/>
            </a:solidFill>
          </a:ln>
        </p:spPr>
        <p:txBody>
          <a:bodyPr>
            <a:noAutofit/>
          </a:bodyPr>
          <a:lstStyle/>
          <a:p>
            <a:pPr algn="ctr"/>
            <a:r>
              <a:rPr lang="en-US" sz="2800" b="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p:sp>
        <p:nvSpPr>
          <p:cNvPr id="4" name="Content Placeholder 2">
            <a:extLst>
              <a:ext uri="{FF2B5EF4-FFF2-40B4-BE49-F238E27FC236}">
                <a16:creationId xmlns:a16="http://schemas.microsoft.com/office/drawing/2014/main" id="{D5B1AC77-B126-AD1C-0477-647E13017E62}"/>
              </a:ext>
            </a:extLst>
          </p:cNvPr>
          <p:cNvSpPr>
            <a:spLocks noGrp="1"/>
          </p:cNvSpPr>
          <p:nvPr>
            <p:ph idx="1"/>
          </p:nvPr>
        </p:nvSpPr>
        <p:spPr>
          <a:xfrm>
            <a:off x="1077686" y="2248664"/>
            <a:ext cx="10063163" cy="4286531"/>
          </a:xfrm>
          <a:ln>
            <a:solidFill>
              <a:schemeClr val="accent3"/>
            </a:solidFill>
          </a:ln>
        </p:spPr>
        <p:txBody>
          <a:bodyPr>
            <a:normAutofit/>
          </a:bodyPr>
          <a:lstStyle/>
          <a:p>
            <a:pPr lvl="2">
              <a:buFont typeface="Wingdings" panose="05000000000000000000" pitchFamily="2" charset="2"/>
              <a:buChar char="ü"/>
            </a:pPr>
            <a:r>
              <a:rPr lang="en-US"/>
              <a:t>Battery State of Charge and Complementarity Constraints</a:t>
            </a:r>
          </a:p>
          <a:p>
            <a:pPr lvl="2">
              <a:buFont typeface="Wingdings" panose="05000000000000000000" pitchFamily="2" charset="2"/>
              <a:buChar char="ü"/>
            </a:pPr>
            <a:r>
              <a:rPr lang="en-US"/>
              <a:t>Plot of Battery Charging vs Battery Discharging without fixing an additional cost function for penalizing Simultaneous Charging Discharging (SCD).</a:t>
            </a:r>
          </a:p>
          <a:p>
            <a:pPr marL="182880" lvl="1" indent="0">
              <a:buNone/>
            </a:pPr>
            <a:endParaRPr lang="en-US"/>
          </a:p>
        </p:txBody>
      </p:sp>
      <p:sp>
        <p:nvSpPr>
          <p:cNvPr id="3" name="TextBox 2">
            <a:extLst>
              <a:ext uri="{FF2B5EF4-FFF2-40B4-BE49-F238E27FC236}">
                <a16:creationId xmlns:a16="http://schemas.microsoft.com/office/drawing/2014/main" id="{2CAE984A-6DC9-662F-21EC-59C166EEFF9E}"/>
              </a:ext>
            </a:extLst>
          </p:cNvPr>
          <p:cNvSpPr txBox="1"/>
          <p:nvPr/>
        </p:nvSpPr>
        <p:spPr>
          <a:xfrm>
            <a:off x="1064418" y="1493775"/>
            <a:ext cx="10063163" cy="523220"/>
          </a:xfrm>
          <a:prstGeom prst="rect">
            <a:avLst/>
          </a:prstGeom>
          <a:noFill/>
          <a:ln>
            <a:solidFill>
              <a:schemeClr val="accent3"/>
            </a:solidFill>
          </a:ln>
        </p:spPr>
        <p:txBody>
          <a:bodyPr wrap="square" rtlCol="0">
            <a:spAutoFit/>
          </a:bodyPr>
          <a:lstStyle/>
          <a:p>
            <a:pPr algn="ctr"/>
            <a:r>
              <a:rPr lang="en-US" sz="2800" i="1">
                <a:solidFill>
                  <a:schemeClr val="bg1"/>
                </a:solidFill>
                <a:latin typeface="Biome" panose="020B0502040204020203" pitchFamily="34" charset="0"/>
                <a:cs typeface="Biome" panose="020B0502040204020203" pitchFamily="34" charset="0"/>
              </a:rPr>
              <a:t>Inner Loop </a:t>
            </a:r>
            <a:r>
              <a:rPr lang="en-US" sz="2800">
                <a:solidFill>
                  <a:schemeClr val="bg1"/>
                </a:solidFill>
                <a:latin typeface="Biome" panose="020B0502040204020203" pitchFamily="34" charset="0"/>
                <a:cs typeface="Biome" panose="020B0502040204020203" pitchFamily="34" charset="0"/>
              </a:rPr>
              <a:t>Formulation: Corrective OPF</a:t>
            </a:r>
          </a:p>
        </p:txBody>
      </p:sp>
      <p:pic>
        <p:nvPicPr>
          <p:cNvPr id="7" name="Picture 6">
            <a:extLst>
              <a:ext uri="{FF2B5EF4-FFF2-40B4-BE49-F238E27FC236}">
                <a16:creationId xmlns:a16="http://schemas.microsoft.com/office/drawing/2014/main" id="{2951EF31-E0E0-3807-159C-CC327B3C3D1F}"/>
              </a:ext>
            </a:extLst>
          </p:cNvPr>
          <p:cNvPicPr>
            <a:picLocks noChangeAspect="1"/>
          </p:cNvPicPr>
          <p:nvPr/>
        </p:nvPicPr>
        <p:blipFill>
          <a:blip r:embed="rId2"/>
          <a:stretch>
            <a:fillRect/>
          </a:stretch>
        </p:blipFill>
        <p:spPr>
          <a:xfrm>
            <a:off x="1671181" y="3215495"/>
            <a:ext cx="4291468" cy="3170048"/>
          </a:xfrm>
          <a:prstGeom prst="rect">
            <a:avLst/>
          </a:prstGeom>
        </p:spPr>
      </p:pic>
    </p:spTree>
    <p:extLst>
      <p:ext uri="{BB962C8B-B14F-4D97-AF65-F5344CB8AC3E}">
        <p14:creationId xmlns:p14="http://schemas.microsoft.com/office/powerpoint/2010/main" val="95234495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95275"/>
            <a:ext cx="10063163" cy="1198500"/>
          </a:xfrm>
          <a:ln w="38100">
            <a:solidFill>
              <a:schemeClr val="accent3"/>
            </a:solidFill>
          </a:ln>
        </p:spPr>
        <p:txBody>
          <a:bodyPr>
            <a:noAutofit/>
          </a:bodyPr>
          <a:lstStyle/>
          <a:p>
            <a:pPr algn="ctr"/>
            <a:r>
              <a:rPr lang="en-US" sz="2800" b="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p:sp>
        <p:nvSpPr>
          <p:cNvPr id="4" name="Content Placeholder 2">
            <a:extLst>
              <a:ext uri="{FF2B5EF4-FFF2-40B4-BE49-F238E27FC236}">
                <a16:creationId xmlns:a16="http://schemas.microsoft.com/office/drawing/2014/main" id="{D5B1AC77-B126-AD1C-0477-647E13017E62}"/>
              </a:ext>
            </a:extLst>
          </p:cNvPr>
          <p:cNvSpPr>
            <a:spLocks noGrp="1"/>
          </p:cNvSpPr>
          <p:nvPr>
            <p:ph idx="1"/>
          </p:nvPr>
        </p:nvSpPr>
        <p:spPr>
          <a:xfrm>
            <a:off x="1077686" y="2248664"/>
            <a:ext cx="10063163" cy="4286531"/>
          </a:xfrm>
          <a:ln>
            <a:solidFill>
              <a:schemeClr val="accent3"/>
            </a:solidFill>
          </a:ln>
        </p:spPr>
        <p:txBody>
          <a:bodyPr>
            <a:normAutofit/>
          </a:bodyPr>
          <a:lstStyle/>
          <a:p>
            <a:pPr lvl="2">
              <a:buFont typeface="Wingdings" panose="05000000000000000000" pitchFamily="2" charset="2"/>
              <a:buChar char="ü"/>
            </a:pPr>
            <a:r>
              <a:rPr lang="en-US"/>
              <a:t>Battery State of Charge and Complementarity Constraints</a:t>
            </a:r>
          </a:p>
          <a:p>
            <a:pPr lvl="2">
              <a:buFont typeface="Wingdings" panose="05000000000000000000" pitchFamily="2" charset="2"/>
              <a:buChar char="ü"/>
            </a:pPr>
            <a:r>
              <a:rPr lang="en-US"/>
              <a:t>Plot of Battery Charging vs Battery Discharging without fixing an additional cost function for penalizing Simultaneous Charging Discharging (SCD).</a:t>
            </a:r>
          </a:p>
          <a:p>
            <a:pPr marL="182880" lvl="1" indent="0">
              <a:buNone/>
            </a:pPr>
            <a:endParaRPr lang="en-US"/>
          </a:p>
        </p:txBody>
      </p:sp>
      <p:sp>
        <p:nvSpPr>
          <p:cNvPr id="3" name="TextBox 2">
            <a:extLst>
              <a:ext uri="{FF2B5EF4-FFF2-40B4-BE49-F238E27FC236}">
                <a16:creationId xmlns:a16="http://schemas.microsoft.com/office/drawing/2014/main" id="{2CAE984A-6DC9-662F-21EC-59C166EEFF9E}"/>
              </a:ext>
            </a:extLst>
          </p:cNvPr>
          <p:cNvSpPr txBox="1"/>
          <p:nvPr/>
        </p:nvSpPr>
        <p:spPr>
          <a:xfrm>
            <a:off x="1064418" y="1493775"/>
            <a:ext cx="10063163" cy="523220"/>
          </a:xfrm>
          <a:prstGeom prst="rect">
            <a:avLst/>
          </a:prstGeom>
          <a:noFill/>
          <a:ln>
            <a:solidFill>
              <a:schemeClr val="accent3"/>
            </a:solidFill>
          </a:ln>
        </p:spPr>
        <p:txBody>
          <a:bodyPr wrap="square" rtlCol="0">
            <a:spAutoFit/>
          </a:bodyPr>
          <a:lstStyle/>
          <a:p>
            <a:pPr algn="ctr"/>
            <a:r>
              <a:rPr lang="en-US" sz="2800" i="1">
                <a:solidFill>
                  <a:schemeClr val="bg1"/>
                </a:solidFill>
                <a:latin typeface="Biome" panose="020B0502040204020203" pitchFamily="34" charset="0"/>
                <a:cs typeface="Biome" panose="020B0502040204020203" pitchFamily="34" charset="0"/>
              </a:rPr>
              <a:t>Inner Loop </a:t>
            </a:r>
            <a:r>
              <a:rPr lang="en-US" sz="2800">
                <a:solidFill>
                  <a:schemeClr val="bg1"/>
                </a:solidFill>
                <a:latin typeface="Biome" panose="020B0502040204020203" pitchFamily="34" charset="0"/>
                <a:cs typeface="Biome" panose="020B0502040204020203" pitchFamily="34" charset="0"/>
              </a:rPr>
              <a:t>Formulation: Corrective OPF</a:t>
            </a:r>
          </a:p>
        </p:txBody>
      </p:sp>
      <p:pic>
        <p:nvPicPr>
          <p:cNvPr id="6" name="Picture 5">
            <a:extLst>
              <a:ext uri="{FF2B5EF4-FFF2-40B4-BE49-F238E27FC236}">
                <a16:creationId xmlns:a16="http://schemas.microsoft.com/office/drawing/2014/main" id="{06ED3368-5930-9904-4E7B-9F1192606F1D}"/>
              </a:ext>
            </a:extLst>
          </p:cNvPr>
          <p:cNvPicPr>
            <a:picLocks noChangeAspect="1"/>
          </p:cNvPicPr>
          <p:nvPr/>
        </p:nvPicPr>
        <p:blipFill>
          <a:blip r:embed="rId2"/>
          <a:stretch>
            <a:fillRect/>
          </a:stretch>
        </p:blipFill>
        <p:spPr>
          <a:xfrm>
            <a:off x="4905374" y="3429000"/>
            <a:ext cx="6958470" cy="1476581"/>
          </a:xfrm>
          <a:prstGeom prst="rect">
            <a:avLst/>
          </a:prstGeom>
        </p:spPr>
      </p:pic>
      <p:pic>
        <p:nvPicPr>
          <p:cNvPr id="8" name="Picture 7">
            <a:extLst>
              <a:ext uri="{FF2B5EF4-FFF2-40B4-BE49-F238E27FC236}">
                <a16:creationId xmlns:a16="http://schemas.microsoft.com/office/drawing/2014/main" id="{08D9FCF9-8DDD-26DA-B808-FF9FD0DB5EB9}"/>
              </a:ext>
            </a:extLst>
          </p:cNvPr>
          <p:cNvPicPr>
            <a:picLocks noChangeAspect="1"/>
          </p:cNvPicPr>
          <p:nvPr/>
        </p:nvPicPr>
        <p:blipFill>
          <a:blip r:embed="rId3"/>
          <a:stretch>
            <a:fillRect/>
          </a:stretch>
        </p:blipFill>
        <p:spPr>
          <a:xfrm>
            <a:off x="328156" y="3215495"/>
            <a:ext cx="4157169" cy="3070843"/>
          </a:xfrm>
          <a:prstGeom prst="rect">
            <a:avLst/>
          </a:prstGeom>
        </p:spPr>
      </p:pic>
    </p:spTree>
    <p:extLst>
      <p:ext uri="{BB962C8B-B14F-4D97-AF65-F5344CB8AC3E}">
        <p14:creationId xmlns:p14="http://schemas.microsoft.com/office/powerpoint/2010/main" val="26612275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686834" y="1153572"/>
            <a:ext cx="3200400" cy="4461163"/>
          </a:xfrm>
        </p:spPr>
        <p:txBody>
          <a:bodyPr vert="horz" lIns="91440" tIns="45720" rIns="91440" bIns="45720" rtlCol="0" anchor="ctr">
            <a:normAutofit/>
          </a:bodyPr>
          <a:lstStyle/>
          <a:p>
            <a:r>
              <a:rPr lang="en-US" sz="4400" kern="1200">
                <a:solidFill>
                  <a:srgbClr val="FFFFFF"/>
                </a:solidFill>
                <a:latin typeface="+mj-lt"/>
                <a:ea typeface="+mj-ea"/>
                <a:cs typeface="+mj-cs"/>
              </a:rPr>
              <a:t>Simulation Parameters</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B9EFAB8-9A91-C655-9CD8-0AE3441761AC}"/>
                  </a:ext>
                </a:extLst>
              </p:cNvPr>
              <p:cNvSpPr>
                <a:spLocks noGrp="1"/>
              </p:cNvSpPr>
              <p:nvPr>
                <p:ph idx="1"/>
              </p:nvPr>
            </p:nvSpPr>
            <p:spPr>
              <a:xfrm>
                <a:off x="4302579" y="319088"/>
                <a:ext cx="7202587" cy="6114369"/>
              </a:xfrm>
              <a:solidFill>
                <a:schemeClr val="accent6">
                  <a:alpha val="50000"/>
                </a:schemeClr>
              </a:solidFill>
              <a:ln>
                <a:solidFill>
                  <a:schemeClr val="accent1"/>
                </a:solidFill>
              </a:ln>
            </p:spPr>
            <p:style>
              <a:lnRef idx="0">
                <a:scrgbClr r="0" g="0" b="0"/>
              </a:lnRef>
              <a:fillRef idx="0">
                <a:scrgbClr r="0" g="0" b="0"/>
              </a:fillRef>
              <a:effectRef idx="0">
                <a:scrgbClr r="0" g="0" b="0"/>
              </a:effectRef>
              <a:fontRef idx="minor">
                <a:schemeClr val="lt1"/>
              </a:fontRef>
            </p:style>
            <p:txBody>
              <a:bodyPr vert="horz" lIns="91440" tIns="45720" rIns="91440" bIns="45720" rtlCol="0" anchor="ctr">
                <a:noAutofit/>
              </a:bodyPr>
              <a:lstStyle/>
              <a:p>
                <a:pPr marL="0" indent="0">
                  <a:buNone/>
                </a:pPr>
                <a:r>
                  <a:rPr lang="en-US" sz="2800" b="1">
                    <a:solidFill>
                      <a:schemeClr val="tx1"/>
                    </a:solidFill>
                    <a:latin typeface="Cambria" panose="02040503050406030204" pitchFamily="18" charset="0"/>
                    <a:ea typeface="Cambria" panose="02040503050406030204" pitchFamily="18" charset="0"/>
                  </a:rPr>
                  <a:t>Objective</a:t>
                </a:r>
                <a:r>
                  <a:rPr lang="en-US" sz="2800">
                    <a:solidFill>
                      <a:schemeClr val="tx1"/>
                    </a:solidFill>
                    <a:latin typeface="Cambria" panose="02040503050406030204" pitchFamily="18" charset="0"/>
                    <a:ea typeface="Cambria" panose="02040503050406030204" pitchFamily="18" charset="0"/>
                  </a:rPr>
                  <a:t>: Minimize Line Losses (Greedily)</a:t>
                </a:r>
                <a:endParaRPr lang="en-US" sz="2800" b="1">
                  <a:solidFill>
                    <a:schemeClr val="tx1"/>
                  </a:solidFill>
                  <a:latin typeface="Cambria" panose="02040503050406030204" pitchFamily="18" charset="0"/>
                  <a:ea typeface="Cambria" panose="02040503050406030204" pitchFamily="18" charset="0"/>
                </a:endParaRPr>
              </a:p>
              <a:p>
                <a:pPr marL="0" indent="0">
                  <a:buNone/>
                </a:pPr>
                <a:r>
                  <a:rPr lang="en-US" sz="2800" b="1">
                    <a:solidFill>
                      <a:srgbClr val="9558B2"/>
                    </a:solidFill>
                    <a:latin typeface="Cambria" panose="02040503050406030204" pitchFamily="18" charset="0"/>
                    <a:ea typeface="Cambria" panose="02040503050406030204" pitchFamily="18" charset="0"/>
                  </a:rPr>
                  <a:t>System</a:t>
                </a:r>
                <a:r>
                  <a:rPr lang="en-US" sz="2800">
                    <a:solidFill>
                      <a:schemeClr val="tx1"/>
                    </a:solidFill>
                    <a:latin typeface="Cambria" panose="02040503050406030204" pitchFamily="18" charset="0"/>
                    <a:ea typeface="Cambria" panose="02040503050406030204" pitchFamily="18" charset="0"/>
                  </a:rPr>
                  <a:t>: IEEE </a:t>
                </a:r>
                <a14:m>
                  <m:oMath xmlns:m="http://schemas.openxmlformats.org/officeDocument/2006/math">
                    <m:r>
                      <a:rPr lang="en-US" sz="2800" b="0" i="1" smtClean="0">
                        <a:solidFill>
                          <a:schemeClr val="tx1"/>
                        </a:solidFill>
                        <a:latin typeface="Cambria Math" panose="02040503050406030204" pitchFamily="18" charset="0"/>
                      </a:rPr>
                      <m:t>123</m:t>
                    </m:r>
                  </m:oMath>
                </a14:m>
                <a:r>
                  <a:rPr lang="en-US" sz="2800">
                    <a:solidFill>
                      <a:schemeClr val="tx1"/>
                    </a:solidFill>
                    <a:latin typeface="Cambria" panose="02040503050406030204" pitchFamily="18" charset="0"/>
                    <a:ea typeface="Cambria" panose="02040503050406030204" pitchFamily="18" charset="0"/>
                  </a:rPr>
                  <a:t> Node System</a:t>
                </a:r>
              </a:p>
              <a:p>
                <a:pPr marL="0" indent="0">
                  <a:buNone/>
                </a:pPr>
                <a:r>
                  <a:rPr lang="en-US" sz="2800" b="1">
                    <a:solidFill>
                      <a:schemeClr val="tx1"/>
                    </a:solidFill>
                    <a:latin typeface="Cambria" panose="02040503050406030204" pitchFamily="18" charset="0"/>
                    <a:ea typeface="Cambria" panose="02040503050406030204" pitchFamily="18" charset="0"/>
                  </a:rPr>
                  <a:t>Phase</a:t>
                </a:r>
                <a:r>
                  <a:rPr lang="en-US" sz="2800">
                    <a:solidFill>
                      <a:schemeClr val="tx1"/>
                    </a:solidFill>
                    <a:latin typeface="Cambria" panose="02040503050406030204" pitchFamily="18" charset="0"/>
                    <a:ea typeface="Cambria" panose="02040503050406030204" pitchFamily="18" charset="0"/>
                  </a:rPr>
                  <a:t>: Balanced </a:t>
                </a:r>
                <a14:m>
                  <m:oMath xmlns:m="http://schemas.openxmlformats.org/officeDocument/2006/math">
                    <m:r>
                      <a:rPr lang="en-US" sz="2800" b="0" i="1" smtClean="0">
                        <a:solidFill>
                          <a:schemeClr val="tx1"/>
                        </a:solidFill>
                        <a:latin typeface="Cambria Math" panose="02040503050406030204" pitchFamily="18" charset="0"/>
                      </a:rPr>
                      <m:t>3</m:t>
                    </m:r>
                    <m:r>
                      <a:rPr lang="en-US" sz="2800" b="0" i="1" smtClean="0">
                        <a:solidFill>
                          <a:schemeClr val="tx1"/>
                        </a:solidFill>
                        <a:latin typeface="Cambria Math" panose="02040503050406030204" pitchFamily="18" charset="0"/>
                        <a:ea typeface="Cambria Math" panose="02040503050406030204" pitchFamily="18" charset="0"/>
                      </a:rPr>
                      <m:t>∅</m:t>
                    </m:r>
                  </m:oMath>
                </a14:m>
                <a:endParaRPr lang="en-US" sz="2800">
                  <a:solidFill>
                    <a:schemeClr val="tx1"/>
                  </a:solidFill>
                  <a:latin typeface="Cambria" panose="02040503050406030204" pitchFamily="18" charset="0"/>
                  <a:ea typeface="Cambria" panose="02040503050406030204" pitchFamily="18" charset="0"/>
                </a:endParaRPr>
              </a:p>
              <a:p>
                <a:pPr marL="0" indent="0">
                  <a:buNone/>
                </a:pPr>
                <a:r>
                  <a:rPr lang="en-US" sz="2800" b="1">
                    <a:solidFill>
                      <a:srgbClr val="9558B2"/>
                    </a:solidFill>
                    <a:latin typeface="Cambria" panose="02040503050406030204" pitchFamily="18" charset="0"/>
                    <a:ea typeface="Cambria" panose="02040503050406030204" pitchFamily="18" charset="0"/>
                  </a:rPr>
                  <a:t>Supply</a:t>
                </a:r>
                <a:r>
                  <a:rPr lang="en-US" sz="2800" b="1">
                    <a:solidFill>
                      <a:schemeClr val="tx1"/>
                    </a:solidFill>
                    <a:latin typeface="Cambria" panose="02040503050406030204" pitchFamily="18" charset="0"/>
                    <a:ea typeface="Cambria" panose="02040503050406030204" pitchFamily="18" charset="0"/>
                  </a:rPr>
                  <a:t>: </a:t>
                </a:r>
                <a:r>
                  <a:rPr lang="en-US" sz="2800">
                    <a:solidFill>
                      <a:schemeClr val="tx1"/>
                    </a:solidFill>
                    <a:latin typeface="Cambria" panose="02040503050406030204" pitchFamily="18" charset="0"/>
                    <a:ea typeface="Cambria" panose="02040503050406030204" pitchFamily="18" charset="0"/>
                  </a:rPr>
                  <a:t>DERs and Batteries at select </a:t>
                </a:r>
                <a:r>
                  <a:rPr lang="en-US" sz="900">
                    <a:solidFill>
                      <a:schemeClr val="tx1"/>
                    </a:solidFill>
                    <a:latin typeface="Cambria" panose="02040503050406030204" pitchFamily="18" charset="0"/>
                    <a:ea typeface="Cambria" panose="02040503050406030204" pitchFamily="18" charset="0"/>
                  </a:rPr>
                  <a:t>(about </a:t>
                </a:r>
                <a14:m>
                  <m:oMath xmlns:m="http://schemas.openxmlformats.org/officeDocument/2006/math">
                    <m:r>
                      <a:rPr lang="en-US" sz="900" b="0" i="1" smtClean="0">
                        <a:solidFill>
                          <a:schemeClr val="tx1"/>
                        </a:solidFill>
                        <a:latin typeface="Cambria Math" panose="02040503050406030204" pitchFamily="18" charset="0"/>
                        <a:ea typeface="Cambria" panose="02040503050406030204" pitchFamily="18" charset="0"/>
                      </a:rPr>
                      <m:t>50%</m:t>
                    </m:r>
                  </m:oMath>
                </a14:m>
                <a:r>
                  <a:rPr lang="en-US" sz="900">
                    <a:solidFill>
                      <a:schemeClr val="tx1"/>
                    </a:solidFill>
                    <a:latin typeface="Cambria" panose="02040503050406030204" pitchFamily="18" charset="0"/>
                    <a:ea typeface="Cambria" panose="02040503050406030204" pitchFamily="18" charset="0"/>
                  </a:rPr>
                  <a:t> of total) </a:t>
                </a:r>
                <a:r>
                  <a:rPr lang="en-US" sz="2800">
                    <a:solidFill>
                      <a:schemeClr val="tx1"/>
                    </a:solidFill>
                    <a:latin typeface="Cambria" panose="02040503050406030204" pitchFamily="18" charset="0"/>
                    <a:ea typeface="Cambria" panose="02040503050406030204" pitchFamily="18" charset="0"/>
                  </a:rPr>
                  <a:t>nodes. Substation.</a:t>
                </a:r>
              </a:p>
              <a:p>
                <a:pPr marL="0" indent="0">
                  <a:buNone/>
                </a:pPr>
                <a:r>
                  <a:rPr lang="en-US" sz="2800" b="1">
                    <a:solidFill>
                      <a:srgbClr val="9558B2"/>
                    </a:solidFill>
                    <a:latin typeface="Cambria" panose="02040503050406030204" pitchFamily="18" charset="0"/>
                    <a:ea typeface="Cambria" panose="02040503050406030204" pitchFamily="18" charset="0"/>
                  </a:rPr>
                  <a:t>Demand</a:t>
                </a:r>
                <a:r>
                  <a:rPr lang="en-US" sz="2800">
                    <a:solidFill>
                      <a:schemeClr val="tx1"/>
                    </a:solidFill>
                    <a:latin typeface="Cambria" panose="02040503050406030204" pitchFamily="18" charset="0"/>
                    <a:ea typeface="Cambria" panose="02040503050406030204" pitchFamily="18" charset="0"/>
                  </a:rPr>
                  <a:t>: Flat line </a:t>
                </a:r>
                <a:r>
                  <a:rPr lang="en-US" sz="1200" i="1">
                    <a:solidFill>
                      <a:schemeClr val="tx1"/>
                    </a:solidFill>
                    <a:latin typeface="Cambria" panose="02040503050406030204" pitchFamily="18" charset="0"/>
                    <a:ea typeface="Cambria" panose="02040503050406030204" pitchFamily="18" charset="0"/>
                  </a:rPr>
                  <a:t>(will be made varying each time-step in future simulations)</a:t>
                </a:r>
              </a:p>
              <a:p>
                <a:pPr marL="0" indent="0">
                  <a:buNone/>
                </a:pPr>
                <a:r>
                  <a:rPr lang="en-US" sz="2800" b="1">
                    <a:solidFill>
                      <a:schemeClr val="tx1"/>
                    </a:solidFill>
                    <a:latin typeface="Cambria" panose="02040503050406030204" pitchFamily="18" charset="0"/>
                    <a:ea typeface="Cambria" panose="02040503050406030204" pitchFamily="18" charset="0"/>
                  </a:rPr>
                  <a:t>Control: </a:t>
                </a:r>
                <a:r>
                  <a:rPr lang="en-US" sz="2800">
                    <a:solidFill>
                      <a:schemeClr val="tx1"/>
                    </a:solidFill>
                    <a:latin typeface="Cambria" panose="02040503050406030204" pitchFamily="18" charset="0"/>
                    <a:ea typeface="Cambria" panose="02040503050406030204" pitchFamily="18" charset="0"/>
                  </a:rPr>
                  <a:t>Inverter Reactive Power Control for DERs and Batteries. Battery Charging/Discharging.</a:t>
                </a:r>
                <a:endParaRPr lang="en-US" sz="2800" b="1">
                  <a:solidFill>
                    <a:schemeClr val="tx1"/>
                  </a:solidFill>
                  <a:latin typeface="Cambria" panose="02040503050406030204" pitchFamily="18" charset="0"/>
                  <a:ea typeface="Cambria" panose="02040503050406030204" pitchFamily="18" charset="0"/>
                </a:endParaRPr>
              </a:p>
              <a:p>
                <a:pPr marL="0" indent="0">
                  <a:buNone/>
                </a:pPr>
                <a:r>
                  <a:rPr lang="en-US" sz="2800" b="1">
                    <a:solidFill>
                      <a:srgbClr val="9558B2"/>
                    </a:solidFill>
                    <a:latin typeface="Cambria" panose="02040503050406030204" pitchFamily="18" charset="0"/>
                    <a:ea typeface="Cambria" panose="02040503050406030204" pitchFamily="18" charset="0"/>
                  </a:rPr>
                  <a:t>Number of discrete time-steps</a:t>
                </a:r>
                <a:r>
                  <a:rPr lang="en-US" sz="2800" b="1">
                    <a:solidFill>
                      <a:schemeClr val="tx1"/>
                    </a:solidFill>
                    <a:latin typeface="Cambria" panose="02040503050406030204" pitchFamily="18" charset="0"/>
                    <a:ea typeface="Cambria" panose="02040503050406030204" pitchFamily="18" charset="0"/>
                  </a:rPr>
                  <a:t>: </a:t>
                </a:r>
                <a14:m>
                  <m:oMath xmlns:m="http://schemas.openxmlformats.org/officeDocument/2006/math">
                    <m:r>
                      <m:rPr>
                        <m:sty m:val="p"/>
                      </m:rPr>
                      <a:rPr lang="en-US" sz="2800" b="0" i="0" smtClean="0">
                        <a:solidFill>
                          <a:schemeClr val="tx1"/>
                        </a:solidFill>
                        <a:latin typeface="Cambria Math" panose="02040503050406030204" pitchFamily="18" charset="0"/>
                      </a:rPr>
                      <m:t>K</m:t>
                    </m:r>
                    <m:r>
                      <a:rPr lang="en-US" sz="2800" b="0" i="0" smtClean="0">
                        <a:solidFill>
                          <a:schemeClr val="tx1"/>
                        </a:solidFill>
                        <a:latin typeface="Cambria Math" panose="02040503050406030204" pitchFamily="18" charset="0"/>
                      </a:rPr>
                      <m:t>= </m:t>
                    </m:r>
                    <m:r>
                      <a:rPr lang="en-US" sz="2800" b="0" i="1" smtClean="0">
                        <a:solidFill>
                          <a:schemeClr val="tx1"/>
                        </a:solidFill>
                        <a:latin typeface="Cambria Math" panose="02040503050406030204" pitchFamily="18" charset="0"/>
                      </a:rPr>
                      <m:t>7</m:t>
                    </m:r>
                  </m:oMath>
                </a14:m>
                <a:endParaRPr lang="en-US" sz="2800" b="0">
                  <a:solidFill>
                    <a:schemeClr val="tx1"/>
                  </a:solidFill>
                  <a:latin typeface="Cambria" panose="02040503050406030204" pitchFamily="18" charset="0"/>
                  <a:ea typeface="Cambria" panose="02040503050406030204" pitchFamily="18" charset="0"/>
                </a:endParaRPr>
              </a:p>
              <a:p>
                <a:pPr marL="0" indent="0">
                  <a:buNone/>
                </a:pPr>
                <a:r>
                  <a:rPr lang="en-US" sz="2800" b="1">
                    <a:solidFill>
                      <a:schemeClr val="tx1"/>
                    </a:solidFill>
                    <a:latin typeface="Cambria" panose="02040503050406030204" pitchFamily="18" charset="0"/>
                    <a:ea typeface="Cambria" panose="02040503050406030204" pitchFamily="18" charset="0"/>
                  </a:rPr>
                  <a:t>Duration</a:t>
                </a:r>
                <a:r>
                  <a:rPr lang="en-US" sz="2800">
                    <a:solidFill>
                      <a:schemeClr val="tx1"/>
                    </a:solidFill>
                    <a:latin typeface="Cambria" panose="02040503050406030204" pitchFamily="18" charset="0"/>
                    <a:ea typeface="Cambria" panose="02040503050406030204" pitchFamily="18" charset="0"/>
                  </a:rPr>
                  <a:t> </a:t>
                </a:r>
                <a:r>
                  <a:rPr lang="en-US" sz="2800" b="1">
                    <a:solidFill>
                      <a:schemeClr val="tx1"/>
                    </a:solidFill>
                    <a:latin typeface="Cambria" panose="02040503050406030204" pitchFamily="18" charset="0"/>
                    <a:ea typeface="Cambria" panose="02040503050406030204" pitchFamily="18" charset="0"/>
                  </a:rPr>
                  <a:t>per time-step: </a:t>
                </a:r>
                <a14:m>
                  <m:oMath xmlns:m="http://schemas.openxmlformats.org/officeDocument/2006/math">
                    <m:r>
                      <m:rPr>
                        <m:sty m:val="p"/>
                      </m:rPr>
                      <a:rPr lang="en-US" sz="2800" b="0" i="0" smtClean="0">
                        <a:solidFill>
                          <a:schemeClr val="tx1"/>
                        </a:solidFill>
                        <a:latin typeface="Cambria Math" panose="02040503050406030204" pitchFamily="18" charset="0"/>
                      </a:rPr>
                      <m:t>Δ</m:t>
                    </m:r>
                    <m:r>
                      <a:rPr lang="en-US" sz="2800" b="0" i="1" smtClean="0">
                        <a:solidFill>
                          <a:schemeClr val="tx1"/>
                        </a:solidFill>
                        <a:latin typeface="Cambria Math" panose="02040503050406030204" pitchFamily="18" charset="0"/>
                      </a:rPr>
                      <m:t>𝑡</m:t>
                    </m:r>
                    <m:r>
                      <a:rPr lang="en-US" sz="2800" b="0" i="1" smtClean="0">
                        <a:solidFill>
                          <a:schemeClr val="tx1"/>
                        </a:solidFill>
                        <a:latin typeface="Cambria Math" panose="02040503050406030204" pitchFamily="18" charset="0"/>
                      </a:rPr>
                      <m:t>=15 </m:t>
                    </m:r>
                  </m:oMath>
                </a14:m>
                <a:r>
                  <a:rPr lang="en-US" sz="2800">
                    <a:solidFill>
                      <a:schemeClr val="tx1"/>
                    </a:solidFill>
                    <a:latin typeface="Cambria" panose="02040503050406030204" pitchFamily="18" charset="0"/>
                    <a:ea typeface="Cambria" panose="02040503050406030204" pitchFamily="18" charset="0"/>
                  </a:rPr>
                  <a:t>min.</a:t>
                </a:r>
              </a:p>
            </p:txBody>
          </p:sp>
        </mc:Choice>
        <mc:Fallback>
          <p:sp>
            <p:nvSpPr>
              <p:cNvPr id="3" name="Content Placeholder 2">
                <a:extLst>
                  <a:ext uri="{FF2B5EF4-FFF2-40B4-BE49-F238E27FC236}">
                    <a16:creationId xmlns:a16="http://schemas.microsoft.com/office/drawing/2014/main" id="{2B9EFAB8-9A91-C655-9CD8-0AE3441761AC}"/>
                  </a:ext>
                </a:extLst>
              </p:cNvPr>
              <p:cNvSpPr>
                <a:spLocks noGrp="1" noRot="1" noChangeAspect="1" noMove="1" noResize="1" noEditPoints="1" noAdjustHandles="1" noChangeArrowheads="1" noChangeShapeType="1" noTextEdit="1"/>
              </p:cNvSpPr>
              <p:nvPr>
                <p:ph idx="1"/>
              </p:nvPr>
            </p:nvSpPr>
            <p:spPr>
              <a:xfrm>
                <a:off x="4302579" y="319088"/>
                <a:ext cx="7202587" cy="6114369"/>
              </a:xfrm>
              <a:blipFill>
                <a:blip r:embed="rId2"/>
                <a:stretch>
                  <a:fillRect l="-1691"/>
                </a:stretch>
              </a:blipFill>
              <a:ln>
                <a:solidFill>
                  <a:schemeClr val="accent1"/>
                </a:solidFill>
              </a:ln>
            </p:spPr>
            <p:txBody>
              <a:bodyPr/>
              <a:lstStyle/>
              <a:p>
                <a:r>
                  <a:rPr lang="en-IN">
                    <a:noFill/>
                  </a:rPr>
                  <a:t> </a:t>
                </a:r>
              </a:p>
            </p:txBody>
          </p:sp>
        </mc:Fallback>
      </mc:AlternateContent>
    </p:spTree>
    <p:extLst>
      <p:ext uri="{BB962C8B-B14F-4D97-AF65-F5344CB8AC3E}">
        <p14:creationId xmlns:p14="http://schemas.microsoft.com/office/powerpoint/2010/main" val="2561349363"/>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95275"/>
            <a:ext cx="10063163" cy="1198500"/>
          </a:xfrm>
          <a:ln w="38100">
            <a:solidFill>
              <a:schemeClr val="accent3"/>
            </a:solidFill>
          </a:ln>
        </p:spPr>
        <p:txBody>
          <a:bodyPr>
            <a:noAutofit/>
          </a:bodyPr>
          <a:lstStyle/>
          <a:p>
            <a:pPr algn="ctr"/>
            <a:r>
              <a:rPr lang="en-US" sz="2800" b="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p:sp>
        <p:nvSpPr>
          <p:cNvPr id="4" name="Content Placeholder 2">
            <a:extLst>
              <a:ext uri="{FF2B5EF4-FFF2-40B4-BE49-F238E27FC236}">
                <a16:creationId xmlns:a16="http://schemas.microsoft.com/office/drawing/2014/main" id="{D5B1AC77-B126-AD1C-0477-647E13017E62}"/>
              </a:ext>
            </a:extLst>
          </p:cNvPr>
          <p:cNvSpPr>
            <a:spLocks noGrp="1"/>
          </p:cNvSpPr>
          <p:nvPr>
            <p:ph idx="1"/>
          </p:nvPr>
        </p:nvSpPr>
        <p:spPr>
          <a:xfrm>
            <a:off x="1077686" y="2248664"/>
            <a:ext cx="10063163" cy="4286531"/>
          </a:xfrm>
          <a:ln>
            <a:solidFill>
              <a:schemeClr val="accent3"/>
            </a:solidFill>
          </a:ln>
        </p:spPr>
        <p:txBody>
          <a:bodyPr>
            <a:normAutofit/>
          </a:bodyPr>
          <a:lstStyle/>
          <a:p>
            <a:pPr lvl="2">
              <a:buFont typeface="Wingdings" panose="05000000000000000000" pitchFamily="2" charset="2"/>
              <a:buChar char="ü"/>
            </a:pPr>
            <a:r>
              <a:rPr lang="en-US"/>
              <a:t>Battery State of Charge and Complementarity Constraints</a:t>
            </a:r>
          </a:p>
          <a:p>
            <a:pPr lvl="2">
              <a:buFont typeface="Wingdings" panose="05000000000000000000" pitchFamily="2" charset="2"/>
              <a:buChar char="ü"/>
            </a:pPr>
            <a:r>
              <a:rPr lang="en-US"/>
              <a:t>Plot of Battery Charging vs Battery Discharging without fixing an additional cost function for penalizing Simultaneous Charging Discharging (SCD).</a:t>
            </a:r>
          </a:p>
          <a:p>
            <a:pPr lvl="2">
              <a:buFont typeface="Wingdings" panose="05000000000000000000" pitchFamily="2" charset="2"/>
              <a:buChar char="ü"/>
            </a:pPr>
            <a:r>
              <a:rPr lang="en-US"/>
              <a:t>Additional ‘loss functions’ for 1. Penalizing SCD and 2. Respecting Battery SOC Limits.</a:t>
            </a:r>
          </a:p>
          <a:p>
            <a:pPr marL="182880" lvl="1" indent="0">
              <a:buNone/>
            </a:pPr>
            <a:endParaRPr lang="en-US"/>
          </a:p>
        </p:txBody>
      </p:sp>
      <p:sp>
        <p:nvSpPr>
          <p:cNvPr id="3" name="TextBox 2">
            <a:extLst>
              <a:ext uri="{FF2B5EF4-FFF2-40B4-BE49-F238E27FC236}">
                <a16:creationId xmlns:a16="http://schemas.microsoft.com/office/drawing/2014/main" id="{2CAE984A-6DC9-662F-21EC-59C166EEFF9E}"/>
              </a:ext>
            </a:extLst>
          </p:cNvPr>
          <p:cNvSpPr txBox="1"/>
          <p:nvPr/>
        </p:nvSpPr>
        <p:spPr>
          <a:xfrm>
            <a:off x="1064418" y="1493775"/>
            <a:ext cx="10063163" cy="523220"/>
          </a:xfrm>
          <a:prstGeom prst="rect">
            <a:avLst/>
          </a:prstGeom>
          <a:noFill/>
          <a:ln>
            <a:solidFill>
              <a:schemeClr val="accent3"/>
            </a:solidFill>
          </a:ln>
        </p:spPr>
        <p:txBody>
          <a:bodyPr wrap="square" rtlCol="0">
            <a:spAutoFit/>
          </a:bodyPr>
          <a:lstStyle/>
          <a:p>
            <a:pPr algn="ctr"/>
            <a:r>
              <a:rPr lang="en-US" sz="2800" i="1">
                <a:solidFill>
                  <a:schemeClr val="bg1"/>
                </a:solidFill>
                <a:latin typeface="Biome" panose="020B0502040204020203" pitchFamily="34" charset="0"/>
                <a:cs typeface="Biome" panose="020B0502040204020203" pitchFamily="34" charset="0"/>
              </a:rPr>
              <a:t>Inner Loop </a:t>
            </a:r>
            <a:r>
              <a:rPr lang="en-US" sz="2800">
                <a:solidFill>
                  <a:schemeClr val="bg1"/>
                </a:solidFill>
                <a:latin typeface="Biome" panose="020B0502040204020203" pitchFamily="34" charset="0"/>
                <a:cs typeface="Biome" panose="020B0502040204020203" pitchFamily="34" charset="0"/>
              </a:rPr>
              <a:t>Formulation: Corrective OPF</a:t>
            </a:r>
          </a:p>
        </p:txBody>
      </p:sp>
      <p:pic>
        <p:nvPicPr>
          <p:cNvPr id="8" name="Picture 7">
            <a:extLst>
              <a:ext uri="{FF2B5EF4-FFF2-40B4-BE49-F238E27FC236}">
                <a16:creationId xmlns:a16="http://schemas.microsoft.com/office/drawing/2014/main" id="{08D9FCF9-8DDD-26DA-B808-FF9FD0DB5EB9}"/>
              </a:ext>
            </a:extLst>
          </p:cNvPr>
          <p:cNvPicPr>
            <a:picLocks noChangeAspect="1"/>
          </p:cNvPicPr>
          <p:nvPr/>
        </p:nvPicPr>
        <p:blipFill>
          <a:blip r:embed="rId2"/>
          <a:stretch>
            <a:fillRect/>
          </a:stretch>
        </p:blipFill>
        <p:spPr>
          <a:xfrm>
            <a:off x="337681" y="3696021"/>
            <a:ext cx="4157169" cy="3070843"/>
          </a:xfrm>
          <a:prstGeom prst="rect">
            <a:avLst/>
          </a:prstGeom>
        </p:spPr>
      </p:pic>
      <p:pic>
        <p:nvPicPr>
          <p:cNvPr id="10" name="Picture 9">
            <a:extLst>
              <a:ext uri="{FF2B5EF4-FFF2-40B4-BE49-F238E27FC236}">
                <a16:creationId xmlns:a16="http://schemas.microsoft.com/office/drawing/2014/main" id="{3B55C0E2-331A-34B6-17D5-D1338D8D924E}"/>
              </a:ext>
            </a:extLst>
          </p:cNvPr>
          <p:cNvPicPr>
            <a:picLocks noChangeAspect="1"/>
          </p:cNvPicPr>
          <p:nvPr/>
        </p:nvPicPr>
        <p:blipFill>
          <a:blip r:embed="rId3"/>
          <a:stretch>
            <a:fillRect/>
          </a:stretch>
        </p:blipFill>
        <p:spPr>
          <a:xfrm>
            <a:off x="4839427" y="3696021"/>
            <a:ext cx="6301422" cy="1906922"/>
          </a:xfrm>
          <a:prstGeom prst="rect">
            <a:avLst/>
          </a:prstGeom>
        </p:spPr>
      </p:pic>
    </p:spTree>
    <p:extLst>
      <p:ext uri="{BB962C8B-B14F-4D97-AF65-F5344CB8AC3E}">
        <p14:creationId xmlns:p14="http://schemas.microsoft.com/office/powerpoint/2010/main" val="34426811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95275"/>
            <a:ext cx="10063163" cy="1198500"/>
          </a:xfrm>
          <a:ln w="38100">
            <a:solidFill>
              <a:schemeClr val="accent3"/>
            </a:solidFill>
          </a:ln>
        </p:spPr>
        <p:txBody>
          <a:bodyPr>
            <a:noAutofit/>
          </a:bodyPr>
          <a:lstStyle/>
          <a:p>
            <a:pPr algn="ctr"/>
            <a:r>
              <a:rPr lang="en-US" sz="2800" b="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p:sp>
        <p:nvSpPr>
          <p:cNvPr id="4" name="Content Placeholder 2">
            <a:extLst>
              <a:ext uri="{FF2B5EF4-FFF2-40B4-BE49-F238E27FC236}">
                <a16:creationId xmlns:a16="http://schemas.microsoft.com/office/drawing/2014/main" id="{D5B1AC77-B126-AD1C-0477-647E13017E62}"/>
              </a:ext>
            </a:extLst>
          </p:cNvPr>
          <p:cNvSpPr>
            <a:spLocks noGrp="1"/>
          </p:cNvSpPr>
          <p:nvPr>
            <p:ph idx="1"/>
          </p:nvPr>
        </p:nvSpPr>
        <p:spPr>
          <a:xfrm>
            <a:off x="1077687" y="2248664"/>
            <a:ext cx="4909754" cy="4286531"/>
          </a:xfrm>
          <a:ln>
            <a:solidFill>
              <a:schemeClr val="accent3"/>
            </a:solidFill>
          </a:ln>
        </p:spPr>
        <p:txBody>
          <a:bodyPr>
            <a:normAutofit fontScale="92500"/>
          </a:bodyPr>
          <a:lstStyle/>
          <a:p>
            <a:pPr marL="0" indent="0">
              <a:buNone/>
            </a:pPr>
            <a:r>
              <a:rPr lang="en-US"/>
              <a:t>IEEE 13 </a:t>
            </a:r>
          </a:p>
          <a:p>
            <a:pPr>
              <a:buFont typeface="Corbel" panose="020B0503020204020204" pitchFamily="34" charset="0"/>
              <a:buChar char=" "/>
            </a:pPr>
            <a:r>
              <a:rPr lang="en-US"/>
              <a:t>Unbalanced</a:t>
            </a:r>
          </a:p>
          <a:p>
            <a:pPr>
              <a:buFont typeface="Corbel" panose="020B0503020204020204" pitchFamily="34" charset="0"/>
              <a:buChar char=" "/>
            </a:pPr>
            <a:r>
              <a:rPr lang="en-US"/>
              <a:t>has 1-phase, 2-phase, 3-phase lines</a:t>
            </a:r>
          </a:p>
          <a:p>
            <a:pPr>
              <a:buFont typeface="Corbel" panose="020B0503020204020204" pitchFamily="34" charset="0"/>
              <a:buChar char=" "/>
            </a:pPr>
            <a:r>
              <a:rPr lang="en-US"/>
              <a:t>A Three-phase OLTC transformer between 633 and 634</a:t>
            </a:r>
          </a:p>
          <a:p>
            <a:pPr>
              <a:buFont typeface="Corbel" panose="020B0503020204020204" pitchFamily="34" charset="0"/>
              <a:buChar char=" "/>
            </a:pPr>
            <a:r>
              <a:rPr lang="en-US"/>
              <a:t>Capacitor Banks placed at 675 and 611</a:t>
            </a:r>
          </a:p>
          <a:p>
            <a:pPr>
              <a:buFont typeface="Corbel" panose="020B0503020204020204" pitchFamily="34" charset="0"/>
              <a:buChar char=" "/>
            </a:pPr>
            <a:r>
              <a:rPr lang="en-US"/>
              <a:t>STL elements added at nodes 632, 675, 680, 684</a:t>
            </a:r>
          </a:p>
          <a:p>
            <a:pPr lvl="1">
              <a:buFont typeface="Corbel" panose="020B0503020204020204" pitchFamily="34" charset="0"/>
              <a:buChar char=" "/>
            </a:pPr>
            <a:r>
              <a:rPr lang="en-US">
                <a:solidFill>
                  <a:schemeClr val="bg1"/>
                </a:solidFill>
              </a:rPr>
              <a:t>These STL elements each have:</a:t>
            </a:r>
          </a:p>
          <a:p>
            <a:pPr lvl="2">
              <a:buFont typeface="Corbel" panose="020B0503020204020204" pitchFamily="34" charset="0"/>
              <a:buChar char=" "/>
            </a:pPr>
            <a:r>
              <a:rPr lang="en-US">
                <a:solidFill>
                  <a:schemeClr val="bg1"/>
                </a:solidFill>
              </a:rPr>
              <a:t>Solar PV generation</a:t>
            </a:r>
          </a:p>
          <a:p>
            <a:pPr lvl="2">
              <a:buFont typeface="Corbel" panose="020B0503020204020204" pitchFamily="34" charset="0"/>
              <a:buChar char=" "/>
            </a:pPr>
            <a:r>
              <a:rPr lang="en-US">
                <a:solidFill>
                  <a:schemeClr val="bg1"/>
                </a:solidFill>
              </a:rPr>
              <a:t>Battery capable of four-quadrant operation.</a:t>
            </a:r>
          </a:p>
          <a:p>
            <a:pPr marL="548640" lvl="3" indent="0">
              <a:buNone/>
            </a:pPr>
            <a:r>
              <a:rPr lang="en-US"/>
              <a:t>	</a:t>
            </a:r>
          </a:p>
        </p:txBody>
      </p:sp>
      <p:sp>
        <p:nvSpPr>
          <p:cNvPr id="3" name="TextBox 2">
            <a:extLst>
              <a:ext uri="{FF2B5EF4-FFF2-40B4-BE49-F238E27FC236}">
                <a16:creationId xmlns:a16="http://schemas.microsoft.com/office/drawing/2014/main" id="{2CAE984A-6DC9-662F-21EC-59C166EEFF9E}"/>
              </a:ext>
            </a:extLst>
          </p:cNvPr>
          <p:cNvSpPr txBox="1"/>
          <p:nvPr/>
        </p:nvSpPr>
        <p:spPr>
          <a:xfrm>
            <a:off x="1064418" y="1493775"/>
            <a:ext cx="10063163" cy="523220"/>
          </a:xfrm>
          <a:prstGeom prst="rect">
            <a:avLst/>
          </a:prstGeom>
          <a:noFill/>
          <a:ln>
            <a:solidFill>
              <a:schemeClr val="accent3"/>
            </a:solidFill>
          </a:ln>
        </p:spPr>
        <p:txBody>
          <a:bodyPr wrap="square" rtlCol="0">
            <a:spAutoFit/>
          </a:bodyPr>
          <a:lstStyle/>
          <a:p>
            <a:pPr algn="ctr"/>
            <a:r>
              <a:rPr lang="en-US" sz="2800">
                <a:solidFill>
                  <a:schemeClr val="bg1"/>
                </a:solidFill>
                <a:latin typeface="Biome" panose="020B0502040204020203" pitchFamily="34" charset="0"/>
                <a:cs typeface="Biome" panose="020B0502040204020203" pitchFamily="34" charset="0"/>
              </a:rPr>
              <a:t>Test Cases and Numerical Simulations</a:t>
            </a:r>
          </a:p>
        </p:txBody>
      </p:sp>
      <p:sp>
        <p:nvSpPr>
          <p:cNvPr id="5" name="TextBox 4">
            <a:extLst>
              <a:ext uri="{FF2B5EF4-FFF2-40B4-BE49-F238E27FC236}">
                <a16:creationId xmlns:a16="http://schemas.microsoft.com/office/drawing/2014/main" id="{A7871E5A-0287-4D8C-9EA5-11A103CBF7B5}"/>
              </a:ext>
            </a:extLst>
          </p:cNvPr>
          <p:cNvSpPr txBox="1"/>
          <p:nvPr/>
        </p:nvSpPr>
        <p:spPr>
          <a:xfrm>
            <a:off x="6749184" y="2392212"/>
            <a:ext cx="4049634" cy="369332"/>
          </a:xfrm>
          <a:prstGeom prst="rect">
            <a:avLst/>
          </a:prstGeom>
          <a:noFill/>
          <a:ln>
            <a:solidFill>
              <a:schemeClr val="accent1"/>
            </a:solidFill>
          </a:ln>
        </p:spPr>
        <p:txBody>
          <a:bodyPr wrap="square" rtlCol="0">
            <a:spAutoFit/>
          </a:bodyPr>
          <a:lstStyle/>
          <a:p>
            <a:r>
              <a:rPr lang="en-US" b="1">
                <a:solidFill>
                  <a:schemeClr val="bg1"/>
                </a:solidFill>
              </a:rPr>
              <a:t>Modified IEEE 13 bus system used.</a:t>
            </a:r>
          </a:p>
        </p:txBody>
      </p:sp>
      <p:pic>
        <p:nvPicPr>
          <p:cNvPr id="7" name="Picture 6">
            <a:extLst>
              <a:ext uri="{FF2B5EF4-FFF2-40B4-BE49-F238E27FC236}">
                <a16:creationId xmlns:a16="http://schemas.microsoft.com/office/drawing/2014/main" id="{CF58364B-AE7C-F0E9-02C8-CF10FD8C0FCD}"/>
              </a:ext>
            </a:extLst>
          </p:cNvPr>
          <p:cNvPicPr>
            <a:picLocks noChangeAspect="1"/>
          </p:cNvPicPr>
          <p:nvPr/>
        </p:nvPicPr>
        <p:blipFill>
          <a:blip r:embed="rId2"/>
          <a:stretch>
            <a:fillRect/>
          </a:stretch>
        </p:blipFill>
        <p:spPr>
          <a:xfrm>
            <a:off x="6775227" y="3136761"/>
            <a:ext cx="4680624" cy="3024502"/>
          </a:xfrm>
          <a:prstGeom prst="rect">
            <a:avLst/>
          </a:prstGeom>
          <a:ln>
            <a:solidFill>
              <a:schemeClr val="accent1"/>
            </a:solidFill>
          </a:ln>
        </p:spPr>
      </p:pic>
    </p:spTree>
    <p:extLst>
      <p:ext uri="{BB962C8B-B14F-4D97-AF65-F5344CB8AC3E}">
        <p14:creationId xmlns:p14="http://schemas.microsoft.com/office/powerpoint/2010/main" val="292812041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811816"/>
            <a:ext cx="10063163" cy="1015584"/>
          </a:xfrm>
          <a:ln w="38100">
            <a:solidFill>
              <a:schemeClr val="bg2">
                <a:lumMod val="40000"/>
                <a:lumOff val="60000"/>
              </a:schemeClr>
            </a:solidFill>
          </a:ln>
        </p:spPr>
        <p:txBody>
          <a:bodyPr>
            <a:normAutofit fontScale="90000"/>
          </a:bodyPr>
          <a:lstStyle/>
          <a:p>
            <a:pPr algn="ctr"/>
            <a:r>
              <a:rPr lang="en-US"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sp>
        <p:nvSpPr>
          <p:cNvPr id="5" name="TextBox 4">
            <a:extLst>
              <a:ext uri="{FF2B5EF4-FFF2-40B4-BE49-F238E27FC236}">
                <a16:creationId xmlns:a16="http://schemas.microsoft.com/office/drawing/2014/main" id="{CF0FD868-0A00-0958-9612-D576320029A2}"/>
              </a:ext>
            </a:extLst>
          </p:cNvPr>
          <p:cNvSpPr txBox="1"/>
          <p:nvPr/>
        </p:nvSpPr>
        <p:spPr>
          <a:xfrm>
            <a:off x="1064418" y="3827400"/>
            <a:ext cx="10063163" cy="369332"/>
          </a:xfrm>
          <a:prstGeom prst="rect">
            <a:avLst/>
          </a:prstGeom>
          <a:noFill/>
          <a:ln w="38100">
            <a:solidFill>
              <a:schemeClr val="bg2">
                <a:lumMod val="40000"/>
                <a:lumOff val="60000"/>
              </a:schemeClr>
            </a:solidFill>
          </a:ln>
        </p:spPr>
        <p:txBody>
          <a:bodyPr wrap="square" rtlCol="0">
            <a:spAutoFit/>
          </a:bodyPr>
          <a:lstStyle/>
          <a:p>
            <a:pPr algn="ctr"/>
            <a:r>
              <a:rPr lang="en-IN">
                <a:solidFill>
                  <a:schemeClr val="bg1"/>
                </a:solidFill>
                <a:latin typeface="Times New Roman" panose="02020603050405020304" pitchFamily="18" charset="0"/>
                <a:cs typeface="Times New Roman" panose="02020603050405020304" pitchFamily="18" charset="0"/>
              </a:rPr>
              <a:t>Nawaf Nazir, Pavan </a:t>
            </a:r>
            <a:r>
              <a:rPr lang="en-IN" err="1">
                <a:solidFill>
                  <a:schemeClr val="bg1"/>
                </a:solidFill>
                <a:latin typeface="Times New Roman" panose="02020603050405020304" pitchFamily="18" charset="0"/>
                <a:cs typeface="Times New Roman" panose="02020603050405020304" pitchFamily="18" charset="0"/>
              </a:rPr>
              <a:t>Racherla</a:t>
            </a:r>
            <a:r>
              <a:rPr lang="en-IN">
                <a:solidFill>
                  <a:schemeClr val="bg1"/>
                </a:solidFill>
                <a:latin typeface="Times New Roman" panose="02020603050405020304" pitchFamily="18" charset="0"/>
                <a:cs typeface="Times New Roman" panose="02020603050405020304" pitchFamily="18" charset="0"/>
              </a:rPr>
              <a:t> and Mads </a:t>
            </a:r>
            <a:r>
              <a:rPr lang="en-IN" err="1">
                <a:solidFill>
                  <a:schemeClr val="bg1"/>
                </a:solidFill>
                <a:latin typeface="Times New Roman" panose="02020603050405020304" pitchFamily="18" charset="0"/>
                <a:cs typeface="Times New Roman" panose="02020603050405020304" pitchFamily="18" charset="0"/>
              </a:rPr>
              <a:t>Almassalkhi</a:t>
            </a:r>
            <a:r>
              <a:rPr lang="en-IN">
                <a:solidFill>
                  <a:schemeClr val="bg1"/>
                </a:solidFill>
              </a:rPr>
              <a:t> </a:t>
            </a:r>
          </a:p>
        </p:txBody>
      </p:sp>
      <p:sp>
        <p:nvSpPr>
          <p:cNvPr id="6" name="TextBox 5">
            <a:extLst>
              <a:ext uri="{FF2B5EF4-FFF2-40B4-BE49-F238E27FC236}">
                <a16:creationId xmlns:a16="http://schemas.microsoft.com/office/drawing/2014/main" id="{FB333CAB-5ADD-D86F-AF45-EAB2EED3D45B}"/>
              </a:ext>
            </a:extLst>
          </p:cNvPr>
          <p:cNvSpPr txBox="1"/>
          <p:nvPr/>
        </p:nvSpPr>
        <p:spPr>
          <a:xfrm>
            <a:off x="1064418" y="1879672"/>
            <a:ext cx="10063163" cy="369332"/>
          </a:xfrm>
          <a:prstGeom prst="rect">
            <a:avLst/>
          </a:prstGeom>
          <a:noFill/>
          <a:ln w="38100">
            <a:solidFill>
              <a:schemeClr val="bg2">
                <a:lumMod val="40000"/>
                <a:lumOff val="60000"/>
              </a:schemeClr>
            </a:solidFill>
          </a:ln>
        </p:spPr>
        <p:txBody>
          <a:bodyPr wrap="square" rtlCol="0">
            <a:spAutoFit/>
          </a:bodyPr>
          <a:lstStyle/>
          <a:p>
            <a:r>
              <a:rPr lang="en-IN">
                <a:solidFill>
                  <a:schemeClr val="bg1"/>
                </a:solidFill>
                <a:latin typeface="Times New Roman" panose="02020603050405020304" pitchFamily="18" charset="0"/>
                <a:cs typeface="Times New Roman" panose="02020603050405020304" pitchFamily="18" charset="0"/>
              </a:rPr>
              <a:t>IEEE TRANSACTIONS IN POWER SYSTEMS (2020)</a:t>
            </a:r>
            <a:endParaRPr lang="en-IN">
              <a:solidFill>
                <a:schemeClr val="bg1"/>
              </a:solidFill>
            </a:endParaRPr>
          </a:p>
        </p:txBody>
      </p:sp>
      <p:sp>
        <p:nvSpPr>
          <p:cNvPr id="3" name="TextBox 2">
            <a:extLst>
              <a:ext uri="{FF2B5EF4-FFF2-40B4-BE49-F238E27FC236}">
                <a16:creationId xmlns:a16="http://schemas.microsoft.com/office/drawing/2014/main" id="{54CE4A4E-4F0A-4A57-07B2-2D7E8CBED98A}"/>
              </a:ext>
            </a:extLst>
          </p:cNvPr>
          <p:cNvSpPr txBox="1"/>
          <p:nvPr/>
        </p:nvSpPr>
        <p:spPr>
          <a:xfrm>
            <a:off x="1885950" y="5212316"/>
            <a:ext cx="2371725" cy="923330"/>
          </a:xfrm>
          <a:prstGeom prst="rect">
            <a:avLst/>
          </a:prstGeom>
          <a:noFill/>
          <a:ln>
            <a:solidFill>
              <a:schemeClr val="bg2">
                <a:lumMod val="20000"/>
                <a:lumOff val="80000"/>
              </a:schemeClr>
            </a:solidFill>
          </a:ln>
        </p:spPr>
        <p:txBody>
          <a:bodyPr wrap="square" rtlCol="0">
            <a:spAutoFit/>
          </a:bodyPr>
          <a:lstStyle/>
          <a:p>
            <a:r>
              <a:rPr lang="en-US">
                <a:solidFill>
                  <a:schemeClr val="bg1"/>
                </a:solidFill>
              </a:rPr>
              <a:t>Currently at PNNL</a:t>
            </a:r>
            <a:br>
              <a:rPr lang="en-US">
                <a:solidFill>
                  <a:schemeClr val="bg1"/>
                </a:solidFill>
              </a:rPr>
            </a:br>
            <a:r>
              <a:rPr lang="en-US">
                <a:solidFill>
                  <a:schemeClr val="bg1"/>
                </a:solidFill>
              </a:rPr>
              <a:t>PhD at University of Vermont (UVM)</a:t>
            </a:r>
          </a:p>
        </p:txBody>
      </p:sp>
      <p:sp>
        <p:nvSpPr>
          <p:cNvPr id="4" name="TextBox 3">
            <a:extLst>
              <a:ext uri="{FF2B5EF4-FFF2-40B4-BE49-F238E27FC236}">
                <a16:creationId xmlns:a16="http://schemas.microsoft.com/office/drawing/2014/main" id="{887F690A-7D87-BB6B-CC58-AEFD5893A9B5}"/>
              </a:ext>
            </a:extLst>
          </p:cNvPr>
          <p:cNvSpPr txBox="1"/>
          <p:nvPr/>
        </p:nvSpPr>
        <p:spPr>
          <a:xfrm>
            <a:off x="4910136" y="5193266"/>
            <a:ext cx="2371725" cy="646331"/>
          </a:xfrm>
          <a:prstGeom prst="rect">
            <a:avLst/>
          </a:prstGeom>
          <a:noFill/>
          <a:ln>
            <a:solidFill>
              <a:schemeClr val="bg2">
                <a:lumMod val="20000"/>
                <a:lumOff val="80000"/>
              </a:schemeClr>
            </a:solidFill>
          </a:ln>
        </p:spPr>
        <p:txBody>
          <a:bodyPr wrap="square" rtlCol="0">
            <a:spAutoFit/>
          </a:bodyPr>
          <a:lstStyle/>
          <a:p>
            <a:r>
              <a:rPr lang="en-US">
                <a:solidFill>
                  <a:schemeClr val="bg1"/>
                </a:solidFill>
              </a:rPr>
              <a:t>Currently Asst. Prof. at UVM</a:t>
            </a:r>
          </a:p>
        </p:txBody>
      </p:sp>
      <p:sp>
        <p:nvSpPr>
          <p:cNvPr id="7" name="TextBox 6">
            <a:extLst>
              <a:ext uri="{FF2B5EF4-FFF2-40B4-BE49-F238E27FC236}">
                <a16:creationId xmlns:a16="http://schemas.microsoft.com/office/drawing/2014/main" id="{A2DED524-45D5-DC85-C0DA-028FBD970E1F}"/>
              </a:ext>
            </a:extLst>
          </p:cNvPr>
          <p:cNvSpPr txBox="1"/>
          <p:nvPr/>
        </p:nvSpPr>
        <p:spPr>
          <a:xfrm>
            <a:off x="8210550" y="5193265"/>
            <a:ext cx="2371725" cy="646331"/>
          </a:xfrm>
          <a:prstGeom prst="rect">
            <a:avLst/>
          </a:prstGeom>
          <a:noFill/>
          <a:ln>
            <a:solidFill>
              <a:schemeClr val="bg2">
                <a:lumMod val="20000"/>
                <a:lumOff val="80000"/>
              </a:schemeClr>
            </a:solidFill>
          </a:ln>
        </p:spPr>
        <p:txBody>
          <a:bodyPr wrap="square" rtlCol="0">
            <a:spAutoFit/>
          </a:bodyPr>
          <a:lstStyle/>
          <a:p>
            <a:r>
              <a:rPr lang="en-US">
                <a:solidFill>
                  <a:schemeClr val="bg1"/>
                </a:solidFill>
              </a:rPr>
              <a:t>Currently Assoc. Prof. at UVM</a:t>
            </a:r>
          </a:p>
        </p:txBody>
      </p:sp>
      <p:cxnSp>
        <p:nvCxnSpPr>
          <p:cNvPr id="9" name="Straight Arrow Connector 8">
            <a:extLst>
              <a:ext uri="{FF2B5EF4-FFF2-40B4-BE49-F238E27FC236}">
                <a16:creationId xmlns:a16="http://schemas.microsoft.com/office/drawing/2014/main" id="{09E2C2EA-CA0F-7418-6264-E0C918F10F77}"/>
              </a:ext>
            </a:extLst>
          </p:cNvPr>
          <p:cNvCxnSpPr/>
          <p:nvPr/>
        </p:nvCxnSpPr>
        <p:spPr>
          <a:xfrm flipH="1">
            <a:off x="2743200" y="4105275"/>
            <a:ext cx="1304925" cy="1107041"/>
          </a:xfrm>
          <a:prstGeom prst="straightConnector1">
            <a:avLst/>
          </a:prstGeom>
          <a:ln w="3175">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028B3E19-B169-BEA8-941F-EF06AA784A19}"/>
              </a:ext>
            </a:extLst>
          </p:cNvPr>
          <p:cNvCxnSpPr/>
          <p:nvPr/>
        </p:nvCxnSpPr>
        <p:spPr>
          <a:xfrm>
            <a:off x="5629275" y="4105275"/>
            <a:ext cx="133350" cy="1087990"/>
          </a:xfrm>
          <a:prstGeom prst="straightConnector1">
            <a:avLst/>
          </a:prstGeom>
          <a:ln w="3175">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E6DC399-63BA-2B63-5D63-22924541F2D2}"/>
              </a:ext>
            </a:extLst>
          </p:cNvPr>
          <p:cNvCxnSpPr/>
          <p:nvPr/>
        </p:nvCxnSpPr>
        <p:spPr>
          <a:xfrm>
            <a:off x="7696200" y="4105275"/>
            <a:ext cx="1238250" cy="1087990"/>
          </a:xfrm>
          <a:prstGeom prst="straightConnector1">
            <a:avLst/>
          </a:prstGeom>
          <a:ln w="3175">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589834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BE6767-30AA-41AB-8C0B-29F30741AF76}"/>
              </a:ext>
            </a:extLst>
          </p:cNvPr>
          <p:cNvSpPr>
            <a:spLocks noGrp="1"/>
          </p:cNvSpPr>
          <p:nvPr>
            <p:ph idx="1"/>
          </p:nvPr>
        </p:nvSpPr>
        <p:spPr>
          <a:xfrm>
            <a:off x="1077686" y="2248664"/>
            <a:ext cx="10063163" cy="4286531"/>
          </a:xfrm>
        </p:spPr>
        <p:txBody>
          <a:bodyPr>
            <a:normAutofit/>
          </a:bodyPr>
          <a:lstStyle/>
          <a:p>
            <a:r>
              <a:rPr lang="en-US"/>
              <a:t>Distribution System</a:t>
            </a:r>
          </a:p>
          <a:p>
            <a:pPr lvl="1">
              <a:buFont typeface="Wingdings" panose="05000000000000000000" pitchFamily="2" charset="2"/>
              <a:buChar char="Ø"/>
            </a:pPr>
            <a:r>
              <a:rPr lang="en-US"/>
              <a:t>Unbalanced</a:t>
            </a:r>
          </a:p>
          <a:p>
            <a:pPr lvl="1">
              <a:buFont typeface="Wingdings" panose="05000000000000000000" pitchFamily="2" charset="2"/>
              <a:buChar char="Ø"/>
            </a:pPr>
            <a:r>
              <a:rPr lang="en-US"/>
              <a:t>Inverter-Interfaced</a:t>
            </a:r>
          </a:p>
          <a:p>
            <a:pPr lvl="1">
              <a:buFont typeface="Wingdings" panose="05000000000000000000" pitchFamily="2" charset="2"/>
              <a:buChar char="Ø"/>
            </a:pPr>
            <a:r>
              <a:rPr lang="en-US"/>
              <a:t>Significant Solar Penetration</a:t>
            </a:r>
          </a:p>
          <a:p>
            <a:pPr lvl="1">
              <a:buFont typeface="Wingdings" panose="05000000000000000000" pitchFamily="2" charset="2"/>
              <a:buChar char="Ø"/>
            </a:pPr>
            <a:endParaRPr lang="en-US"/>
          </a:p>
          <a:p>
            <a:r>
              <a:rPr lang="en-US"/>
              <a:t>Three-Phase Unbalanced</a:t>
            </a:r>
          </a:p>
          <a:p>
            <a:pPr lvl="1">
              <a:buFont typeface="Wingdings" panose="05000000000000000000" pitchFamily="2" charset="2"/>
              <a:buChar char="Ø"/>
            </a:pPr>
            <a:r>
              <a:rPr lang="en-US"/>
              <a:t>Non-Convex Loss-minimization problem</a:t>
            </a:r>
          </a:p>
          <a:p>
            <a:pPr lvl="1">
              <a:buFont typeface="Wingdings" panose="05000000000000000000" pitchFamily="2" charset="2"/>
              <a:buChar char="Ø"/>
            </a:pPr>
            <a:r>
              <a:rPr lang="en-US"/>
              <a:t>Formulated as a Convex Second Order Conic Program  (SOCP) for arriving at an initial solution for Non-Linear Program (NLP)</a:t>
            </a:r>
          </a:p>
          <a:p>
            <a:pPr lvl="1">
              <a:buFont typeface="Wingdings" panose="05000000000000000000" pitchFamily="2" charset="2"/>
              <a:buChar char="Ø"/>
            </a:pPr>
            <a:r>
              <a:rPr lang="en-US"/>
              <a:t>NLP run to ensure physically realizable solution</a:t>
            </a:r>
          </a:p>
          <a:p>
            <a:pPr lvl="1"/>
            <a:endParaRPr lang="en-US"/>
          </a:p>
        </p:txBody>
      </p:sp>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spTree>
    <p:extLst>
      <p:ext uri="{BB962C8B-B14F-4D97-AF65-F5344CB8AC3E}">
        <p14:creationId xmlns:p14="http://schemas.microsoft.com/office/powerpoint/2010/main" val="131134468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BE6767-30AA-41AB-8C0B-29F30741AF76}"/>
              </a:ext>
            </a:extLst>
          </p:cNvPr>
          <p:cNvSpPr>
            <a:spLocks noGrp="1"/>
          </p:cNvSpPr>
          <p:nvPr>
            <p:ph idx="1"/>
          </p:nvPr>
        </p:nvSpPr>
        <p:spPr>
          <a:xfrm>
            <a:off x="1077686" y="2248664"/>
            <a:ext cx="10063163" cy="4286531"/>
          </a:xfrm>
        </p:spPr>
        <p:txBody>
          <a:bodyPr>
            <a:normAutofit/>
          </a:bodyPr>
          <a:lstStyle/>
          <a:p>
            <a:r>
              <a:rPr lang="en-US"/>
              <a:t>Conditions derived to ensure that batteries do NOT simultaneously charge and discharge. </a:t>
            </a:r>
            <a:r>
              <a:rPr lang="en-US" b="1" i="1">
                <a:solidFill>
                  <a:schemeClr val="accent1">
                    <a:lumMod val="40000"/>
                    <a:lumOff val="60000"/>
                  </a:schemeClr>
                </a:solidFill>
              </a:rPr>
              <a:t>(Is that a big problem?)</a:t>
            </a:r>
          </a:p>
          <a:p>
            <a:endParaRPr lang="en-US"/>
          </a:p>
          <a:p>
            <a:r>
              <a:rPr lang="en-US"/>
              <a:t>Tested with </a:t>
            </a:r>
            <a:r>
              <a:rPr lang="en-US" err="1"/>
              <a:t>GridLab</a:t>
            </a:r>
            <a:r>
              <a:rPr lang="en-US"/>
              <a:t>-D for IEEE 13 and IEEE 123.</a:t>
            </a:r>
          </a:p>
          <a:p>
            <a:pPr lvl="1">
              <a:buFont typeface="Wingdings" panose="05000000000000000000" pitchFamily="2" charset="2"/>
              <a:buChar char="Ø"/>
            </a:pPr>
            <a:r>
              <a:rPr lang="en-US"/>
              <a:t>AC feasibility of the solutions ensured</a:t>
            </a:r>
          </a:p>
          <a:p>
            <a:pPr lvl="1">
              <a:buFont typeface="Wingdings" panose="05000000000000000000" pitchFamily="2" charset="2"/>
              <a:buChar char="Ø"/>
            </a:pPr>
            <a:r>
              <a:rPr lang="en-US"/>
              <a:t>Near-optimal performance</a:t>
            </a:r>
          </a:p>
          <a:p>
            <a:pPr lvl="1">
              <a:buFont typeface="Wingdings" panose="05000000000000000000" pitchFamily="2" charset="2"/>
              <a:buChar char="Ø"/>
            </a:pPr>
            <a:r>
              <a:rPr lang="en-US"/>
              <a:t>Solution time &lt; 1 min.</a:t>
            </a:r>
          </a:p>
          <a:p>
            <a:pPr lvl="1"/>
            <a:endParaRPr lang="en-US"/>
          </a:p>
        </p:txBody>
      </p:sp>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spTree>
    <p:extLst>
      <p:ext uri="{BB962C8B-B14F-4D97-AF65-F5344CB8AC3E}">
        <p14:creationId xmlns:p14="http://schemas.microsoft.com/office/powerpoint/2010/main" val="36462124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BE6767-30AA-41AB-8C0B-29F30741AF76}"/>
              </a:ext>
            </a:extLst>
          </p:cNvPr>
          <p:cNvSpPr>
            <a:spLocks noGrp="1"/>
          </p:cNvSpPr>
          <p:nvPr>
            <p:ph idx="1"/>
          </p:nvPr>
        </p:nvSpPr>
        <p:spPr>
          <a:xfrm>
            <a:off x="1077686" y="2248665"/>
            <a:ext cx="10063163" cy="3256786"/>
          </a:xfrm>
        </p:spPr>
        <p:txBody>
          <a:bodyPr>
            <a:normAutofit/>
          </a:bodyPr>
          <a:lstStyle/>
          <a:p>
            <a:r>
              <a:rPr lang="en-US" err="1"/>
              <a:t>ConEd</a:t>
            </a:r>
            <a:r>
              <a:rPr lang="en-US" baseline="30000"/>
              <a:t>*</a:t>
            </a:r>
            <a:r>
              <a:rPr lang="en-US"/>
              <a:t> of NY moving towards Distributed System Platforms (DSPs)</a:t>
            </a:r>
          </a:p>
          <a:p>
            <a:endParaRPr lang="en-US"/>
          </a:p>
          <a:p>
            <a:r>
              <a:rPr lang="en-US"/>
              <a:t>These DSPs allow for DERs to be factored into Optimization schemes for Power Generation</a:t>
            </a:r>
          </a:p>
          <a:p>
            <a:endParaRPr lang="en-US"/>
          </a:p>
          <a:p>
            <a:r>
              <a:rPr lang="en-US"/>
              <a:t>DERs can be Optimized to function as Virtual Batteries (VBs)</a:t>
            </a:r>
          </a:p>
          <a:p>
            <a:pPr lvl="1">
              <a:buFont typeface="Wingdings" panose="05000000000000000000" pitchFamily="2" charset="2"/>
              <a:buChar char="Ø"/>
            </a:pPr>
            <a:r>
              <a:rPr lang="en-US"/>
              <a:t>provide energy services at different </a:t>
            </a:r>
            <a:r>
              <a:rPr lang="en-US" err="1"/>
              <a:t>spatio</a:t>
            </a:r>
            <a:r>
              <a:rPr lang="en-US"/>
              <a:t>-temporal scales.</a:t>
            </a:r>
          </a:p>
          <a:p>
            <a:pPr lvl="1"/>
            <a:endParaRPr lang="en-US"/>
          </a:p>
        </p:txBody>
      </p:sp>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sp>
        <p:nvSpPr>
          <p:cNvPr id="4" name="TextBox 3">
            <a:extLst>
              <a:ext uri="{FF2B5EF4-FFF2-40B4-BE49-F238E27FC236}">
                <a16:creationId xmlns:a16="http://schemas.microsoft.com/office/drawing/2014/main" id="{8EFEBC6E-AF86-6BC5-4CB0-6803F1624DA1}"/>
              </a:ext>
            </a:extLst>
          </p:cNvPr>
          <p:cNvSpPr txBox="1"/>
          <p:nvPr/>
        </p:nvSpPr>
        <p:spPr>
          <a:xfrm>
            <a:off x="1238250" y="5505451"/>
            <a:ext cx="3838575" cy="1200329"/>
          </a:xfrm>
          <a:prstGeom prst="rect">
            <a:avLst/>
          </a:prstGeom>
          <a:noFill/>
          <a:ln>
            <a:solidFill>
              <a:schemeClr val="bg2">
                <a:lumMod val="40000"/>
                <a:lumOff val="60000"/>
              </a:schemeClr>
            </a:solidFill>
          </a:ln>
        </p:spPr>
        <p:txBody>
          <a:bodyPr wrap="square" rtlCol="0">
            <a:spAutoFit/>
          </a:bodyPr>
          <a:lstStyle/>
          <a:p>
            <a:r>
              <a:rPr lang="en-US">
                <a:solidFill>
                  <a:schemeClr val="bg1"/>
                </a:solidFill>
              </a:rPr>
              <a:t>* Consolidated Edison, electric utility in NY and NOT </a:t>
            </a:r>
            <a:r>
              <a:rPr lang="en-US" err="1">
                <a:solidFill>
                  <a:schemeClr val="bg1"/>
                </a:solidFill>
              </a:rPr>
              <a:t>ComEd</a:t>
            </a:r>
            <a:r>
              <a:rPr lang="en-US">
                <a:solidFill>
                  <a:schemeClr val="bg1"/>
                </a:solidFill>
              </a:rPr>
              <a:t>, Commonwealth Edison, electric utility in IL</a:t>
            </a:r>
          </a:p>
        </p:txBody>
      </p:sp>
    </p:spTree>
    <p:extLst>
      <p:ext uri="{BB962C8B-B14F-4D97-AF65-F5344CB8AC3E}">
        <p14:creationId xmlns:p14="http://schemas.microsoft.com/office/powerpoint/2010/main" val="497868237"/>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BE6767-30AA-41AB-8C0B-29F30741AF76}"/>
              </a:ext>
            </a:extLst>
          </p:cNvPr>
          <p:cNvSpPr>
            <a:spLocks noGrp="1"/>
          </p:cNvSpPr>
          <p:nvPr>
            <p:ph idx="1"/>
          </p:nvPr>
        </p:nvSpPr>
        <p:spPr>
          <a:xfrm>
            <a:off x="1077686" y="2248664"/>
            <a:ext cx="10063163" cy="4286531"/>
          </a:xfrm>
        </p:spPr>
        <p:txBody>
          <a:bodyPr>
            <a:normAutofit/>
          </a:bodyPr>
          <a:lstStyle/>
          <a:p>
            <a:pPr lvl="1"/>
            <a:r>
              <a:rPr lang="en-US"/>
              <a:t>Traditionally, </a:t>
            </a:r>
            <a:r>
              <a:rPr lang="en-US" i="1" err="1"/>
              <a:t>DistFlow</a:t>
            </a:r>
            <a:r>
              <a:rPr lang="en-US" i="1"/>
              <a:t> </a:t>
            </a:r>
            <a:r>
              <a:rPr lang="en-US"/>
              <a:t>algorithms based on the Branch Flow Model (BFM), which are an exact non-linear formulation of the distribution power flow equations, only work on balanced single-phase equivalent networks.</a:t>
            </a:r>
          </a:p>
          <a:p>
            <a:pPr lvl="1"/>
            <a:endParaRPr lang="en-US"/>
          </a:p>
          <a:p>
            <a:pPr lvl="1"/>
            <a:r>
              <a:rPr lang="en-US"/>
              <a:t>But Distribution Networks are inherently unbalanced.</a:t>
            </a:r>
          </a:p>
        </p:txBody>
      </p:sp>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spTree>
    <p:extLst>
      <p:ext uri="{BB962C8B-B14F-4D97-AF65-F5344CB8AC3E}">
        <p14:creationId xmlns:p14="http://schemas.microsoft.com/office/powerpoint/2010/main" val="132183461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BE6767-30AA-41AB-8C0B-29F30741AF76}"/>
              </a:ext>
            </a:extLst>
          </p:cNvPr>
          <p:cNvSpPr>
            <a:spLocks noGrp="1"/>
          </p:cNvSpPr>
          <p:nvPr>
            <p:ph idx="1"/>
          </p:nvPr>
        </p:nvSpPr>
        <p:spPr>
          <a:xfrm>
            <a:off x="1077686" y="2248664"/>
            <a:ext cx="10063163" cy="4286531"/>
          </a:xfrm>
        </p:spPr>
        <p:txBody>
          <a:bodyPr>
            <a:normAutofit/>
          </a:bodyPr>
          <a:lstStyle/>
          <a:p>
            <a:pPr lvl="1"/>
            <a:r>
              <a:rPr lang="en-US"/>
              <a:t>In </a:t>
            </a:r>
            <a:r>
              <a:rPr lang="en-US">
                <a:solidFill>
                  <a:schemeClr val="accent1">
                    <a:lumMod val="40000"/>
                    <a:lumOff val="60000"/>
                  </a:schemeClr>
                </a:solidFill>
                <a:hlinkClick r:id="rId2" action="ppaction://hlinksldjump">
                  <a:extLst>
                    <a:ext uri="{A12FA001-AC4F-418D-AE19-62706E023703}">
                      <ahyp:hlinkClr xmlns:ahyp="http://schemas.microsoft.com/office/drawing/2018/hyperlinkcolor" val="tx"/>
                    </a:ext>
                  </a:extLst>
                </a:hlinkClick>
              </a:rPr>
              <a:t>[22] </a:t>
            </a:r>
            <a:r>
              <a:rPr lang="en-US"/>
              <a:t>by the same authors, they have developed a three-phase convex SOCP relaxation of the multi-period OPF problem, and provided sufficient conditions which ensure the avoidance of simultaneous charging and discharging.</a:t>
            </a:r>
          </a:p>
          <a:p>
            <a:pPr lvl="1"/>
            <a:endParaRPr lang="en-US"/>
          </a:p>
          <a:p>
            <a:pPr lvl="1"/>
            <a:r>
              <a:rPr lang="en-US"/>
              <a:t>In this paper, they extend the work by developing a Multi-Period SOCP-NLP algorithm that provides a </a:t>
            </a:r>
            <a:r>
              <a:rPr lang="en-US" i="1"/>
              <a:t>near </a:t>
            </a:r>
            <a:r>
              <a:rPr lang="en-US"/>
              <a:t>optimal and guaranteed feasible solution.</a:t>
            </a:r>
          </a:p>
          <a:p>
            <a:pPr marL="182880" lvl="1" indent="0">
              <a:buNone/>
            </a:pPr>
            <a:endParaRPr lang="en-US"/>
          </a:p>
        </p:txBody>
      </p:sp>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spTree>
    <p:extLst>
      <p:ext uri="{BB962C8B-B14F-4D97-AF65-F5344CB8AC3E}">
        <p14:creationId xmlns:p14="http://schemas.microsoft.com/office/powerpoint/2010/main" val="1097106583"/>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BE6767-30AA-41AB-8C0B-29F30741AF76}"/>
              </a:ext>
            </a:extLst>
          </p:cNvPr>
          <p:cNvSpPr>
            <a:spLocks noGrp="1"/>
          </p:cNvSpPr>
          <p:nvPr>
            <p:ph idx="1"/>
          </p:nvPr>
        </p:nvSpPr>
        <p:spPr>
          <a:xfrm>
            <a:off x="1077686" y="2248664"/>
            <a:ext cx="10063163" cy="4286531"/>
          </a:xfrm>
        </p:spPr>
        <p:txBody>
          <a:bodyPr>
            <a:normAutofit/>
          </a:bodyPr>
          <a:lstStyle/>
          <a:p>
            <a:pPr lvl="1"/>
            <a:r>
              <a:rPr lang="en-US"/>
              <a:t>The optimized solutions from the relaxed SOCP model, are used to initialize a Non-Linear Program (NLP) of the actual AC Power Flow, to obtain a physically realizable solution.</a:t>
            </a:r>
          </a:p>
          <a:p>
            <a:pPr lvl="1"/>
            <a:endParaRPr lang="en-US"/>
          </a:p>
          <a:p>
            <a:pPr lvl="1"/>
            <a:r>
              <a:rPr lang="en-US"/>
              <a:t>Real-Power Solutions that form the energy trajectory and are obtained from the SOCP, are fixed in the NLP, </a:t>
            </a:r>
            <a:r>
              <a:rPr lang="en-US">
                <a:solidFill>
                  <a:schemeClr val="accent1">
                    <a:lumMod val="40000"/>
                    <a:lumOff val="60000"/>
                  </a:schemeClr>
                </a:solidFill>
              </a:rPr>
              <a:t>leading to a decoupling of the different time-steps</a:t>
            </a:r>
            <a:r>
              <a:rPr lang="en-US"/>
              <a:t>. </a:t>
            </a:r>
            <a:r>
              <a:rPr lang="en-US" b="1" i="1"/>
              <a:t>(What? How?)</a:t>
            </a:r>
          </a:p>
          <a:p>
            <a:pPr lvl="1"/>
            <a:endParaRPr lang="en-US"/>
          </a:p>
          <a:p>
            <a:pPr lvl="1"/>
            <a:r>
              <a:rPr lang="en-US">
                <a:solidFill>
                  <a:schemeClr val="accent1">
                    <a:lumMod val="40000"/>
                    <a:lumOff val="60000"/>
                  </a:schemeClr>
                </a:solidFill>
              </a:rPr>
              <a:t>As a result, the NLP solves for each time-step separately (possibly in-parallel), leading to a scalable framework. </a:t>
            </a:r>
            <a:r>
              <a:rPr lang="en-US" b="1" i="1"/>
              <a:t>(What?)</a:t>
            </a:r>
          </a:p>
          <a:p>
            <a:pPr lvl="1"/>
            <a:endParaRPr lang="en-US" b="1" i="1"/>
          </a:p>
          <a:p>
            <a:pPr lvl="1"/>
            <a:r>
              <a:rPr lang="en-US"/>
              <a:t>Validation is performed using </a:t>
            </a:r>
            <a:r>
              <a:rPr lang="en-US" err="1"/>
              <a:t>GridLab</a:t>
            </a:r>
            <a:r>
              <a:rPr lang="en-US"/>
              <a:t>-D.</a:t>
            </a:r>
          </a:p>
          <a:p>
            <a:pPr marL="182880" lvl="1" indent="0">
              <a:buNone/>
            </a:pPr>
            <a:endParaRPr lang="en-US"/>
          </a:p>
        </p:txBody>
      </p:sp>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spTree>
    <p:extLst>
      <p:ext uri="{BB962C8B-B14F-4D97-AF65-F5344CB8AC3E}">
        <p14:creationId xmlns:p14="http://schemas.microsoft.com/office/powerpoint/2010/main" val="406323615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64BE6767-30AA-41AB-8C0B-29F30741AF76}"/>
                  </a:ext>
                </a:extLst>
              </p:cNvPr>
              <p:cNvSpPr>
                <a:spLocks noGrp="1"/>
              </p:cNvSpPr>
              <p:nvPr>
                <p:ph idx="1"/>
              </p:nvPr>
            </p:nvSpPr>
            <p:spPr>
              <a:xfrm>
                <a:off x="1077687" y="2248664"/>
                <a:ext cx="7359303" cy="4286531"/>
              </a:xfrm>
              <a:ln>
                <a:solidFill>
                  <a:schemeClr val="bg2">
                    <a:lumMod val="20000"/>
                    <a:lumOff val="80000"/>
                  </a:schemeClr>
                </a:solidFill>
              </a:ln>
            </p:spPr>
            <p:txBody>
              <a:bodyPr>
                <a:normAutofit/>
              </a:bodyPr>
              <a:lstStyle/>
              <a:p>
                <a:pPr marL="182880" lvl="1" indent="0">
                  <a:buNone/>
                </a:pPr>
                <a:r>
                  <a:rPr lang="en-US" sz="2800"/>
                  <a:t>Case Study Description</a:t>
                </a:r>
              </a:p>
              <a:p>
                <a:pPr lvl="1"/>
                <a:r>
                  <a:rPr lang="en-US"/>
                  <a:t>IEEE </a:t>
                </a:r>
                <a14:m>
                  <m:oMath xmlns:m="http://schemas.openxmlformats.org/officeDocument/2006/math">
                    <m:r>
                      <a:rPr lang="en-US" i="1" dirty="0" smtClean="0">
                        <a:latin typeface="Cambria Math" panose="02040503050406030204" pitchFamily="18" charset="0"/>
                      </a:rPr>
                      <m:t>123</m:t>
                    </m:r>
                  </m:oMath>
                </a14:m>
                <a:r>
                  <a:rPr lang="en-US"/>
                  <a:t>, Unbalanced, </a:t>
                </a:r>
                <a14:m>
                  <m:oMath xmlns:m="http://schemas.openxmlformats.org/officeDocument/2006/math">
                    <m:r>
                      <a:rPr lang="en-US" b="0" i="1" smtClean="0">
                        <a:latin typeface="Cambria Math" panose="02040503050406030204" pitchFamily="18" charset="0"/>
                      </a:rPr>
                      <m:t>𝑘</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𝐵</m:t>
                        </m:r>
                      </m:sub>
                    </m:sSub>
                    <m:r>
                      <a:rPr lang="en-US" b="0" i="1" smtClean="0">
                        <a:latin typeface="Cambria Math" panose="02040503050406030204" pitchFamily="18" charset="0"/>
                      </a:rPr>
                      <m:t>=2.4, </m:t>
                    </m:r>
                    <m:r>
                      <a:rPr lang="en-US" b="0" i="1" smtClean="0">
                        <a:latin typeface="Cambria Math" panose="02040503050406030204" pitchFamily="18" charset="0"/>
                      </a:rPr>
                      <m:t>𝑀𝑉</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𝐵</m:t>
                        </m:r>
                      </m:sub>
                    </m:sSub>
                    <m:r>
                      <a:rPr lang="en-US" b="0" i="1" smtClean="0">
                        <a:latin typeface="Cambria Math" panose="02040503050406030204" pitchFamily="18" charset="0"/>
                      </a:rPr>
                      <m:t>=1</m:t>
                    </m:r>
                  </m:oMath>
                </a14:m>
                <a:endParaRPr lang="en-US" b="0"/>
              </a:p>
              <a:p>
                <a:pPr lvl="1"/>
                <a:endParaRPr lang="en-US"/>
              </a:p>
              <a:p>
                <a:pPr lvl="1"/>
                <a:r>
                  <a:rPr lang="en-US"/>
                  <a:t>Algorithm implemented in </a:t>
                </a:r>
                <a:r>
                  <a:rPr lang="en-US" i="1"/>
                  <a:t>Receding-Horizon </a:t>
                </a:r>
                <a:r>
                  <a:rPr lang="en-US"/>
                  <a:t>fashion.</a:t>
                </a:r>
              </a:p>
              <a:p>
                <a:pPr lvl="1"/>
                <a:endParaRPr lang="en-US"/>
              </a:p>
              <a:p>
                <a:pPr lvl="1"/>
                <a:r>
                  <a:rPr lang="en-US" i="1"/>
                  <a:t>Receding-Horizon </a:t>
                </a:r>
                <a:r>
                  <a:rPr lang="en-US"/>
                  <a:t>means a rolling window where predictions for the next </a:t>
                </a:r>
                <a14:m>
                  <m:oMath xmlns:m="http://schemas.openxmlformats.org/officeDocument/2006/math">
                    <m:r>
                      <a:rPr lang="en-US" b="0" i="1" smtClean="0">
                        <a:latin typeface="Cambria Math" panose="02040503050406030204" pitchFamily="18" charset="0"/>
                      </a:rPr>
                      <m:t>𝑇</m:t>
                    </m:r>
                  </m:oMath>
                </a14:m>
                <a:r>
                  <a:rPr lang="en-US"/>
                  <a:t> time-steps from time </a:t>
                </a:r>
                <a14:m>
                  <m:oMath xmlns:m="http://schemas.openxmlformats.org/officeDocument/2006/math">
                    <m:r>
                      <a:rPr lang="en-US" b="0" i="1" smtClean="0">
                        <a:latin typeface="Cambria Math" panose="02040503050406030204" pitchFamily="18" charset="0"/>
                      </a:rPr>
                      <m:t>𝑡</m:t>
                    </m:r>
                    <m:r>
                      <a:rPr lang="en-US" b="0" i="1" smtClean="0">
                        <a:latin typeface="Cambria Math" panose="02040503050406030204" pitchFamily="18" charset="0"/>
                      </a:rPr>
                      <m:t>+1  </m:t>
                    </m:r>
                  </m:oMath>
                </a14:m>
                <a:r>
                  <a:rPr lang="en-US"/>
                  <a:t>to </a:t>
                </a:r>
                <a14:m>
                  <m:oMath xmlns:m="http://schemas.openxmlformats.org/officeDocument/2006/math">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𝑇</m:t>
                    </m:r>
                    <m:r>
                      <a:rPr lang="en-US" b="0" i="0" smtClean="0">
                        <a:latin typeface="Cambria Math" panose="02040503050406030204" pitchFamily="18" charset="0"/>
                      </a:rPr>
                      <m:t> </m:t>
                    </m:r>
                  </m:oMath>
                </a14:m>
                <a:r>
                  <a:rPr lang="en-US"/>
                  <a:t>are made at time </a:t>
                </a:r>
                <a14:m>
                  <m:oMath xmlns:m="http://schemas.openxmlformats.org/officeDocument/2006/math">
                    <m:r>
                      <a:rPr lang="en-US" b="0" i="1" smtClean="0">
                        <a:latin typeface="Cambria Math" panose="02040503050406030204" pitchFamily="18" charset="0"/>
                      </a:rPr>
                      <m:t>𝑡</m:t>
                    </m:r>
                    <m:r>
                      <a:rPr lang="en-US" b="0" i="0" smtClean="0">
                        <a:latin typeface="Cambria Math" panose="02040503050406030204" pitchFamily="18" charset="0"/>
                      </a:rPr>
                      <m:t>, </m:t>
                    </m:r>
                  </m:oMath>
                </a14:m>
                <a:r>
                  <a:rPr lang="en-US"/>
                  <a:t>and since predictions are updated at every time step, for the next time step </a:t>
                </a:r>
                <a14:m>
                  <m:oMath xmlns:m="http://schemas.openxmlformats.org/officeDocument/2006/math">
                    <m:r>
                      <a:rPr lang="en-US" b="0" i="1" smtClean="0">
                        <a:latin typeface="Cambria Math" panose="02040503050406030204" pitchFamily="18" charset="0"/>
                      </a:rPr>
                      <m:t>𝑡</m:t>
                    </m:r>
                    <m:r>
                      <a:rPr lang="en-US" b="0" i="1" smtClean="0">
                        <a:latin typeface="Cambria Math" panose="02040503050406030204" pitchFamily="18" charset="0"/>
                      </a:rPr>
                      <m:t>+1</m:t>
                    </m:r>
                  </m:oMath>
                </a14:m>
                <a:r>
                  <a:rPr lang="en-US"/>
                  <a:t> , predictions for the next </a:t>
                </a:r>
                <a14:m>
                  <m:oMath xmlns:m="http://schemas.openxmlformats.org/officeDocument/2006/math">
                    <m:r>
                      <a:rPr lang="en-US" b="0" i="1" smtClean="0">
                        <a:latin typeface="Cambria Math" panose="02040503050406030204" pitchFamily="18" charset="0"/>
                      </a:rPr>
                      <m:t>𝑇</m:t>
                    </m:r>
                  </m:oMath>
                </a14:m>
                <a:r>
                  <a:rPr lang="en-US"/>
                  <a:t> time steps from  </a:t>
                </a:r>
                <a14:m>
                  <m:oMath xmlns:m="http://schemas.openxmlformats.org/officeDocument/2006/math">
                    <m:r>
                      <a:rPr lang="en-US" b="0" i="1" smtClean="0">
                        <a:latin typeface="Cambria Math" panose="02040503050406030204" pitchFamily="18" charset="0"/>
                      </a:rPr>
                      <m:t>𝑡</m:t>
                    </m:r>
                    <m:r>
                      <a:rPr lang="en-US" b="0" i="1" smtClean="0">
                        <a:latin typeface="Cambria Math" panose="02040503050406030204" pitchFamily="18" charset="0"/>
                      </a:rPr>
                      <m:t>+2 </m:t>
                    </m:r>
                  </m:oMath>
                </a14:m>
                <a:r>
                  <a:rPr lang="en-US"/>
                  <a:t>to </a:t>
                </a:r>
                <a14:m>
                  <m:oMath xmlns:m="http://schemas.openxmlformats.org/officeDocument/2006/math">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𝑇</m:t>
                    </m:r>
                    <m:r>
                      <a:rPr lang="en-US" b="0" i="0" smtClean="0">
                        <a:latin typeface="Cambria Math" panose="02040503050406030204" pitchFamily="18" charset="0"/>
                      </a:rPr>
                      <m:t>+1</m:t>
                    </m:r>
                  </m:oMath>
                </a14:m>
                <a:r>
                  <a:rPr lang="en-US"/>
                  <a:t> are once again made.</a:t>
                </a:r>
              </a:p>
              <a:p>
                <a:pPr lvl="1"/>
                <a:r>
                  <a:rPr lang="en-US"/>
                  <a:t>The cycle goes on.</a:t>
                </a:r>
              </a:p>
              <a:p>
                <a:pPr lvl="1"/>
                <a:endParaRPr lang="en-US"/>
              </a:p>
              <a:p>
                <a:pPr marL="182880" lvl="1" indent="0">
                  <a:buNone/>
                </a:pPr>
                <a:endParaRPr lang="en-US"/>
              </a:p>
              <a:p>
                <a:pPr marL="182880" lvl="1" indent="0">
                  <a:buNone/>
                </a:pPr>
                <a:endParaRPr lang="en-US"/>
              </a:p>
            </p:txBody>
          </p:sp>
        </mc:Choice>
        <mc:Fallback>
          <p:sp>
            <p:nvSpPr>
              <p:cNvPr id="3" name="Content Placeholder 2">
                <a:extLst>
                  <a:ext uri="{FF2B5EF4-FFF2-40B4-BE49-F238E27FC236}">
                    <a16:creationId xmlns:a16="http://schemas.microsoft.com/office/drawing/2014/main" id="{64BE6767-30AA-41AB-8C0B-29F30741AF76}"/>
                  </a:ext>
                </a:extLst>
              </p:cNvPr>
              <p:cNvSpPr>
                <a:spLocks noGrp="1" noRot="1" noChangeAspect="1" noMove="1" noResize="1" noEditPoints="1" noAdjustHandles="1" noChangeArrowheads="1" noChangeShapeType="1" noTextEdit="1"/>
              </p:cNvSpPr>
              <p:nvPr>
                <p:ph idx="1"/>
              </p:nvPr>
            </p:nvSpPr>
            <p:spPr>
              <a:xfrm>
                <a:off x="1077687" y="2248664"/>
                <a:ext cx="7359303" cy="4286531"/>
              </a:xfrm>
              <a:blipFill>
                <a:blip r:embed="rId2"/>
                <a:stretch>
                  <a:fillRect l="-414" t="-3262" r="-1902"/>
                </a:stretch>
              </a:blipFill>
              <a:ln>
                <a:solidFill>
                  <a:schemeClr val="bg2">
                    <a:lumMod val="20000"/>
                    <a:lumOff val="80000"/>
                  </a:schemeClr>
                </a:solidFill>
              </a:ln>
            </p:spPr>
            <p:txBody>
              <a:bodyPr/>
              <a:lstStyle/>
              <a:p>
                <a:r>
                  <a:rPr lang="en-IN">
                    <a:noFill/>
                  </a:rPr>
                  <a:t> </a:t>
                </a:r>
              </a:p>
            </p:txBody>
          </p:sp>
        </mc:Fallback>
      </mc:AlternateContent>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grpSp>
        <p:nvGrpSpPr>
          <p:cNvPr id="8" name="Group 7">
            <a:extLst>
              <a:ext uri="{FF2B5EF4-FFF2-40B4-BE49-F238E27FC236}">
                <a16:creationId xmlns:a16="http://schemas.microsoft.com/office/drawing/2014/main" id="{020B6DA4-6AFC-3029-20D5-7902E391DECE}"/>
              </a:ext>
            </a:extLst>
          </p:cNvPr>
          <p:cNvGrpSpPr/>
          <p:nvPr/>
        </p:nvGrpSpPr>
        <p:grpSpPr>
          <a:xfrm>
            <a:off x="8644378" y="1690935"/>
            <a:ext cx="3007151" cy="3448837"/>
            <a:chOff x="8474695" y="1719215"/>
            <a:chExt cx="3007151" cy="3448837"/>
          </a:xfrm>
        </p:grpSpPr>
        <p:pic>
          <p:nvPicPr>
            <p:cNvPr id="6" name="Picture 5">
              <a:extLst>
                <a:ext uri="{FF2B5EF4-FFF2-40B4-BE49-F238E27FC236}">
                  <a16:creationId xmlns:a16="http://schemas.microsoft.com/office/drawing/2014/main" id="{CDF98BC0-135B-680B-30F4-9C66C6A56AAB}"/>
                </a:ext>
              </a:extLst>
            </p:cNvPr>
            <p:cNvPicPr>
              <a:picLocks noChangeAspect="1"/>
            </p:cNvPicPr>
            <p:nvPr/>
          </p:nvPicPr>
          <p:blipFill>
            <a:blip r:embed="rId3"/>
            <a:stretch>
              <a:fillRect/>
            </a:stretch>
          </p:blipFill>
          <p:spPr>
            <a:xfrm>
              <a:off x="8474695" y="1719215"/>
              <a:ext cx="3007151" cy="2248508"/>
            </a:xfrm>
            <a:prstGeom prst="rect">
              <a:avLst/>
            </a:prstGeom>
            <a:ln>
              <a:solidFill>
                <a:schemeClr val="bg2">
                  <a:lumMod val="40000"/>
                  <a:lumOff val="60000"/>
                </a:schemeClr>
              </a:solidFill>
            </a:ln>
          </p:spPr>
        </p:pic>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EC862050-EC9B-19B8-02AD-F7435391C1EB}"/>
                    </a:ext>
                  </a:extLst>
                </p:cNvPr>
                <p:cNvSpPr txBox="1"/>
                <p:nvPr/>
              </p:nvSpPr>
              <p:spPr>
                <a:xfrm>
                  <a:off x="8540681" y="3967723"/>
                  <a:ext cx="2875177" cy="1200329"/>
                </a:xfrm>
                <a:prstGeom prst="rect">
                  <a:avLst/>
                </a:prstGeom>
                <a:noFill/>
                <a:ln>
                  <a:solidFill>
                    <a:schemeClr val="bg2">
                      <a:lumMod val="40000"/>
                      <a:lumOff val="60000"/>
                    </a:schemeClr>
                  </a:solidFill>
                </a:ln>
              </p:spPr>
              <p:txBody>
                <a:bodyPr wrap="square" rtlCol="0">
                  <a:spAutoFit/>
                </a:bodyPr>
                <a:lstStyle/>
                <a:p>
                  <a:r>
                    <a:rPr lang="en-US">
                      <a:solidFill>
                        <a:schemeClr val="bg1"/>
                      </a:solidFill>
                    </a:rPr>
                    <a:t>Fig. Aggregate solar, demand and net-demand profile over a prediction horizon of </a:t>
                  </a:r>
                  <a14:m>
                    <m:oMath xmlns:m="http://schemas.openxmlformats.org/officeDocument/2006/math">
                      <m:r>
                        <a:rPr lang="en-US" b="0" i="1" smtClean="0">
                          <a:solidFill>
                            <a:schemeClr val="bg1"/>
                          </a:solidFill>
                          <a:latin typeface="Cambria Math" panose="02040503050406030204" pitchFamily="18" charset="0"/>
                        </a:rPr>
                        <m:t>60 </m:t>
                      </m:r>
                      <m:r>
                        <a:rPr lang="en-US" b="0" i="1" smtClean="0">
                          <a:solidFill>
                            <a:schemeClr val="bg1"/>
                          </a:solidFill>
                          <a:latin typeface="Cambria Math" panose="02040503050406030204" pitchFamily="18" charset="0"/>
                        </a:rPr>
                        <m:t>𝑚𝑖𝑛𝑢𝑡𝑒𝑠</m:t>
                      </m:r>
                      <m:r>
                        <a:rPr lang="en-US" b="0" i="1" smtClean="0">
                          <a:solidFill>
                            <a:schemeClr val="bg1"/>
                          </a:solidFill>
                          <a:latin typeface="Cambria Math" panose="02040503050406030204" pitchFamily="18" charset="0"/>
                        </a:rPr>
                        <m:t>.</m:t>
                      </m:r>
                    </m:oMath>
                  </a14:m>
                  <a:endParaRPr lang="en-US">
                    <a:solidFill>
                      <a:schemeClr val="bg1"/>
                    </a:solidFill>
                  </a:endParaRPr>
                </a:p>
              </p:txBody>
            </p:sp>
          </mc:Choice>
          <mc:Fallback>
            <p:sp>
              <p:nvSpPr>
                <p:cNvPr id="7" name="TextBox 6">
                  <a:extLst>
                    <a:ext uri="{FF2B5EF4-FFF2-40B4-BE49-F238E27FC236}">
                      <a16:creationId xmlns:a16="http://schemas.microsoft.com/office/drawing/2014/main" id="{EC862050-EC9B-19B8-02AD-F7435391C1EB}"/>
                    </a:ext>
                  </a:extLst>
                </p:cNvPr>
                <p:cNvSpPr txBox="1">
                  <a:spLocks noRot="1" noChangeAspect="1" noMove="1" noResize="1" noEditPoints="1" noAdjustHandles="1" noChangeArrowheads="1" noChangeShapeType="1" noTextEdit="1"/>
                </p:cNvSpPr>
                <p:nvPr/>
              </p:nvSpPr>
              <p:spPr>
                <a:xfrm>
                  <a:off x="8540681" y="3967723"/>
                  <a:ext cx="2875177" cy="1200329"/>
                </a:xfrm>
                <a:prstGeom prst="rect">
                  <a:avLst/>
                </a:prstGeom>
                <a:blipFill>
                  <a:blip r:embed="rId4"/>
                  <a:stretch>
                    <a:fillRect l="-1688" t="-2010" b="-6533"/>
                  </a:stretch>
                </a:blipFill>
                <a:ln>
                  <a:solidFill>
                    <a:schemeClr val="bg2">
                      <a:lumMod val="40000"/>
                      <a:lumOff val="60000"/>
                    </a:schemeClr>
                  </a:solidFill>
                </a:ln>
              </p:spPr>
              <p:txBody>
                <a:bodyPr/>
                <a:lstStyle/>
                <a:p>
                  <a:r>
                    <a:rPr lang="en-IN">
                      <a:noFill/>
                    </a:rPr>
                    <a:t> </a:t>
                  </a:r>
                </a:p>
              </p:txBody>
            </p:sp>
          </mc:Fallback>
        </mc:AlternateContent>
      </p:grpSp>
    </p:spTree>
    <p:extLst>
      <p:ext uri="{BB962C8B-B14F-4D97-AF65-F5344CB8AC3E}">
        <p14:creationId xmlns:p14="http://schemas.microsoft.com/office/powerpoint/2010/main" val="25162702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686834" y="1153572"/>
            <a:ext cx="3200400" cy="4461163"/>
          </a:xfrm>
        </p:spPr>
        <p:txBody>
          <a:bodyPr vert="horz" lIns="91440" tIns="45720" rIns="91440" bIns="45720" rtlCol="0" anchor="ctr">
            <a:normAutofit/>
          </a:bodyPr>
          <a:lstStyle/>
          <a:p>
            <a:r>
              <a:rPr lang="en-US" sz="4400" kern="1200">
                <a:solidFill>
                  <a:srgbClr val="FFFFFF"/>
                </a:solidFill>
                <a:latin typeface="+mj-lt"/>
                <a:ea typeface="+mj-ea"/>
                <a:cs typeface="+mj-cs"/>
              </a:rPr>
              <a:t>Simulation Process</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5B9A85B7-1BAD-6892-4273-8CEBBE81DA43}"/>
                  </a:ext>
                </a:extLst>
              </p:cNvPr>
              <p:cNvSpPr txBox="1"/>
              <p:nvPr/>
            </p:nvSpPr>
            <p:spPr>
              <a:xfrm>
                <a:off x="5098799" y="151179"/>
                <a:ext cx="6638544" cy="6555641"/>
              </a:xfrm>
              <a:prstGeom prst="rect">
                <a:avLst/>
              </a:prstGeom>
              <a:solidFill>
                <a:srgbClr val="BFBFBF">
                  <a:alpha val="85098"/>
                </a:srgbClr>
              </a:solidFill>
              <a:ln w="12700">
                <a:solidFill>
                  <a:srgbClr val="002060"/>
                </a:solidFill>
              </a:ln>
            </p:spPr>
            <p:txBody>
              <a:bodyPr wrap="square" rtlCol="0">
                <a:spAutoFit/>
              </a:bodyPr>
              <a:lstStyle/>
              <a:p>
                <a:pPr marL="0" indent="0">
                  <a:buNone/>
                </a:pPr>
                <a:r>
                  <a:rPr lang="en-US" sz="2800" b="1">
                    <a:solidFill>
                      <a:schemeClr val="tx1"/>
                    </a:solidFill>
                    <a:latin typeface="Cambria Math" panose="02040503050406030204" pitchFamily="18" charset="0"/>
                    <a:ea typeface="Cambria" panose="02040503050406030204" pitchFamily="18" charset="0"/>
                  </a:rPr>
                  <a:t>Start</a:t>
                </a:r>
              </a:p>
              <a:p>
                <a:pPr marL="0" indent="0">
                  <a:buNone/>
                </a:pPr>
                <a14:m>
                  <m:oMathPara xmlns:m="http://schemas.openxmlformats.org/officeDocument/2006/math">
                    <m:oMathParaPr>
                      <m:jc m:val="left"/>
                    </m:oMathParaPr>
                    <m:oMath xmlns:m="http://schemas.openxmlformats.org/officeDocument/2006/math">
                      <m:r>
                        <a:rPr lang="en-US" sz="2800" b="0" i="1" smtClean="0">
                          <a:solidFill>
                            <a:schemeClr val="tx1"/>
                          </a:solidFill>
                          <a:latin typeface="Cambria Math" panose="02040503050406030204" pitchFamily="18" charset="0"/>
                          <a:ea typeface="Cambria" panose="02040503050406030204" pitchFamily="18" charset="0"/>
                        </a:rPr>
                        <m:t>𝑡</m:t>
                      </m:r>
                      <m:r>
                        <a:rPr lang="en-US" sz="2800" b="0" i="1" smtClean="0">
                          <a:solidFill>
                            <a:schemeClr val="tx1"/>
                          </a:solidFill>
                          <a:latin typeface="Cambria Math" panose="02040503050406030204" pitchFamily="18" charset="0"/>
                          <a:ea typeface="Cambria" panose="02040503050406030204" pitchFamily="18" charset="0"/>
                        </a:rPr>
                        <m:t>=1</m:t>
                      </m:r>
                    </m:oMath>
                  </m:oMathPara>
                </a14:m>
                <a:endParaRPr lang="en-US" sz="2800" b="0" i="1">
                  <a:solidFill>
                    <a:schemeClr val="tx1"/>
                  </a:solidFill>
                  <a:latin typeface="Cambria Math" panose="02040503050406030204" pitchFamily="18" charset="0"/>
                  <a:ea typeface="Cambria" panose="02040503050406030204" pitchFamily="18" charset="0"/>
                </a:endParaRPr>
              </a:p>
              <a:p>
                <a:pPr marL="0" indent="0">
                  <a:buNone/>
                </a:pPr>
                <a14:m>
                  <m:oMath xmlns:m="http://schemas.openxmlformats.org/officeDocument/2006/math">
                    <m:r>
                      <a:rPr lang="en-US" sz="2800" b="0" i="1" smtClean="0">
                        <a:solidFill>
                          <a:schemeClr val="tx1"/>
                        </a:solidFill>
                        <a:latin typeface="Cambria Math" panose="02040503050406030204" pitchFamily="18" charset="0"/>
                        <a:ea typeface="Cambria" panose="02040503050406030204" pitchFamily="18" charset="0"/>
                      </a:rPr>
                      <m:t>𝐵</m:t>
                    </m:r>
                    <m:d>
                      <m:dPr>
                        <m:ctrlPr>
                          <a:rPr lang="en-US" sz="2800" b="0" i="1" smtClean="0">
                            <a:solidFill>
                              <a:schemeClr val="tx1"/>
                            </a:solidFill>
                            <a:latin typeface="Cambria Math" panose="02040503050406030204" pitchFamily="18" charset="0"/>
                            <a:ea typeface="Cambria" panose="02040503050406030204" pitchFamily="18" charset="0"/>
                          </a:rPr>
                        </m:ctrlPr>
                      </m:dPr>
                      <m:e>
                        <m:r>
                          <a:rPr lang="en-US" sz="2800" b="0" i="1" smtClean="0">
                            <a:solidFill>
                              <a:schemeClr val="tx1"/>
                            </a:solidFill>
                            <a:latin typeface="Cambria Math" panose="02040503050406030204" pitchFamily="18" charset="0"/>
                            <a:ea typeface="Cambria" panose="02040503050406030204" pitchFamily="18" charset="0"/>
                          </a:rPr>
                          <m:t>𝑡</m:t>
                        </m:r>
                        <m:r>
                          <a:rPr lang="en-US" sz="2800" b="0" i="1" smtClean="0">
                            <a:solidFill>
                              <a:schemeClr val="tx1"/>
                            </a:solidFill>
                            <a:latin typeface="Cambria Math" panose="02040503050406030204" pitchFamily="18" charset="0"/>
                            <a:ea typeface="Cambria" panose="02040503050406030204" pitchFamily="18" charset="0"/>
                          </a:rPr>
                          <m:t>=1</m:t>
                        </m:r>
                      </m:e>
                    </m:d>
                    <m:r>
                      <a:rPr lang="en-US" sz="2800" b="0" i="1" smtClean="0">
                        <a:solidFill>
                          <a:schemeClr val="tx1"/>
                        </a:solidFill>
                        <a:latin typeface="Cambria Math" panose="02040503050406030204" pitchFamily="18" charset="0"/>
                        <a:ea typeface="Cambria" panose="02040503050406030204" pitchFamily="18" charset="0"/>
                      </a:rPr>
                      <m:t>=50%</m:t>
                    </m:r>
                  </m:oMath>
                </a14:m>
                <a:r>
                  <a:rPr lang="en-US" sz="2800">
                    <a:solidFill>
                      <a:schemeClr val="tx1"/>
                    </a:solidFill>
                    <a:latin typeface="Cambria" panose="02040503050406030204" pitchFamily="18" charset="0"/>
                    <a:ea typeface="Cambria" panose="02040503050406030204" pitchFamily="18" charset="0"/>
                  </a:rPr>
                  <a:t> mark within the permissible range.</a:t>
                </a:r>
              </a:p>
              <a:p>
                <a:pPr marL="0" indent="0">
                  <a:buNone/>
                </a:pPr>
                <a:r>
                  <a:rPr lang="en-US" sz="2800" b="1">
                    <a:solidFill>
                      <a:schemeClr val="tx1"/>
                    </a:solidFill>
                    <a:latin typeface="Cambria" panose="02040503050406030204" pitchFamily="18" charset="0"/>
                    <a:ea typeface="Cambria" panose="02040503050406030204" pitchFamily="18" charset="0"/>
                  </a:rPr>
                  <a:t>while</a:t>
                </a:r>
                <a:r>
                  <a:rPr lang="en-US" sz="2800">
                    <a:solidFill>
                      <a:schemeClr val="tx1"/>
                    </a:solidFill>
                    <a:latin typeface="Cambria" panose="02040503050406030204" pitchFamily="18" charset="0"/>
                    <a:ea typeface="Cambria" panose="02040503050406030204" pitchFamily="18" charset="0"/>
                  </a:rPr>
                  <a:t> </a:t>
                </a:r>
                <a14:m>
                  <m:oMath xmlns:m="http://schemas.openxmlformats.org/officeDocument/2006/math">
                    <m:r>
                      <a:rPr lang="en-US" sz="2800" b="0" i="1" smtClean="0">
                        <a:solidFill>
                          <a:schemeClr val="tx1"/>
                        </a:solidFill>
                        <a:latin typeface="Cambria Math" panose="02040503050406030204" pitchFamily="18" charset="0"/>
                      </a:rPr>
                      <m:t>𝑡</m:t>
                    </m:r>
                    <m:r>
                      <a:rPr lang="en-US" sz="2800" b="0" i="1" smtClean="0">
                        <a:solidFill>
                          <a:schemeClr val="tx1"/>
                        </a:solidFill>
                        <a:latin typeface="Cambria Math" panose="02040503050406030204" pitchFamily="18" charset="0"/>
                      </a:rPr>
                      <m:t>≤</m:t>
                    </m:r>
                    <m:r>
                      <a:rPr lang="en-US" sz="2800" b="0" i="1" smtClean="0">
                        <a:solidFill>
                          <a:schemeClr val="tx1"/>
                        </a:solidFill>
                        <a:latin typeface="Cambria Math" panose="02040503050406030204" pitchFamily="18" charset="0"/>
                      </a:rPr>
                      <m:t>𝐾</m:t>
                    </m:r>
                  </m:oMath>
                </a14:m>
                <a:endParaRPr lang="en-US" sz="2800">
                  <a:solidFill>
                    <a:schemeClr val="tx1"/>
                  </a:solidFill>
                  <a:latin typeface="Cambria" panose="02040503050406030204" pitchFamily="18" charset="0"/>
                  <a:ea typeface="Cambria" panose="02040503050406030204" pitchFamily="18" charset="0"/>
                </a:endParaRPr>
              </a:p>
              <a:p>
                <a:pPr marL="651510" lvl="1" indent="-514350">
                  <a:buFont typeface="+mj-lt"/>
                  <a:buAutoNum type="romanLcPeriod"/>
                </a:pPr>
                <a:r>
                  <a:rPr lang="en-US" sz="2800">
                    <a:solidFill>
                      <a:schemeClr val="tx1"/>
                    </a:solidFill>
                    <a:latin typeface="Cambria" panose="02040503050406030204" pitchFamily="18" charset="0"/>
                    <a:ea typeface="Cambria" panose="02040503050406030204" pitchFamily="18" charset="0"/>
                  </a:rPr>
                  <a:t>Batteries start with state </a:t>
                </a:r>
                <a14:m>
                  <m:oMath xmlns:m="http://schemas.openxmlformats.org/officeDocument/2006/math">
                    <m:r>
                      <a:rPr lang="en-US" sz="2800" b="0" i="1" smtClean="0">
                        <a:solidFill>
                          <a:schemeClr val="tx1"/>
                        </a:solidFill>
                        <a:latin typeface="Cambria Math" panose="02040503050406030204" pitchFamily="18" charset="0"/>
                      </a:rPr>
                      <m:t>𝐵</m:t>
                    </m:r>
                    <m:r>
                      <a:rPr lang="en-US" sz="2800" b="0" i="1" smtClean="0">
                        <a:solidFill>
                          <a:schemeClr val="tx1"/>
                        </a:solidFill>
                        <a:latin typeface="Cambria Math" panose="02040503050406030204" pitchFamily="18" charset="0"/>
                      </a:rPr>
                      <m:t>(</m:t>
                    </m:r>
                    <m:r>
                      <a:rPr lang="en-US" sz="2800" b="0" i="1" smtClean="0">
                        <a:solidFill>
                          <a:schemeClr val="tx1"/>
                        </a:solidFill>
                        <a:latin typeface="Cambria Math" panose="02040503050406030204" pitchFamily="18" charset="0"/>
                      </a:rPr>
                      <m:t>𝑡</m:t>
                    </m:r>
                    <m:r>
                      <a:rPr lang="en-US" sz="2800" b="0" i="1" smtClean="0">
                        <a:solidFill>
                          <a:schemeClr val="tx1"/>
                        </a:solidFill>
                        <a:latin typeface="Cambria Math" panose="02040503050406030204" pitchFamily="18" charset="0"/>
                      </a:rPr>
                      <m:t>)</m:t>
                    </m:r>
                  </m:oMath>
                </a14:m>
                <a:r>
                  <a:rPr lang="en-US" sz="2800">
                    <a:solidFill>
                      <a:schemeClr val="tx1"/>
                    </a:solidFill>
                    <a:latin typeface="Cambria" panose="02040503050406030204" pitchFamily="18" charset="0"/>
                    <a:ea typeface="Cambria" panose="02040503050406030204" pitchFamily="18" charset="0"/>
                  </a:rPr>
                  <a:t> at the beginning of the time interval.</a:t>
                </a:r>
              </a:p>
              <a:p>
                <a:pPr marL="651510" lvl="1" indent="-514350">
                  <a:buFont typeface="+mj-lt"/>
                  <a:buAutoNum type="romanLcPeriod"/>
                </a:pPr>
                <a:r>
                  <a:rPr lang="en-US" sz="2800">
                    <a:solidFill>
                      <a:schemeClr val="tx1"/>
                    </a:solidFill>
                    <a:latin typeface="Cambria" panose="02040503050406030204" pitchFamily="18" charset="0"/>
                    <a:ea typeface="Cambria" panose="02040503050406030204" pitchFamily="18" charset="0"/>
                  </a:rPr>
                  <a:t>Run (D-)OPF for minimizing the losses during current time interval </a:t>
                </a:r>
                <a14:m>
                  <m:oMath xmlns:m="http://schemas.openxmlformats.org/officeDocument/2006/math">
                    <m:r>
                      <a:rPr lang="en-US" sz="2800" b="0" i="0" smtClean="0">
                        <a:solidFill>
                          <a:schemeClr val="tx1"/>
                        </a:solidFill>
                        <a:latin typeface="Cambria Math" panose="02040503050406030204" pitchFamily="18" charset="0"/>
                        <a:ea typeface="Cambria" panose="02040503050406030204" pitchFamily="18" charset="0"/>
                      </a:rPr>
                      <m:t>(</m:t>
                    </m:r>
                    <m:r>
                      <a:rPr lang="en-US" sz="2800" b="0" i="1" smtClean="0">
                        <a:solidFill>
                          <a:schemeClr val="tx1"/>
                        </a:solidFill>
                        <a:latin typeface="Cambria Math" panose="02040503050406030204" pitchFamily="18" charset="0"/>
                        <a:ea typeface="Cambria" panose="02040503050406030204" pitchFamily="18" charset="0"/>
                      </a:rPr>
                      <m:t>𝑡</m:t>
                    </m:r>
                    <m:r>
                      <a:rPr lang="en-US" sz="2800" b="0" i="1" smtClean="0">
                        <a:solidFill>
                          <a:schemeClr val="tx1"/>
                        </a:solidFill>
                        <a:latin typeface="Cambria Math" panose="02040503050406030204" pitchFamily="18" charset="0"/>
                        <a:ea typeface="Cambria" panose="02040503050406030204" pitchFamily="18" charset="0"/>
                      </a:rPr>
                      <m:t> </m:t>
                    </m:r>
                  </m:oMath>
                </a14:m>
                <a:r>
                  <a:rPr lang="en-US" sz="2800">
                    <a:solidFill>
                      <a:schemeClr val="tx1"/>
                    </a:solidFill>
                    <a:latin typeface="Cambria" panose="02040503050406030204" pitchFamily="18" charset="0"/>
                    <a:ea typeface="Cambria" panose="02040503050406030204" pitchFamily="18" charset="0"/>
                  </a:rPr>
                  <a:t>to </a:t>
                </a:r>
                <a14:m>
                  <m:oMath xmlns:m="http://schemas.openxmlformats.org/officeDocument/2006/math">
                    <m:r>
                      <a:rPr lang="en-US" sz="2800" b="0" i="1" smtClean="0">
                        <a:solidFill>
                          <a:schemeClr val="tx1"/>
                        </a:solidFill>
                        <a:latin typeface="Cambria Math" panose="02040503050406030204" pitchFamily="18" charset="0"/>
                        <a:ea typeface="Cambria" panose="02040503050406030204" pitchFamily="18" charset="0"/>
                      </a:rPr>
                      <m:t>𝑡</m:t>
                    </m:r>
                    <m:r>
                      <a:rPr lang="en-US" sz="2800" b="0" i="1" smtClean="0">
                        <a:solidFill>
                          <a:schemeClr val="tx1"/>
                        </a:solidFill>
                        <a:latin typeface="Cambria Math" panose="02040503050406030204" pitchFamily="18" charset="0"/>
                        <a:ea typeface="Cambria" panose="02040503050406030204" pitchFamily="18" charset="0"/>
                      </a:rPr>
                      <m:t>+1</m:t>
                    </m:r>
                    <m:r>
                      <a:rPr lang="en-US" sz="2800" b="0" i="0" smtClean="0">
                        <a:solidFill>
                          <a:schemeClr val="tx1"/>
                        </a:solidFill>
                        <a:latin typeface="Cambria Math" panose="02040503050406030204" pitchFamily="18" charset="0"/>
                        <a:ea typeface="Cambria" panose="02040503050406030204" pitchFamily="18" charset="0"/>
                      </a:rPr>
                      <m:t>)</m:t>
                    </m:r>
                  </m:oMath>
                </a14:m>
                <a:endParaRPr lang="en-US" sz="2800">
                  <a:solidFill>
                    <a:schemeClr val="tx1"/>
                  </a:solidFill>
                  <a:latin typeface="Cambria" panose="02040503050406030204" pitchFamily="18" charset="0"/>
                  <a:ea typeface="Cambria" panose="02040503050406030204" pitchFamily="18" charset="0"/>
                </a:endParaRPr>
              </a:p>
              <a:p>
                <a:pPr marL="651510" lvl="1" indent="-514350">
                  <a:buFont typeface="+mj-lt"/>
                  <a:buAutoNum type="romanLcPeriod"/>
                </a:pPr>
                <a:r>
                  <a:rPr lang="en-US" sz="2800">
                    <a:solidFill>
                      <a:schemeClr val="tx1"/>
                    </a:solidFill>
                    <a:latin typeface="Cambria" panose="02040503050406030204" pitchFamily="18" charset="0"/>
                    <a:ea typeface="Cambria" panose="02040503050406030204" pitchFamily="18" charset="0"/>
                  </a:rPr>
                  <a:t>Batteries reach a state </a:t>
                </a:r>
                <a14:m>
                  <m:oMath xmlns:m="http://schemas.openxmlformats.org/officeDocument/2006/math">
                    <m:r>
                      <a:rPr lang="en-US" sz="2800" b="0" i="1" smtClean="0">
                        <a:solidFill>
                          <a:schemeClr val="tx1"/>
                        </a:solidFill>
                        <a:latin typeface="Cambria Math" panose="02040503050406030204" pitchFamily="18" charset="0"/>
                      </a:rPr>
                      <m:t>𝐵</m:t>
                    </m:r>
                    <m:d>
                      <m:dPr>
                        <m:ctrlPr>
                          <a:rPr lang="en-US" sz="2800" b="0" i="1" smtClean="0">
                            <a:solidFill>
                              <a:schemeClr val="tx1"/>
                            </a:solidFill>
                            <a:latin typeface="Cambria Math" panose="02040503050406030204" pitchFamily="18" charset="0"/>
                          </a:rPr>
                        </m:ctrlPr>
                      </m:dPr>
                      <m:e>
                        <m:r>
                          <a:rPr lang="en-US" sz="2800" b="0" i="1" smtClean="0">
                            <a:solidFill>
                              <a:schemeClr val="tx1"/>
                            </a:solidFill>
                            <a:latin typeface="Cambria Math" panose="02040503050406030204" pitchFamily="18" charset="0"/>
                          </a:rPr>
                          <m:t>𝑡</m:t>
                        </m:r>
                        <m:r>
                          <a:rPr lang="en-US" sz="2800" b="0" i="1" smtClean="0">
                            <a:solidFill>
                              <a:schemeClr val="tx1"/>
                            </a:solidFill>
                            <a:latin typeface="Cambria Math" panose="02040503050406030204" pitchFamily="18" charset="0"/>
                          </a:rPr>
                          <m:t>+1</m:t>
                        </m:r>
                      </m:e>
                    </m:d>
                  </m:oMath>
                </a14:m>
                <a:r>
                  <a:rPr lang="en-US" sz="2800">
                    <a:solidFill>
                      <a:schemeClr val="tx1"/>
                    </a:solidFill>
                    <a:latin typeface="Cambria" panose="02040503050406030204" pitchFamily="18" charset="0"/>
                    <a:ea typeface="Cambria" panose="02040503050406030204" pitchFamily="18" charset="0"/>
                  </a:rPr>
                  <a:t> after the end of the interval, as per the optimal solution.</a:t>
                </a:r>
              </a:p>
              <a:p>
                <a:pPr marL="651510" lvl="1" indent="-514350">
                  <a:buFont typeface="+mj-lt"/>
                  <a:buAutoNum type="romanLcPeriod"/>
                </a:pPr>
                <a:r>
                  <a:rPr lang="en-US" sz="2800" b="0">
                    <a:solidFill>
                      <a:schemeClr val="tx1"/>
                    </a:solidFill>
                    <a:latin typeface="Cambria" panose="02040503050406030204" pitchFamily="18" charset="0"/>
                    <a:ea typeface="Cambria" panose="02040503050406030204" pitchFamily="18" charset="0"/>
                  </a:rPr>
                  <a:t>Repeat with </a:t>
                </a:r>
                <a14:m>
                  <m:oMath xmlns:m="http://schemas.openxmlformats.org/officeDocument/2006/math">
                    <m:r>
                      <a:rPr lang="en-US" sz="2800" b="0" i="1" smtClean="0">
                        <a:solidFill>
                          <a:schemeClr val="tx1"/>
                        </a:solidFill>
                        <a:latin typeface="Cambria Math" panose="02040503050406030204" pitchFamily="18" charset="0"/>
                      </a:rPr>
                      <m:t>𝑡</m:t>
                    </m:r>
                    <m:r>
                      <a:rPr lang="en-US" sz="2800" b="0" i="1" smtClean="0">
                        <a:solidFill>
                          <a:schemeClr val="tx1"/>
                        </a:solidFill>
                        <a:latin typeface="Cambria Math" panose="02040503050406030204" pitchFamily="18" charset="0"/>
                      </a:rPr>
                      <m:t>=</m:t>
                    </m:r>
                    <m:r>
                      <a:rPr lang="en-US" sz="2800" b="0" i="1" smtClean="0">
                        <a:solidFill>
                          <a:schemeClr val="tx1"/>
                        </a:solidFill>
                        <a:latin typeface="Cambria Math" panose="02040503050406030204" pitchFamily="18" charset="0"/>
                      </a:rPr>
                      <m:t>𝑡</m:t>
                    </m:r>
                    <m:r>
                      <a:rPr lang="en-US" sz="2800" b="0" i="1" smtClean="0">
                        <a:solidFill>
                          <a:schemeClr val="tx1"/>
                        </a:solidFill>
                        <a:latin typeface="Cambria Math" panose="02040503050406030204" pitchFamily="18" charset="0"/>
                      </a:rPr>
                      <m:t>+1</m:t>
                    </m:r>
                  </m:oMath>
                </a14:m>
                <a:r>
                  <a:rPr lang="en-US" sz="2800">
                    <a:solidFill>
                      <a:schemeClr val="tx1"/>
                    </a:solidFill>
                    <a:latin typeface="Cambria" panose="02040503050406030204" pitchFamily="18" charset="0"/>
                    <a:ea typeface="Cambria" panose="02040503050406030204" pitchFamily="18" charset="0"/>
                  </a:rPr>
                  <a:t>.</a:t>
                </a:r>
              </a:p>
              <a:p>
                <a:pPr indent="-320040"/>
                <a:r>
                  <a:rPr lang="en-US" sz="2800" b="1">
                    <a:solidFill>
                      <a:schemeClr val="tx1"/>
                    </a:solidFill>
                    <a:latin typeface="Cambria" panose="02040503050406030204" pitchFamily="18" charset="0"/>
                    <a:ea typeface="Cambria" panose="02040503050406030204" pitchFamily="18" charset="0"/>
                  </a:rPr>
                  <a:t>end</a:t>
                </a:r>
                <a:endParaRPr lang="en-US" sz="2800"/>
              </a:p>
            </p:txBody>
          </p:sp>
        </mc:Choice>
        <mc:Fallback>
          <p:sp>
            <p:nvSpPr>
              <p:cNvPr id="5" name="TextBox 4">
                <a:extLst>
                  <a:ext uri="{FF2B5EF4-FFF2-40B4-BE49-F238E27FC236}">
                    <a16:creationId xmlns:a16="http://schemas.microsoft.com/office/drawing/2014/main" id="{5B9A85B7-1BAD-6892-4273-8CEBBE81DA43}"/>
                  </a:ext>
                </a:extLst>
              </p:cNvPr>
              <p:cNvSpPr txBox="1">
                <a:spLocks noRot="1" noChangeAspect="1" noMove="1" noResize="1" noEditPoints="1" noAdjustHandles="1" noChangeArrowheads="1" noChangeShapeType="1" noTextEdit="1"/>
              </p:cNvSpPr>
              <p:nvPr/>
            </p:nvSpPr>
            <p:spPr>
              <a:xfrm>
                <a:off x="5098799" y="151179"/>
                <a:ext cx="6638544" cy="6555641"/>
              </a:xfrm>
              <a:prstGeom prst="rect">
                <a:avLst/>
              </a:prstGeom>
              <a:blipFill>
                <a:blip r:embed="rId2"/>
                <a:stretch>
                  <a:fillRect l="-1742" t="-929" b="-1393"/>
                </a:stretch>
              </a:blipFill>
              <a:ln w="12700">
                <a:solidFill>
                  <a:srgbClr val="002060"/>
                </a:solidFill>
              </a:ln>
            </p:spPr>
            <p:txBody>
              <a:bodyPr/>
              <a:lstStyle/>
              <a:p>
                <a:r>
                  <a:rPr lang="en-IN">
                    <a:noFill/>
                  </a:rPr>
                  <a:t> </a:t>
                </a:r>
              </a:p>
            </p:txBody>
          </p:sp>
        </mc:Fallback>
      </mc:AlternateContent>
    </p:spTree>
    <p:extLst>
      <p:ext uri="{BB962C8B-B14F-4D97-AF65-F5344CB8AC3E}">
        <p14:creationId xmlns:p14="http://schemas.microsoft.com/office/powerpoint/2010/main" val="2958141711"/>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graphicFrame>
        <p:nvGraphicFramePr>
          <p:cNvPr id="4" name="Diagram 3">
            <a:extLst>
              <a:ext uri="{FF2B5EF4-FFF2-40B4-BE49-F238E27FC236}">
                <a16:creationId xmlns:a16="http://schemas.microsoft.com/office/drawing/2014/main" id="{6E8D8754-8752-D118-4DFD-F18A5E6DEF52}"/>
              </a:ext>
            </a:extLst>
          </p:cNvPr>
          <p:cNvGraphicFramePr/>
          <p:nvPr>
            <p:extLst>
              <p:ext uri="{D42A27DB-BD31-4B8C-83A1-F6EECF244321}">
                <p14:modId xmlns:p14="http://schemas.microsoft.com/office/powerpoint/2010/main" val="2816914712"/>
              </p:ext>
            </p:extLst>
          </p:nvPr>
        </p:nvGraphicFramePr>
        <p:xfrm>
          <a:off x="600076" y="1486506"/>
          <a:ext cx="11371966" cy="525365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1" name="TextBox 10">
            <a:extLst>
              <a:ext uri="{FF2B5EF4-FFF2-40B4-BE49-F238E27FC236}">
                <a16:creationId xmlns:a16="http://schemas.microsoft.com/office/drawing/2014/main" id="{7C9DD76A-A77D-5721-DDB8-8503776FF432}"/>
              </a:ext>
            </a:extLst>
          </p:cNvPr>
          <p:cNvSpPr txBox="1"/>
          <p:nvPr/>
        </p:nvSpPr>
        <p:spPr>
          <a:xfrm>
            <a:off x="867659" y="1828115"/>
            <a:ext cx="2640316" cy="523220"/>
          </a:xfrm>
          <a:prstGeom prst="rect">
            <a:avLst/>
          </a:prstGeom>
          <a:noFill/>
          <a:ln>
            <a:solidFill>
              <a:schemeClr val="bg2">
                <a:lumMod val="40000"/>
                <a:lumOff val="60000"/>
              </a:schemeClr>
            </a:solidFill>
          </a:ln>
        </p:spPr>
        <p:txBody>
          <a:bodyPr wrap="square" rtlCol="0">
            <a:spAutoFit/>
          </a:bodyPr>
          <a:lstStyle/>
          <a:p>
            <a:r>
              <a:rPr lang="en-US" sz="2800">
                <a:solidFill>
                  <a:schemeClr val="bg1"/>
                </a:solidFill>
              </a:rPr>
              <a:t>The Process</a:t>
            </a:r>
          </a:p>
        </p:txBody>
      </p:sp>
    </p:spTree>
    <p:extLst>
      <p:ext uri="{BB962C8B-B14F-4D97-AF65-F5344CB8AC3E}">
        <p14:creationId xmlns:p14="http://schemas.microsoft.com/office/powerpoint/2010/main" val="4032008920"/>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sp>
        <p:nvSpPr>
          <p:cNvPr id="11" name="TextBox 10">
            <a:extLst>
              <a:ext uri="{FF2B5EF4-FFF2-40B4-BE49-F238E27FC236}">
                <a16:creationId xmlns:a16="http://schemas.microsoft.com/office/drawing/2014/main" id="{7C9DD76A-A77D-5721-DDB8-8503776FF432}"/>
              </a:ext>
            </a:extLst>
          </p:cNvPr>
          <p:cNvSpPr txBox="1"/>
          <p:nvPr/>
        </p:nvSpPr>
        <p:spPr>
          <a:xfrm>
            <a:off x="867659" y="1828115"/>
            <a:ext cx="2640316" cy="523220"/>
          </a:xfrm>
          <a:prstGeom prst="rect">
            <a:avLst/>
          </a:prstGeom>
          <a:noFill/>
          <a:ln>
            <a:solidFill>
              <a:schemeClr val="bg2">
                <a:lumMod val="40000"/>
                <a:lumOff val="60000"/>
              </a:schemeClr>
            </a:solidFill>
          </a:ln>
        </p:spPr>
        <p:txBody>
          <a:bodyPr wrap="square" rtlCol="0">
            <a:spAutoFit/>
          </a:bodyPr>
          <a:lstStyle/>
          <a:p>
            <a:r>
              <a:rPr lang="en-US" sz="2800">
                <a:solidFill>
                  <a:schemeClr val="bg1"/>
                </a:solidFill>
              </a:rPr>
              <a:t>The Process</a:t>
            </a:r>
          </a:p>
        </p:txBody>
      </p:sp>
      <p:pic>
        <p:nvPicPr>
          <p:cNvPr id="5" name="Picture 4">
            <a:extLst>
              <a:ext uri="{FF2B5EF4-FFF2-40B4-BE49-F238E27FC236}">
                <a16:creationId xmlns:a16="http://schemas.microsoft.com/office/drawing/2014/main" id="{0AC97D59-505B-282A-F887-E99C53706F78}"/>
              </a:ext>
            </a:extLst>
          </p:cNvPr>
          <p:cNvPicPr>
            <a:picLocks noChangeAspect="1"/>
          </p:cNvPicPr>
          <p:nvPr/>
        </p:nvPicPr>
        <p:blipFill>
          <a:blip r:embed="rId2"/>
          <a:stretch>
            <a:fillRect/>
          </a:stretch>
        </p:blipFill>
        <p:spPr>
          <a:xfrm>
            <a:off x="390057" y="2442940"/>
            <a:ext cx="6687483" cy="3191320"/>
          </a:xfrm>
          <a:prstGeom prst="rect">
            <a:avLst/>
          </a:prstGeom>
          <a:ln>
            <a:solidFill>
              <a:schemeClr val="bg2">
                <a:lumMod val="40000"/>
                <a:lumOff val="60000"/>
              </a:schemeClr>
            </a:solidFill>
          </a:ln>
        </p:spPr>
      </p:pic>
      <p:sp>
        <p:nvSpPr>
          <p:cNvPr id="6" name="TextBox 5">
            <a:extLst>
              <a:ext uri="{FF2B5EF4-FFF2-40B4-BE49-F238E27FC236}">
                <a16:creationId xmlns:a16="http://schemas.microsoft.com/office/drawing/2014/main" id="{72680ED8-9532-1377-C217-167F8DDE1E40}"/>
              </a:ext>
            </a:extLst>
          </p:cNvPr>
          <p:cNvSpPr txBox="1"/>
          <p:nvPr/>
        </p:nvSpPr>
        <p:spPr>
          <a:xfrm>
            <a:off x="390057" y="5743922"/>
            <a:ext cx="6687484" cy="923330"/>
          </a:xfrm>
          <a:prstGeom prst="rect">
            <a:avLst/>
          </a:prstGeom>
          <a:noFill/>
          <a:ln>
            <a:solidFill>
              <a:schemeClr val="bg2">
                <a:lumMod val="40000"/>
                <a:lumOff val="60000"/>
              </a:schemeClr>
            </a:solidFill>
          </a:ln>
        </p:spPr>
        <p:txBody>
          <a:bodyPr wrap="square" rtlCol="0">
            <a:spAutoFit/>
          </a:bodyPr>
          <a:lstStyle/>
          <a:p>
            <a:r>
              <a:rPr lang="en-US">
                <a:solidFill>
                  <a:schemeClr val="bg1"/>
                </a:solidFill>
              </a:rPr>
              <a:t>Fig. Coupling of SOCP with NLP by fixing real power solutions from SOCP and hence decoupling the NLP to obtain a feasible solution. </a:t>
            </a:r>
            <a:r>
              <a:rPr lang="en-US" b="1" i="1">
                <a:solidFill>
                  <a:schemeClr val="bg1"/>
                </a:solidFill>
              </a:rPr>
              <a:t>(What? How?)</a:t>
            </a:r>
          </a:p>
        </p:txBody>
      </p:sp>
      <p:pic>
        <p:nvPicPr>
          <p:cNvPr id="8" name="Picture 7">
            <a:extLst>
              <a:ext uri="{FF2B5EF4-FFF2-40B4-BE49-F238E27FC236}">
                <a16:creationId xmlns:a16="http://schemas.microsoft.com/office/drawing/2014/main" id="{38759294-2182-23C6-E864-8EDE879C67C8}"/>
              </a:ext>
            </a:extLst>
          </p:cNvPr>
          <p:cNvPicPr>
            <a:picLocks noChangeAspect="1"/>
          </p:cNvPicPr>
          <p:nvPr/>
        </p:nvPicPr>
        <p:blipFill>
          <a:blip r:embed="rId3"/>
          <a:stretch>
            <a:fillRect/>
          </a:stretch>
        </p:blipFill>
        <p:spPr>
          <a:xfrm>
            <a:off x="7258515" y="2442940"/>
            <a:ext cx="4751086" cy="3191320"/>
          </a:xfrm>
          <a:prstGeom prst="rect">
            <a:avLst/>
          </a:prstGeom>
          <a:ln>
            <a:solidFill>
              <a:schemeClr val="bg2">
                <a:lumMod val="40000"/>
                <a:lumOff val="60000"/>
              </a:schemeClr>
            </a:solidFill>
          </a:ln>
        </p:spPr>
      </p:pic>
      <p:sp>
        <p:nvSpPr>
          <p:cNvPr id="12" name="TextBox 11">
            <a:extLst>
              <a:ext uri="{FF2B5EF4-FFF2-40B4-BE49-F238E27FC236}">
                <a16:creationId xmlns:a16="http://schemas.microsoft.com/office/drawing/2014/main" id="{635779B3-FFB5-C54A-2480-54ECABAD79A1}"/>
              </a:ext>
            </a:extLst>
          </p:cNvPr>
          <p:cNvSpPr txBox="1"/>
          <p:nvPr/>
        </p:nvSpPr>
        <p:spPr>
          <a:xfrm>
            <a:off x="7258515" y="5743922"/>
            <a:ext cx="4751086" cy="923330"/>
          </a:xfrm>
          <a:prstGeom prst="rect">
            <a:avLst/>
          </a:prstGeom>
          <a:noFill/>
          <a:ln>
            <a:solidFill>
              <a:schemeClr val="bg2">
                <a:lumMod val="40000"/>
                <a:lumOff val="60000"/>
              </a:schemeClr>
            </a:solidFill>
          </a:ln>
        </p:spPr>
        <p:txBody>
          <a:bodyPr wrap="square" rtlCol="0">
            <a:spAutoFit/>
          </a:bodyPr>
          <a:lstStyle/>
          <a:p>
            <a:r>
              <a:rPr lang="en-US">
                <a:solidFill>
                  <a:schemeClr val="bg1"/>
                </a:solidFill>
              </a:rPr>
              <a:t>Fig. Available reactive power variation range for NLP across multiple time-steps based on the active power trajectory provided by the SOCP.</a:t>
            </a:r>
            <a:endParaRPr lang="en-US" b="1" i="1">
              <a:solidFill>
                <a:schemeClr val="bg1"/>
              </a:solidFill>
            </a:endParaRPr>
          </a:p>
        </p:txBody>
      </p:sp>
    </p:spTree>
    <p:extLst>
      <p:ext uri="{BB962C8B-B14F-4D97-AF65-F5344CB8AC3E}">
        <p14:creationId xmlns:p14="http://schemas.microsoft.com/office/powerpoint/2010/main" val="6021721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64BE6767-30AA-41AB-8C0B-29F30741AF76}"/>
                  </a:ext>
                </a:extLst>
              </p:cNvPr>
              <p:cNvSpPr>
                <a:spLocks noGrp="1"/>
              </p:cNvSpPr>
              <p:nvPr>
                <p:ph idx="1"/>
              </p:nvPr>
            </p:nvSpPr>
            <p:spPr>
              <a:xfrm>
                <a:off x="1077687" y="2248664"/>
                <a:ext cx="10418988" cy="4286531"/>
              </a:xfrm>
              <a:ln>
                <a:solidFill>
                  <a:schemeClr val="bg2">
                    <a:lumMod val="20000"/>
                    <a:lumOff val="80000"/>
                  </a:schemeClr>
                </a:solidFill>
              </a:ln>
            </p:spPr>
            <p:txBody>
              <a:bodyPr>
                <a:normAutofit/>
              </a:bodyPr>
              <a:lstStyle/>
              <a:p>
                <a:pPr marL="182880" lvl="1" indent="0">
                  <a:buNone/>
                </a:pPr>
                <a:r>
                  <a:rPr lang="en-US" sz="2800"/>
                  <a:t>Case Study Description</a:t>
                </a:r>
              </a:p>
              <a:p>
                <a:pPr lvl="1"/>
                <a:r>
                  <a:rPr lang="en-US"/>
                  <a:t>Distributed Storage and Solar PV Units randomly added to </a:t>
                </a:r>
                <a14:m>
                  <m:oMath xmlns:m="http://schemas.openxmlformats.org/officeDocument/2006/math">
                    <m:r>
                      <a:rPr lang="en-US" b="0" i="1" smtClean="0">
                        <a:latin typeface="Cambria Math" panose="02040503050406030204" pitchFamily="18" charset="0"/>
                      </a:rPr>
                      <m:t>16</m:t>
                    </m:r>
                  </m:oMath>
                </a14:m>
                <a:r>
                  <a:rPr lang="en-US" b="0"/>
                  <a:t> nodes</a:t>
                </a:r>
              </a:p>
              <a:p>
                <a:pPr lvl="2"/>
                <a:r>
                  <a:rPr lang="en-US"/>
                  <a:t>They can supply active and reactive power through four quadrant operation.</a:t>
                </a:r>
              </a:p>
              <a:p>
                <a:pPr lvl="2"/>
                <a:r>
                  <a:rPr lang="en-US"/>
                  <a:t>Each storage unit has capacity </a:t>
                </a:r>
                <a14:m>
                  <m:oMath xmlns:m="http://schemas.openxmlformats.org/officeDocument/2006/math">
                    <m:r>
                      <a:rPr lang="en-US" b="0" i="1" smtClean="0">
                        <a:latin typeface="Cambria Math" panose="02040503050406030204" pitchFamily="18" charset="0"/>
                      </a:rPr>
                      <m:t>=40</m:t>
                    </m:r>
                    <m:r>
                      <a:rPr lang="en-US" b="0" i="1" smtClean="0">
                        <a:latin typeface="Cambria Math" panose="02040503050406030204" pitchFamily="18" charset="0"/>
                      </a:rPr>
                      <m:t>𝑘𝑊h</m:t>
                    </m:r>
                  </m:oMath>
                </a14:m>
                <a:r>
                  <a:rPr lang="en-US"/>
                  <a:t> and apparent power rating </a:t>
                </a:r>
                <a14:m>
                  <m:oMath xmlns:m="http://schemas.openxmlformats.org/officeDocument/2006/math">
                    <m:r>
                      <a:rPr lang="en-US" b="0" i="1" smtClean="0">
                        <a:latin typeface="Cambria Math" panose="02040503050406030204" pitchFamily="18" charset="0"/>
                      </a:rPr>
                      <m:t>=50</m:t>
                    </m:r>
                    <m:r>
                      <a:rPr lang="en-US" b="0" i="1" smtClean="0">
                        <a:latin typeface="Cambria Math" panose="02040503050406030204" pitchFamily="18" charset="0"/>
                      </a:rPr>
                      <m:t>𝑘𝑉𝐴</m:t>
                    </m:r>
                  </m:oMath>
                </a14:m>
                <a:endParaRPr lang="en-US"/>
              </a:p>
              <a:p>
                <a:pPr lvl="2"/>
                <a:r>
                  <a:rPr lang="en-US"/>
                  <a:t>Each solar PV unit has a rating </a:t>
                </a:r>
                <a14:m>
                  <m:oMath xmlns:m="http://schemas.openxmlformats.org/officeDocument/2006/math">
                    <m:r>
                      <a:rPr lang="en-US" b="0" i="1" smtClean="0">
                        <a:latin typeface="Cambria Math" panose="02040503050406030204" pitchFamily="18" charset="0"/>
                      </a:rPr>
                      <m:t>=100</m:t>
                    </m:r>
                    <m:r>
                      <a:rPr lang="en-US" b="0" i="1" smtClean="0">
                        <a:latin typeface="Cambria Math" panose="02040503050406030204" pitchFamily="18" charset="0"/>
                      </a:rPr>
                      <m:t>𝑘𝑉𝐴</m:t>
                    </m:r>
                  </m:oMath>
                </a14:m>
                <a:endParaRPr lang="en-US"/>
              </a:p>
              <a:p>
                <a:pPr lvl="1"/>
                <a:endParaRPr lang="en-US"/>
              </a:p>
              <a:p>
                <a:pPr lvl="1"/>
                <a:r>
                  <a:rPr lang="en-US"/>
                  <a:t>Solar and Load Profile prediction horizon </a:t>
                </a:r>
                <a14:m>
                  <m:oMath xmlns:m="http://schemas.openxmlformats.org/officeDocument/2006/math">
                    <m:r>
                      <a:rPr lang="en-US" b="0" i="1" smtClean="0">
                        <a:latin typeface="Cambria Math" panose="02040503050406030204" pitchFamily="18" charset="0"/>
                      </a:rPr>
                      <m:t>30 </m:t>
                    </m:r>
                    <m:r>
                      <a:rPr lang="en-US" b="0" i="1" smtClean="0">
                        <a:latin typeface="Cambria Math" panose="02040503050406030204" pitchFamily="18" charset="0"/>
                      </a:rPr>
                      <m:t>𝑠𝑡𝑒𝑝𝑠</m:t>
                    </m:r>
                    <m:r>
                      <a:rPr lang="en-US" b="0" i="0" smtClean="0">
                        <a:latin typeface="Cambria Math" panose="02040503050406030204" pitchFamily="18" charset="0"/>
                      </a:rPr>
                      <m:t>=30 </m:t>
                    </m:r>
                    <m:r>
                      <a:rPr lang="en-US" b="0" i="1" smtClean="0">
                        <a:latin typeface="Cambria Math" panose="02040503050406030204" pitchFamily="18" charset="0"/>
                      </a:rPr>
                      <m:t>𝑚𝑖𝑛</m:t>
                    </m:r>
                    <m:r>
                      <a:rPr lang="en-US" b="0" i="0" smtClean="0">
                        <a:latin typeface="Cambria Math" panose="02040503050406030204" pitchFamily="18" charset="0"/>
                      </a:rPr>
                      <m:t>.</m:t>
                    </m:r>
                  </m:oMath>
                </a14:m>
                <a:endParaRPr lang="en-US"/>
              </a:p>
              <a:p>
                <a:pPr lvl="2"/>
                <a:r>
                  <a:rPr lang="en-US"/>
                  <a:t>Each step </a:t>
                </a:r>
                <a14:m>
                  <m:oMath xmlns:m="http://schemas.openxmlformats.org/officeDocument/2006/math">
                    <m:r>
                      <a:rPr lang="en-US" b="0" i="1" smtClean="0">
                        <a:latin typeface="Cambria Math" panose="02040503050406030204" pitchFamily="18" charset="0"/>
                      </a:rPr>
                      <m:t>=1 </m:t>
                    </m:r>
                    <m:r>
                      <a:rPr lang="en-US" b="0" i="1" smtClean="0">
                        <a:latin typeface="Cambria Math" panose="02040503050406030204" pitchFamily="18" charset="0"/>
                      </a:rPr>
                      <m:t>𝑚𝑖𝑛</m:t>
                    </m:r>
                    <m:r>
                      <a:rPr lang="en-US" b="0" i="1" smtClean="0">
                        <a:latin typeface="Cambria Math" panose="02040503050406030204" pitchFamily="18" charset="0"/>
                      </a:rPr>
                      <m:t>.</m:t>
                    </m:r>
                  </m:oMath>
                </a14:m>
                <a:endParaRPr lang="en-US"/>
              </a:p>
              <a:p>
                <a:pPr marL="182880" lvl="1" indent="0">
                  <a:buNone/>
                </a:pPr>
                <a:endParaRPr lang="en-US"/>
              </a:p>
              <a:p>
                <a:pPr marL="182880" lvl="1" indent="0">
                  <a:buNone/>
                </a:pPr>
                <a:endParaRPr lang="en-US"/>
              </a:p>
            </p:txBody>
          </p:sp>
        </mc:Choice>
        <mc:Fallback>
          <p:sp>
            <p:nvSpPr>
              <p:cNvPr id="3" name="Content Placeholder 2">
                <a:extLst>
                  <a:ext uri="{FF2B5EF4-FFF2-40B4-BE49-F238E27FC236}">
                    <a16:creationId xmlns:a16="http://schemas.microsoft.com/office/drawing/2014/main" id="{64BE6767-30AA-41AB-8C0B-29F30741AF76}"/>
                  </a:ext>
                </a:extLst>
              </p:cNvPr>
              <p:cNvSpPr>
                <a:spLocks noGrp="1" noRot="1" noChangeAspect="1" noMove="1" noResize="1" noEditPoints="1" noAdjustHandles="1" noChangeArrowheads="1" noChangeShapeType="1" noTextEdit="1"/>
              </p:cNvSpPr>
              <p:nvPr>
                <p:ph idx="1"/>
              </p:nvPr>
            </p:nvSpPr>
            <p:spPr>
              <a:xfrm>
                <a:off x="1077687" y="2248664"/>
                <a:ext cx="10418988" cy="4286531"/>
              </a:xfrm>
              <a:blipFill>
                <a:blip r:embed="rId2"/>
                <a:stretch>
                  <a:fillRect l="-292" t="-3262"/>
                </a:stretch>
              </a:blipFill>
              <a:ln>
                <a:solidFill>
                  <a:schemeClr val="bg2">
                    <a:lumMod val="20000"/>
                    <a:lumOff val="80000"/>
                  </a:schemeClr>
                </a:solidFill>
              </a:ln>
            </p:spPr>
            <p:txBody>
              <a:bodyPr/>
              <a:lstStyle/>
              <a:p>
                <a:r>
                  <a:rPr lang="en-IN">
                    <a:noFill/>
                  </a:rPr>
                  <a:t> </a:t>
                </a:r>
              </a:p>
            </p:txBody>
          </p:sp>
        </mc:Fallback>
      </mc:AlternateContent>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spTree>
    <p:extLst>
      <p:ext uri="{BB962C8B-B14F-4D97-AF65-F5344CB8AC3E}">
        <p14:creationId xmlns:p14="http://schemas.microsoft.com/office/powerpoint/2010/main" val="3721111440"/>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64BE6767-30AA-41AB-8C0B-29F30741AF76}"/>
                  </a:ext>
                </a:extLst>
              </p:cNvPr>
              <p:cNvSpPr>
                <a:spLocks noGrp="1"/>
              </p:cNvSpPr>
              <p:nvPr>
                <p:ph idx="1"/>
              </p:nvPr>
            </p:nvSpPr>
            <p:spPr>
              <a:xfrm>
                <a:off x="1077687" y="2248664"/>
                <a:ext cx="10418988" cy="4286531"/>
              </a:xfrm>
              <a:ln>
                <a:solidFill>
                  <a:schemeClr val="bg2">
                    <a:lumMod val="20000"/>
                    <a:lumOff val="80000"/>
                  </a:schemeClr>
                </a:solidFill>
              </a:ln>
            </p:spPr>
            <p:txBody>
              <a:bodyPr>
                <a:normAutofit/>
              </a:bodyPr>
              <a:lstStyle/>
              <a:p>
                <a:pPr marL="182880" lvl="1" indent="0">
                  <a:buNone/>
                </a:pPr>
                <a:r>
                  <a:rPr lang="en-US" sz="2800"/>
                  <a:t>Case Study Description</a:t>
                </a:r>
              </a:p>
              <a:p>
                <a:pPr lvl="1"/>
                <a:r>
                  <a:rPr lang="en-US"/>
                  <a:t>Three-phase OPF is run in a receding horizon fashion with prediction horizon of </a:t>
                </a:r>
                <a14:m>
                  <m:oMath xmlns:m="http://schemas.openxmlformats.org/officeDocument/2006/math">
                    <m:r>
                      <a:rPr lang="en-US" b="0" i="1" smtClean="0">
                        <a:latin typeface="Cambria Math" panose="02040503050406030204" pitchFamily="18" charset="0"/>
                      </a:rPr>
                      <m:t>30</m:t>
                    </m:r>
                  </m:oMath>
                </a14:m>
                <a:r>
                  <a:rPr lang="en-US"/>
                  <a:t> time-steps, for the dispatch of controllable assets of the network to </a:t>
                </a:r>
                <a:r>
                  <a:rPr lang="en-US" b="1"/>
                  <a:t>minimize network losses.</a:t>
                </a:r>
              </a:p>
              <a:p>
                <a:pPr lvl="1"/>
                <a:endParaRPr lang="en-US" b="1"/>
              </a:p>
              <a:p>
                <a:pPr lvl="1"/>
                <a:r>
                  <a:rPr lang="en-US"/>
                  <a:t>Set-points provided by the solutions of the SOCP are used to initialize an NLP to provide a feasible solution.</a:t>
                </a:r>
              </a:p>
              <a:p>
                <a:pPr lvl="2"/>
                <a:r>
                  <a:rPr lang="en-US"/>
                  <a:t>SOCP modeled in </a:t>
                </a:r>
                <a:r>
                  <a:rPr lang="en-US" err="1">
                    <a:solidFill>
                      <a:srgbClr val="C2A1D3"/>
                    </a:solidFill>
                  </a:rPr>
                  <a:t>JuMP</a:t>
                </a:r>
                <a:r>
                  <a:rPr lang="en-US"/>
                  <a:t>, with </a:t>
                </a:r>
                <a:r>
                  <a:rPr lang="en-US">
                    <a:solidFill>
                      <a:srgbClr val="C2A1D3"/>
                    </a:solidFill>
                  </a:rPr>
                  <a:t>Julia</a:t>
                </a:r>
                <a:r>
                  <a:rPr lang="en-US"/>
                  <a:t> and solved using GUROBI.</a:t>
                </a:r>
              </a:p>
              <a:p>
                <a:pPr lvl="3"/>
                <a:r>
                  <a:rPr lang="en-US"/>
                  <a:t>Multi-period SOCP has</a:t>
                </a:r>
              </a:p>
              <a:p>
                <a:pPr lvl="4"/>
                <a14:m>
                  <m:oMath xmlns:m="http://schemas.openxmlformats.org/officeDocument/2006/math">
                    <m:r>
                      <a:rPr lang="en-US" i="1" dirty="0" smtClean="0">
                        <a:latin typeface="Cambria Math" panose="02040503050406030204" pitchFamily="18" charset="0"/>
                      </a:rPr>
                      <m:t>108</m:t>
                    </m:r>
                  </m:oMath>
                </a14:m>
                <a:r>
                  <a:rPr lang="en-US" i="0">
                    <a:latin typeface="+mj-lt"/>
                  </a:rPr>
                  <a:t>k</a:t>
                </a:r>
                <a14:m>
                  <m:oMath xmlns:m="http://schemas.openxmlformats.org/officeDocument/2006/math">
                    <m:r>
                      <a:rPr lang="en-US" i="1" dirty="0">
                        <a:latin typeface="Cambria Math" panose="02040503050406030204" pitchFamily="18" charset="0"/>
                      </a:rPr>
                      <m:t> </m:t>
                    </m:r>
                  </m:oMath>
                </a14:m>
                <a:r>
                  <a:rPr lang="en-US"/>
                  <a:t>variables (k as in thousand)</a:t>
                </a:r>
              </a:p>
              <a:p>
                <a:pPr lvl="4"/>
                <a14:m>
                  <m:oMath xmlns:m="http://schemas.openxmlformats.org/officeDocument/2006/math">
                    <m:r>
                      <a:rPr lang="en-US" i="1" dirty="0" smtClean="0">
                        <a:latin typeface="Cambria Math" panose="02040503050406030204" pitchFamily="18" charset="0"/>
                      </a:rPr>
                      <m:t>48</m:t>
                    </m:r>
                  </m:oMath>
                </a14:m>
                <a:r>
                  <a:rPr lang="en-US" i="0">
                    <a:latin typeface="+mj-lt"/>
                  </a:rPr>
                  <a:t>k</a:t>
                </a:r>
                <a:r>
                  <a:rPr lang="en-US"/>
                  <a:t> linear constraints</a:t>
                </a:r>
              </a:p>
              <a:p>
                <a:pPr lvl="4"/>
                <a14:m>
                  <m:oMath xmlns:m="http://schemas.openxmlformats.org/officeDocument/2006/math">
                    <m:r>
                      <a:rPr lang="en-US" i="1" dirty="0" smtClean="0">
                        <a:latin typeface="Cambria Math" panose="02040503050406030204" pitchFamily="18" charset="0"/>
                      </a:rPr>
                      <m:t>81</m:t>
                    </m:r>
                  </m:oMath>
                </a14:m>
                <a:r>
                  <a:rPr lang="en-US" i="0">
                    <a:latin typeface="+mj-lt"/>
                  </a:rPr>
                  <a:t>k</a:t>
                </a:r>
                <a:r>
                  <a:rPr lang="en-US"/>
                  <a:t> SOC constraints</a:t>
                </a:r>
              </a:p>
              <a:p>
                <a:pPr marL="182880" lvl="1" indent="0">
                  <a:buNone/>
                </a:pPr>
                <a:endParaRPr lang="en-US"/>
              </a:p>
              <a:p>
                <a:pPr marL="182880" lvl="1" indent="0">
                  <a:buNone/>
                </a:pPr>
                <a:endParaRPr lang="en-US"/>
              </a:p>
            </p:txBody>
          </p:sp>
        </mc:Choice>
        <mc:Fallback>
          <p:sp>
            <p:nvSpPr>
              <p:cNvPr id="3" name="Content Placeholder 2">
                <a:extLst>
                  <a:ext uri="{FF2B5EF4-FFF2-40B4-BE49-F238E27FC236}">
                    <a16:creationId xmlns:a16="http://schemas.microsoft.com/office/drawing/2014/main" id="{64BE6767-30AA-41AB-8C0B-29F30741AF76}"/>
                  </a:ext>
                </a:extLst>
              </p:cNvPr>
              <p:cNvSpPr>
                <a:spLocks noGrp="1" noRot="1" noChangeAspect="1" noMove="1" noResize="1" noEditPoints="1" noAdjustHandles="1" noChangeArrowheads="1" noChangeShapeType="1" noTextEdit="1"/>
              </p:cNvSpPr>
              <p:nvPr>
                <p:ph idx="1"/>
              </p:nvPr>
            </p:nvSpPr>
            <p:spPr>
              <a:xfrm>
                <a:off x="1077687" y="2248664"/>
                <a:ext cx="10418988" cy="4286531"/>
              </a:xfrm>
              <a:blipFill>
                <a:blip r:embed="rId3"/>
                <a:stretch>
                  <a:fillRect l="-292" t="-3262" r="-1227"/>
                </a:stretch>
              </a:blipFill>
              <a:ln>
                <a:solidFill>
                  <a:schemeClr val="bg2">
                    <a:lumMod val="20000"/>
                    <a:lumOff val="80000"/>
                  </a:schemeClr>
                </a:solidFill>
              </a:ln>
            </p:spPr>
            <p:txBody>
              <a:bodyPr/>
              <a:lstStyle/>
              <a:p>
                <a:r>
                  <a:rPr lang="en-IN">
                    <a:noFill/>
                  </a:rPr>
                  <a:t> </a:t>
                </a:r>
              </a:p>
            </p:txBody>
          </p:sp>
        </mc:Fallback>
      </mc:AlternateContent>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spTree>
    <p:extLst>
      <p:ext uri="{BB962C8B-B14F-4D97-AF65-F5344CB8AC3E}">
        <p14:creationId xmlns:p14="http://schemas.microsoft.com/office/powerpoint/2010/main" val="3718739487"/>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64BE6767-30AA-41AB-8C0B-29F30741AF76}"/>
                  </a:ext>
                </a:extLst>
              </p:cNvPr>
              <p:cNvSpPr>
                <a:spLocks noGrp="1"/>
              </p:cNvSpPr>
              <p:nvPr>
                <p:ph idx="1"/>
              </p:nvPr>
            </p:nvSpPr>
            <p:spPr>
              <a:xfrm>
                <a:off x="1077687" y="2248664"/>
                <a:ext cx="10418988" cy="4286531"/>
              </a:xfrm>
              <a:ln>
                <a:solidFill>
                  <a:schemeClr val="bg2">
                    <a:lumMod val="20000"/>
                    <a:lumOff val="80000"/>
                  </a:schemeClr>
                </a:solidFill>
              </a:ln>
            </p:spPr>
            <p:txBody>
              <a:bodyPr>
                <a:normAutofit/>
              </a:bodyPr>
              <a:lstStyle/>
              <a:p>
                <a:pPr marL="182880" lvl="1" indent="0">
                  <a:buNone/>
                </a:pPr>
                <a:r>
                  <a:rPr lang="en-US" sz="2800"/>
                  <a:t>Case Study Description</a:t>
                </a:r>
              </a:p>
              <a:p>
                <a:pPr lvl="2"/>
                <a:r>
                  <a:rPr lang="en-US"/>
                  <a:t>NLP also modeled in </a:t>
                </a:r>
                <a:r>
                  <a:rPr lang="en-US" err="1">
                    <a:solidFill>
                      <a:srgbClr val="C2A1D3"/>
                    </a:solidFill>
                  </a:rPr>
                  <a:t>JuMP</a:t>
                </a:r>
                <a:r>
                  <a:rPr lang="en-US"/>
                  <a:t>, but solved using IPOPT </a:t>
                </a:r>
                <a:r>
                  <a:rPr lang="en-US">
                    <a:hlinkClick r:id="rId3" action="ppaction://hlinksldjump"/>
                  </a:rPr>
                  <a:t>[36] </a:t>
                </a:r>
                <a:r>
                  <a:rPr lang="en-US"/>
                  <a:t>using the HSL_MA86 solver </a:t>
                </a:r>
                <a:r>
                  <a:rPr lang="en-US">
                    <a:hlinkClick r:id="rId3" action="ppaction://hlinksldjump"/>
                  </a:rPr>
                  <a:t>[37]</a:t>
                </a:r>
                <a:endParaRPr lang="en-US"/>
              </a:p>
              <a:p>
                <a:pPr lvl="3"/>
                <a:r>
                  <a:rPr lang="en-US"/>
                  <a:t>A single-period of the Multi-period SOCP has</a:t>
                </a:r>
              </a:p>
              <a:p>
                <a:pPr lvl="4"/>
                <a14:m>
                  <m:oMath xmlns:m="http://schemas.openxmlformats.org/officeDocument/2006/math">
                    <m:r>
                      <a:rPr lang="en-US" b="0" i="1" dirty="0" smtClean="0">
                        <a:latin typeface="Cambria Math" panose="02040503050406030204" pitchFamily="18" charset="0"/>
                      </a:rPr>
                      <m:t>3.6</m:t>
                    </m:r>
                  </m:oMath>
                </a14:m>
                <a:r>
                  <a:rPr lang="en-US" i="0">
                    <a:latin typeface="+mj-lt"/>
                  </a:rPr>
                  <a:t>k</a:t>
                </a:r>
                <a14:m>
                  <m:oMath xmlns:m="http://schemas.openxmlformats.org/officeDocument/2006/math">
                    <m:r>
                      <a:rPr lang="en-US" i="1" dirty="0">
                        <a:latin typeface="Cambria Math" panose="02040503050406030204" pitchFamily="18" charset="0"/>
                      </a:rPr>
                      <m:t> </m:t>
                    </m:r>
                  </m:oMath>
                </a14:m>
                <a:r>
                  <a:rPr lang="en-US"/>
                  <a:t>variables </a:t>
                </a:r>
              </a:p>
              <a:p>
                <a:pPr lvl="4"/>
                <a14:m>
                  <m:oMath xmlns:m="http://schemas.openxmlformats.org/officeDocument/2006/math">
                    <m:r>
                      <a:rPr lang="en-US" b="0" i="1" dirty="0" smtClean="0">
                        <a:latin typeface="Cambria Math" panose="02040503050406030204" pitchFamily="18" charset="0"/>
                      </a:rPr>
                      <m:t>1.6</m:t>
                    </m:r>
                  </m:oMath>
                </a14:m>
                <a:r>
                  <a:rPr lang="en-US" i="0">
                    <a:latin typeface="+mj-lt"/>
                  </a:rPr>
                  <a:t>k</a:t>
                </a:r>
                <a:r>
                  <a:rPr lang="en-US"/>
                  <a:t> linear constraints</a:t>
                </a:r>
              </a:p>
              <a:p>
                <a:pPr lvl="4"/>
                <a14:m>
                  <m:oMath xmlns:m="http://schemas.openxmlformats.org/officeDocument/2006/math">
                    <m:r>
                      <a:rPr lang="en-US" b="0" i="1" dirty="0" smtClean="0">
                        <a:latin typeface="Cambria Math" panose="02040503050406030204" pitchFamily="18" charset="0"/>
                      </a:rPr>
                      <m:t>0.7</m:t>
                    </m:r>
                  </m:oMath>
                </a14:m>
                <a:r>
                  <a:rPr lang="en-US" i="0">
                    <a:latin typeface="+mj-lt"/>
                  </a:rPr>
                  <a:t>k</a:t>
                </a:r>
                <a:r>
                  <a:rPr lang="en-US"/>
                  <a:t> SOC constraints</a:t>
                </a:r>
              </a:p>
              <a:p>
                <a:pPr lvl="4"/>
                <a14:m>
                  <m:oMath xmlns:m="http://schemas.openxmlformats.org/officeDocument/2006/math">
                    <m:r>
                      <a:rPr lang="en-US" b="0" i="1" smtClean="0">
                        <a:latin typeface="Cambria Math" panose="02040503050406030204" pitchFamily="18" charset="0"/>
                      </a:rPr>
                      <m:t>2</m:t>
                    </m:r>
                  </m:oMath>
                </a14:m>
                <a:r>
                  <a:rPr lang="en-US"/>
                  <a:t>k non-linear constraints</a:t>
                </a:r>
              </a:p>
              <a:p>
                <a:pPr marL="182880" lvl="1" indent="0">
                  <a:buNone/>
                </a:pPr>
                <a:endParaRPr lang="en-US"/>
              </a:p>
              <a:p>
                <a:pPr marL="182880" lvl="1" indent="0">
                  <a:buNone/>
                </a:pPr>
                <a:endParaRPr lang="en-US"/>
              </a:p>
            </p:txBody>
          </p:sp>
        </mc:Choice>
        <mc:Fallback>
          <p:sp>
            <p:nvSpPr>
              <p:cNvPr id="3" name="Content Placeholder 2">
                <a:extLst>
                  <a:ext uri="{FF2B5EF4-FFF2-40B4-BE49-F238E27FC236}">
                    <a16:creationId xmlns:a16="http://schemas.microsoft.com/office/drawing/2014/main" id="{64BE6767-30AA-41AB-8C0B-29F30741AF76}"/>
                  </a:ext>
                </a:extLst>
              </p:cNvPr>
              <p:cNvSpPr>
                <a:spLocks noGrp="1" noRot="1" noChangeAspect="1" noMove="1" noResize="1" noEditPoints="1" noAdjustHandles="1" noChangeArrowheads="1" noChangeShapeType="1" noTextEdit="1"/>
              </p:cNvSpPr>
              <p:nvPr>
                <p:ph idx="1"/>
              </p:nvPr>
            </p:nvSpPr>
            <p:spPr>
              <a:xfrm>
                <a:off x="1077687" y="2248664"/>
                <a:ext cx="10418988" cy="4286531"/>
              </a:xfrm>
              <a:blipFill>
                <a:blip r:embed="rId4"/>
                <a:stretch>
                  <a:fillRect l="-292" t="-3262"/>
                </a:stretch>
              </a:blipFill>
              <a:ln>
                <a:solidFill>
                  <a:schemeClr val="bg2">
                    <a:lumMod val="20000"/>
                    <a:lumOff val="80000"/>
                  </a:schemeClr>
                </a:solidFill>
              </a:ln>
            </p:spPr>
            <p:txBody>
              <a:bodyPr/>
              <a:lstStyle/>
              <a:p>
                <a:r>
                  <a:rPr lang="en-IN">
                    <a:noFill/>
                  </a:rPr>
                  <a:t> </a:t>
                </a:r>
              </a:p>
            </p:txBody>
          </p:sp>
        </mc:Fallback>
      </mc:AlternateContent>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spTree>
    <p:extLst>
      <p:ext uri="{BB962C8B-B14F-4D97-AF65-F5344CB8AC3E}">
        <p14:creationId xmlns:p14="http://schemas.microsoft.com/office/powerpoint/2010/main" val="58596706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64BE6767-30AA-41AB-8C0B-29F30741AF76}"/>
                  </a:ext>
                </a:extLst>
              </p:cNvPr>
              <p:cNvSpPr>
                <a:spLocks noGrp="1"/>
              </p:cNvSpPr>
              <p:nvPr>
                <p:ph idx="1"/>
              </p:nvPr>
            </p:nvSpPr>
            <p:spPr>
              <a:xfrm>
                <a:off x="1077687" y="2248664"/>
                <a:ext cx="10418988" cy="4286531"/>
              </a:xfrm>
              <a:ln>
                <a:solidFill>
                  <a:schemeClr val="bg2">
                    <a:lumMod val="20000"/>
                    <a:lumOff val="80000"/>
                  </a:schemeClr>
                </a:solidFill>
              </a:ln>
            </p:spPr>
            <p:txBody>
              <a:bodyPr>
                <a:normAutofit/>
              </a:bodyPr>
              <a:lstStyle/>
              <a:p>
                <a:pPr marL="182880" lvl="1" indent="0">
                  <a:buNone/>
                </a:pPr>
                <a:r>
                  <a:rPr lang="en-US" sz="2800"/>
                  <a:t>Results</a:t>
                </a:r>
              </a:p>
              <a:p>
                <a:pPr lvl="2"/>
                <a14:m>
                  <m:oMath xmlns:m="http://schemas.openxmlformats.org/officeDocument/2006/math">
                    <m:r>
                      <a:rPr lang="en-US" b="0" i="1" smtClean="0">
                        <a:latin typeface="Cambria Math" panose="02040503050406030204" pitchFamily="18" charset="0"/>
                      </a:rPr>
                      <m:t>2</m:t>
                    </m:r>
                  </m:oMath>
                </a14:m>
                <a:r>
                  <a:rPr lang="en-US"/>
                  <a:t> levels for both loads (low and high) and solar PV generation (low and high)</a:t>
                </a:r>
              </a:p>
              <a:p>
                <a:pPr lvl="2"/>
                <a:endParaRPr lang="en-US"/>
              </a:p>
              <a:p>
                <a:pPr lvl="2"/>
                <a:r>
                  <a:rPr lang="en-US"/>
                  <a:t>‘High’ implies Base Values for both Loads as well as solar PV</a:t>
                </a:r>
              </a:p>
              <a:p>
                <a:pPr lvl="2"/>
                <a:endParaRPr lang="en-US"/>
              </a:p>
              <a:p>
                <a:pPr lvl="2"/>
                <a:r>
                  <a:rPr lang="en-US"/>
                  <a:t>‘Low’ implies </a:t>
                </a:r>
                <a14:m>
                  <m:oMath xmlns:m="http://schemas.openxmlformats.org/officeDocument/2006/math">
                    <m:r>
                      <a:rPr lang="en-US" b="0" i="1" smtClean="0">
                        <a:latin typeface="Cambria Math" panose="02040503050406030204" pitchFamily="18" charset="0"/>
                      </a:rPr>
                      <m:t>50%</m:t>
                    </m:r>
                  </m:oMath>
                </a14:m>
                <a:r>
                  <a:rPr lang="en-US"/>
                  <a:t> of the base values in both cases.</a:t>
                </a:r>
              </a:p>
              <a:p>
                <a:pPr lvl="2"/>
                <a:endParaRPr lang="en-US"/>
              </a:p>
              <a:p>
                <a:pPr lvl="2"/>
                <a:r>
                  <a:rPr lang="en-US"/>
                  <a:t>Thus </a:t>
                </a:r>
                <a14:m>
                  <m:oMath xmlns:m="http://schemas.openxmlformats.org/officeDocument/2006/math">
                    <m:r>
                      <a:rPr lang="en-US" b="0" i="1" smtClean="0">
                        <a:latin typeface="Cambria Math" panose="02040503050406030204" pitchFamily="18" charset="0"/>
                      </a:rPr>
                      <m:t>4</m:t>
                    </m:r>
                  </m:oMath>
                </a14:m>
                <a:r>
                  <a:rPr lang="en-US"/>
                  <a:t> scenarios are modeled:</a:t>
                </a:r>
              </a:p>
              <a:p>
                <a:pPr lvl="3"/>
                <a:r>
                  <a:rPr lang="en-US"/>
                  <a:t>LL (Low Solar, Low Loads)</a:t>
                </a:r>
              </a:p>
              <a:p>
                <a:pPr lvl="3"/>
                <a:r>
                  <a:rPr lang="en-US"/>
                  <a:t>LH (Low Solar, High Loads)</a:t>
                </a:r>
              </a:p>
              <a:p>
                <a:pPr lvl="3"/>
                <a:r>
                  <a:rPr lang="en-US"/>
                  <a:t>HL (High Solar, Low Loads)</a:t>
                </a:r>
              </a:p>
              <a:p>
                <a:pPr lvl="3"/>
                <a:r>
                  <a:rPr lang="en-US"/>
                  <a:t>HH (High Solar, High Loads)</a:t>
                </a:r>
              </a:p>
              <a:p>
                <a:pPr marL="182880" lvl="1" indent="0">
                  <a:buNone/>
                </a:pPr>
                <a:endParaRPr lang="en-US"/>
              </a:p>
              <a:p>
                <a:pPr marL="182880" lvl="1" indent="0">
                  <a:buNone/>
                </a:pPr>
                <a:endParaRPr lang="en-US"/>
              </a:p>
            </p:txBody>
          </p:sp>
        </mc:Choice>
        <mc:Fallback>
          <p:sp>
            <p:nvSpPr>
              <p:cNvPr id="3" name="Content Placeholder 2">
                <a:extLst>
                  <a:ext uri="{FF2B5EF4-FFF2-40B4-BE49-F238E27FC236}">
                    <a16:creationId xmlns:a16="http://schemas.microsoft.com/office/drawing/2014/main" id="{64BE6767-30AA-41AB-8C0B-29F30741AF76}"/>
                  </a:ext>
                </a:extLst>
              </p:cNvPr>
              <p:cNvSpPr>
                <a:spLocks noGrp="1" noRot="1" noChangeAspect="1" noMove="1" noResize="1" noEditPoints="1" noAdjustHandles="1" noChangeArrowheads="1" noChangeShapeType="1" noTextEdit="1"/>
              </p:cNvSpPr>
              <p:nvPr>
                <p:ph idx="1"/>
              </p:nvPr>
            </p:nvSpPr>
            <p:spPr>
              <a:xfrm>
                <a:off x="1077687" y="2248664"/>
                <a:ext cx="10418988" cy="4286531"/>
              </a:xfrm>
              <a:blipFill>
                <a:blip r:embed="rId3"/>
                <a:stretch>
                  <a:fillRect l="-292" t="-3262"/>
                </a:stretch>
              </a:blipFill>
              <a:ln>
                <a:solidFill>
                  <a:schemeClr val="bg2">
                    <a:lumMod val="20000"/>
                    <a:lumOff val="80000"/>
                  </a:schemeClr>
                </a:solidFill>
              </a:ln>
            </p:spPr>
            <p:txBody>
              <a:bodyPr/>
              <a:lstStyle/>
              <a:p>
                <a:r>
                  <a:rPr lang="en-IN">
                    <a:noFill/>
                  </a:rPr>
                  <a:t> </a:t>
                </a:r>
              </a:p>
            </p:txBody>
          </p:sp>
        </mc:Fallback>
      </mc:AlternateContent>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grpSp>
        <p:nvGrpSpPr>
          <p:cNvPr id="7" name="Group 6">
            <a:extLst>
              <a:ext uri="{FF2B5EF4-FFF2-40B4-BE49-F238E27FC236}">
                <a16:creationId xmlns:a16="http://schemas.microsoft.com/office/drawing/2014/main" id="{DD17197B-09A9-8B24-6454-3EFD1F676E9A}"/>
              </a:ext>
            </a:extLst>
          </p:cNvPr>
          <p:cNvGrpSpPr/>
          <p:nvPr/>
        </p:nvGrpSpPr>
        <p:grpSpPr>
          <a:xfrm>
            <a:off x="5643019" y="4514687"/>
            <a:ext cx="5373188" cy="1522020"/>
            <a:chOff x="5643019" y="4514687"/>
            <a:chExt cx="5373188" cy="1522020"/>
          </a:xfrm>
        </p:grpSpPr>
        <p:pic>
          <p:nvPicPr>
            <p:cNvPr id="5" name="Picture 4">
              <a:extLst>
                <a:ext uri="{FF2B5EF4-FFF2-40B4-BE49-F238E27FC236}">
                  <a16:creationId xmlns:a16="http://schemas.microsoft.com/office/drawing/2014/main" id="{13496649-7A91-4CEB-A7B8-178A281E3C91}"/>
                </a:ext>
              </a:extLst>
            </p:cNvPr>
            <p:cNvPicPr>
              <a:picLocks noChangeAspect="1"/>
            </p:cNvPicPr>
            <p:nvPr/>
          </p:nvPicPr>
          <p:blipFill>
            <a:blip r:embed="rId4"/>
            <a:stretch>
              <a:fillRect/>
            </a:stretch>
          </p:blipFill>
          <p:spPr>
            <a:xfrm>
              <a:off x="5648325" y="4514687"/>
              <a:ext cx="5367882" cy="976574"/>
            </a:xfrm>
            <a:prstGeom prst="rect">
              <a:avLst/>
            </a:prstGeom>
            <a:ln>
              <a:solidFill>
                <a:schemeClr val="accent1"/>
              </a:solidFill>
            </a:ln>
          </p:spPr>
        </p:pic>
        <p:sp>
          <p:nvSpPr>
            <p:cNvPr id="6" name="TextBox 5">
              <a:extLst>
                <a:ext uri="{FF2B5EF4-FFF2-40B4-BE49-F238E27FC236}">
                  <a16:creationId xmlns:a16="http://schemas.microsoft.com/office/drawing/2014/main" id="{43615D0D-CA21-3628-581E-73B090CDF702}"/>
                </a:ext>
              </a:extLst>
            </p:cNvPr>
            <p:cNvSpPr txBox="1"/>
            <p:nvPr/>
          </p:nvSpPr>
          <p:spPr>
            <a:xfrm>
              <a:off x="5643019" y="5667375"/>
              <a:ext cx="5367882" cy="369332"/>
            </a:xfrm>
            <a:prstGeom prst="rect">
              <a:avLst/>
            </a:prstGeom>
            <a:noFill/>
            <a:ln>
              <a:solidFill>
                <a:schemeClr val="accent1"/>
              </a:solidFill>
            </a:ln>
          </p:spPr>
          <p:txBody>
            <a:bodyPr wrap="square" rtlCol="0">
              <a:spAutoFit/>
            </a:bodyPr>
            <a:lstStyle/>
            <a:p>
              <a:r>
                <a:rPr lang="en-US">
                  <a:solidFill>
                    <a:schemeClr val="bg1"/>
                  </a:solidFill>
                </a:rPr>
                <a:t>Different Solar and Load Cases</a:t>
              </a:r>
            </a:p>
          </p:txBody>
        </p:sp>
      </p:grpSp>
    </p:spTree>
    <p:extLst>
      <p:ext uri="{BB962C8B-B14F-4D97-AF65-F5344CB8AC3E}">
        <p14:creationId xmlns:p14="http://schemas.microsoft.com/office/powerpoint/2010/main" val="3175041386"/>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BE6767-30AA-41AB-8C0B-29F30741AF76}"/>
              </a:ext>
            </a:extLst>
          </p:cNvPr>
          <p:cNvSpPr>
            <a:spLocks noGrp="1"/>
          </p:cNvSpPr>
          <p:nvPr>
            <p:ph idx="1"/>
          </p:nvPr>
        </p:nvSpPr>
        <p:spPr>
          <a:xfrm>
            <a:off x="1077686" y="2248664"/>
            <a:ext cx="5246913" cy="4286531"/>
          </a:xfrm>
          <a:ln>
            <a:solidFill>
              <a:schemeClr val="bg2">
                <a:lumMod val="20000"/>
                <a:lumOff val="80000"/>
              </a:schemeClr>
            </a:solidFill>
          </a:ln>
        </p:spPr>
        <p:txBody>
          <a:bodyPr>
            <a:normAutofit lnSpcReduction="10000"/>
          </a:bodyPr>
          <a:lstStyle/>
          <a:p>
            <a:pPr marL="182880" lvl="1" indent="0">
              <a:buNone/>
            </a:pPr>
            <a:r>
              <a:rPr lang="en-US" sz="2800"/>
              <a:t>Results</a:t>
            </a:r>
          </a:p>
          <a:p>
            <a:pPr marL="182880" lvl="1" indent="0">
              <a:buNone/>
            </a:pPr>
            <a:endParaRPr lang="en-US" sz="2800"/>
          </a:p>
          <a:p>
            <a:pPr marL="182880" lvl="1" indent="0">
              <a:buNone/>
            </a:pPr>
            <a:r>
              <a:rPr lang="en-US" sz="2800"/>
              <a:t>Run 1: SOCP with NO Complementarity constraint added to objective function.</a:t>
            </a:r>
          </a:p>
          <a:p>
            <a:pPr marL="182880" lvl="1" indent="0">
              <a:buNone/>
            </a:pPr>
            <a:r>
              <a:rPr lang="en-US" sz="2800"/>
              <a:t>Run 2: SOCP with Complementarity constraint added to objective function.</a:t>
            </a:r>
          </a:p>
          <a:p>
            <a:pPr marL="182880" lvl="1" indent="0">
              <a:buNone/>
            </a:pPr>
            <a:r>
              <a:rPr lang="en-US" sz="2800"/>
              <a:t>Run 3: MI Problem which inherently solves with the Complementarity condition.</a:t>
            </a:r>
          </a:p>
          <a:p>
            <a:pPr marL="182880" lvl="1" indent="0">
              <a:buNone/>
            </a:pPr>
            <a:endParaRPr lang="en-US"/>
          </a:p>
          <a:p>
            <a:pPr marL="182880" lvl="1" indent="0">
              <a:buNone/>
            </a:pPr>
            <a:endParaRPr lang="en-US"/>
          </a:p>
        </p:txBody>
      </p:sp>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pic>
        <p:nvPicPr>
          <p:cNvPr id="8" name="Picture 7">
            <a:extLst>
              <a:ext uri="{FF2B5EF4-FFF2-40B4-BE49-F238E27FC236}">
                <a16:creationId xmlns:a16="http://schemas.microsoft.com/office/drawing/2014/main" id="{DF80B76E-63AE-9971-5F0E-6899704BAEB9}"/>
              </a:ext>
            </a:extLst>
          </p:cNvPr>
          <p:cNvPicPr>
            <a:picLocks noChangeAspect="1"/>
          </p:cNvPicPr>
          <p:nvPr/>
        </p:nvPicPr>
        <p:blipFill>
          <a:blip r:embed="rId3"/>
          <a:stretch>
            <a:fillRect/>
          </a:stretch>
        </p:blipFill>
        <p:spPr>
          <a:xfrm>
            <a:off x="6581777" y="2181989"/>
            <a:ext cx="5058296" cy="3522742"/>
          </a:xfrm>
          <a:prstGeom prst="rect">
            <a:avLst/>
          </a:prstGeom>
        </p:spPr>
      </p:pic>
    </p:spTree>
    <p:extLst>
      <p:ext uri="{BB962C8B-B14F-4D97-AF65-F5344CB8AC3E}">
        <p14:creationId xmlns:p14="http://schemas.microsoft.com/office/powerpoint/2010/main" val="2205602770"/>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BE6767-30AA-41AB-8C0B-29F30741AF76}"/>
              </a:ext>
            </a:extLst>
          </p:cNvPr>
          <p:cNvSpPr>
            <a:spLocks noGrp="1"/>
          </p:cNvSpPr>
          <p:nvPr>
            <p:ph idx="1"/>
          </p:nvPr>
        </p:nvSpPr>
        <p:spPr>
          <a:xfrm>
            <a:off x="1077686" y="2248664"/>
            <a:ext cx="5246913" cy="4286531"/>
          </a:xfrm>
          <a:ln>
            <a:solidFill>
              <a:schemeClr val="bg2">
                <a:lumMod val="20000"/>
                <a:lumOff val="80000"/>
              </a:schemeClr>
            </a:solidFill>
          </a:ln>
        </p:spPr>
        <p:txBody>
          <a:bodyPr>
            <a:normAutofit/>
          </a:bodyPr>
          <a:lstStyle/>
          <a:p>
            <a:pPr marL="182880" lvl="1" indent="0">
              <a:buNone/>
            </a:pPr>
            <a:r>
              <a:rPr lang="en-US" sz="2800"/>
              <a:t>Results</a:t>
            </a:r>
          </a:p>
          <a:p>
            <a:pPr marL="182880" lvl="1" indent="0">
              <a:buNone/>
            </a:pPr>
            <a:endParaRPr lang="en-US" sz="2800"/>
          </a:p>
          <a:p>
            <a:pPr marL="182880" lvl="1" indent="0">
              <a:buNone/>
            </a:pPr>
            <a:r>
              <a:rPr lang="en-US" sz="2800"/>
              <a:t>Run 1: Gives a Physically unrealizable solution.</a:t>
            </a:r>
          </a:p>
          <a:p>
            <a:pPr marL="182880" lvl="1" indent="0">
              <a:buNone/>
            </a:pPr>
            <a:r>
              <a:rPr lang="en-US" sz="2800"/>
              <a:t>Run 2 and Run 3: Give the SAME feasible solution.</a:t>
            </a:r>
          </a:p>
          <a:p>
            <a:pPr marL="182880" lvl="1" indent="0">
              <a:buNone/>
            </a:pPr>
            <a:endParaRPr lang="en-US"/>
          </a:p>
          <a:p>
            <a:pPr marL="182880" lvl="1" indent="0">
              <a:buNone/>
            </a:pPr>
            <a:endParaRPr lang="en-US"/>
          </a:p>
        </p:txBody>
      </p:sp>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pic>
        <p:nvPicPr>
          <p:cNvPr id="8" name="Picture 7">
            <a:extLst>
              <a:ext uri="{FF2B5EF4-FFF2-40B4-BE49-F238E27FC236}">
                <a16:creationId xmlns:a16="http://schemas.microsoft.com/office/drawing/2014/main" id="{DF80B76E-63AE-9971-5F0E-6899704BAEB9}"/>
              </a:ext>
            </a:extLst>
          </p:cNvPr>
          <p:cNvPicPr>
            <a:picLocks noChangeAspect="1"/>
          </p:cNvPicPr>
          <p:nvPr/>
        </p:nvPicPr>
        <p:blipFill>
          <a:blip r:embed="rId3"/>
          <a:stretch>
            <a:fillRect/>
          </a:stretch>
        </p:blipFill>
        <p:spPr>
          <a:xfrm>
            <a:off x="6581777" y="2181989"/>
            <a:ext cx="5058296" cy="3522742"/>
          </a:xfrm>
          <a:prstGeom prst="rect">
            <a:avLst/>
          </a:prstGeom>
        </p:spPr>
      </p:pic>
    </p:spTree>
    <p:extLst>
      <p:ext uri="{BB962C8B-B14F-4D97-AF65-F5344CB8AC3E}">
        <p14:creationId xmlns:p14="http://schemas.microsoft.com/office/powerpoint/2010/main" val="1398733612"/>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BE6767-30AA-41AB-8C0B-29F30741AF76}"/>
              </a:ext>
            </a:extLst>
          </p:cNvPr>
          <p:cNvSpPr>
            <a:spLocks noGrp="1"/>
          </p:cNvSpPr>
          <p:nvPr>
            <p:ph idx="1"/>
          </p:nvPr>
        </p:nvSpPr>
        <p:spPr>
          <a:xfrm>
            <a:off x="1077686" y="2248664"/>
            <a:ext cx="5246913" cy="4286531"/>
          </a:xfrm>
          <a:ln>
            <a:solidFill>
              <a:schemeClr val="bg2">
                <a:lumMod val="20000"/>
                <a:lumOff val="80000"/>
              </a:schemeClr>
            </a:solidFill>
          </a:ln>
        </p:spPr>
        <p:txBody>
          <a:bodyPr>
            <a:normAutofit/>
          </a:bodyPr>
          <a:lstStyle/>
          <a:p>
            <a:pPr marL="182880" lvl="1" indent="0">
              <a:buNone/>
            </a:pPr>
            <a:r>
              <a:rPr lang="en-US" sz="2800"/>
              <a:t>Results</a:t>
            </a:r>
          </a:p>
          <a:p>
            <a:pPr marL="182880" lvl="1" indent="0">
              <a:buNone/>
            </a:pPr>
            <a:endParaRPr lang="en-US" sz="2800"/>
          </a:p>
          <a:p>
            <a:pPr marL="182880" lvl="1" indent="0">
              <a:buNone/>
            </a:pPr>
            <a:r>
              <a:rPr lang="en-US" sz="2800"/>
              <a:t>Run 2 and Run 3: Give the SAME feasible solution.</a:t>
            </a:r>
          </a:p>
          <a:p>
            <a:pPr marL="182880" lvl="1" indent="0">
              <a:buNone/>
            </a:pPr>
            <a:r>
              <a:rPr lang="en-US" sz="2800"/>
              <a:t>Also, the SAME Optimal solution.</a:t>
            </a:r>
          </a:p>
          <a:p>
            <a:pPr marL="182880" lvl="1" indent="0">
              <a:buNone/>
            </a:pPr>
            <a:endParaRPr lang="en-US"/>
          </a:p>
          <a:p>
            <a:pPr marL="182880" lvl="1" indent="0">
              <a:buNone/>
            </a:pPr>
            <a:endParaRPr lang="en-US"/>
          </a:p>
        </p:txBody>
      </p:sp>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pic>
        <p:nvPicPr>
          <p:cNvPr id="5" name="Picture 4">
            <a:extLst>
              <a:ext uri="{FF2B5EF4-FFF2-40B4-BE49-F238E27FC236}">
                <a16:creationId xmlns:a16="http://schemas.microsoft.com/office/drawing/2014/main" id="{7D12C105-D2FF-2C98-EE21-E74EB6FB2A82}"/>
              </a:ext>
            </a:extLst>
          </p:cNvPr>
          <p:cNvPicPr>
            <a:picLocks noChangeAspect="1"/>
          </p:cNvPicPr>
          <p:nvPr/>
        </p:nvPicPr>
        <p:blipFill>
          <a:blip r:embed="rId3"/>
          <a:stretch>
            <a:fillRect/>
          </a:stretch>
        </p:blipFill>
        <p:spPr>
          <a:xfrm>
            <a:off x="6686443" y="2346390"/>
            <a:ext cx="5181384" cy="3675544"/>
          </a:xfrm>
          <a:prstGeom prst="rect">
            <a:avLst/>
          </a:prstGeom>
        </p:spPr>
      </p:pic>
    </p:spTree>
    <p:extLst>
      <p:ext uri="{BB962C8B-B14F-4D97-AF65-F5344CB8AC3E}">
        <p14:creationId xmlns:p14="http://schemas.microsoft.com/office/powerpoint/2010/main" val="3407011830"/>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64BE6767-30AA-41AB-8C0B-29F30741AF76}"/>
                  </a:ext>
                </a:extLst>
              </p:cNvPr>
              <p:cNvSpPr>
                <a:spLocks noGrp="1"/>
              </p:cNvSpPr>
              <p:nvPr>
                <p:ph idx="1"/>
              </p:nvPr>
            </p:nvSpPr>
            <p:spPr>
              <a:xfrm>
                <a:off x="1077687" y="2248664"/>
                <a:ext cx="6932838" cy="4286531"/>
              </a:xfrm>
              <a:ln>
                <a:solidFill>
                  <a:schemeClr val="bg2">
                    <a:lumMod val="20000"/>
                    <a:lumOff val="80000"/>
                  </a:schemeClr>
                </a:solidFill>
              </a:ln>
            </p:spPr>
            <p:txBody>
              <a:bodyPr>
                <a:normAutofit/>
              </a:bodyPr>
              <a:lstStyle/>
              <a:p>
                <a:pPr marL="182880" lvl="1" indent="0">
                  <a:buNone/>
                </a:pPr>
                <a:r>
                  <a:rPr lang="en-US" sz="2800"/>
                  <a:t>Results</a:t>
                </a:r>
              </a:p>
              <a:p>
                <a:pPr lvl="1"/>
                <a:r>
                  <a:rPr lang="en-US"/>
                  <a:t>Optimality gap always below 3% for different solar penetration levels.</a:t>
                </a:r>
              </a:p>
              <a:p>
                <a:pPr lvl="1"/>
                <a:r>
                  <a:rPr lang="en-US"/>
                  <a:t>Feasible solutions always (</a:t>
                </a:r>
                <a14:m>
                  <m:oMath xmlns:m="http://schemas.openxmlformats.org/officeDocument/2006/math">
                    <m:r>
                      <a:rPr lang="en-US" b="0" i="1" smtClean="0">
                        <a:latin typeface="Cambria Math" panose="02040503050406030204" pitchFamily="18" charset="0"/>
                      </a:rPr>
                      <m:t>&lt;1</m:t>
                    </m:r>
                    <m:r>
                      <a:rPr lang="en-US" b="0" i="1" smtClean="0">
                        <a:latin typeface="Cambria Math" panose="02040503050406030204" pitchFamily="18" charset="0"/>
                      </a:rPr>
                      <m:t>𝑒</m:t>
                    </m:r>
                    <m:r>
                      <a:rPr lang="en-US" b="0" i="1" smtClean="0">
                        <a:latin typeface="Cambria Math" panose="02040503050406030204" pitchFamily="18" charset="0"/>
                      </a:rPr>
                      <m:t>−5</m:t>
                    </m:r>
                    <m:r>
                      <a:rPr lang="en-US" b="0" i="1" smtClean="0">
                        <a:latin typeface="Cambria Math" panose="02040503050406030204" pitchFamily="18" charset="0"/>
                      </a:rPr>
                      <m:t>𝑝𝑢</m:t>
                    </m:r>
                  </m:oMath>
                </a14:m>
                <a:r>
                  <a:rPr lang="en-US"/>
                  <a:t> difference).</a:t>
                </a:r>
              </a:p>
              <a:p>
                <a:pPr lvl="1"/>
                <a:r>
                  <a:rPr lang="en-US"/>
                  <a:t>Solution times </a:t>
                </a:r>
                <a14:m>
                  <m:oMath xmlns:m="http://schemas.openxmlformats.org/officeDocument/2006/math">
                    <m:r>
                      <a:rPr lang="en-US" b="0" i="1" smtClean="0">
                        <a:latin typeface="Cambria Math" panose="02040503050406030204" pitchFamily="18" charset="0"/>
                      </a:rPr>
                      <m:t>&lt;45</m:t>
                    </m:r>
                    <m:r>
                      <a:rPr lang="en-US" b="0" i="1" smtClean="0">
                        <a:latin typeface="Cambria Math" panose="02040503050406030204" pitchFamily="18" charset="0"/>
                      </a:rPr>
                      <m:t>𝑠</m:t>
                    </m:r>
                  </m:oMath>
                </a14:m>
                <a:endParaRPr lang="en-US"/>
              </a:p>
              <a:p>
                <a:pPr lvl="1"/>
                <a:r>
                  <a:rPr lang="en-US"/>
                  <a:t>NLP total time assuming parallelized operation over every single time step.</a:t>
                </a:r>
              </a:p>
              <a:p>
                <a:pPr marL="182880" lvl="1" indent="0">
                  <a:buNone/>
                </a:pPr>
                <a:endParaRPr lang="en-US"/>
              </a:p>
              <a:p>
                <a:pPr marL="182880" lvl="1" indent="0">
                  <a:buNone/>
                </a:pPr>
                <a:endParaRPr lang="en-US"/>
              </a:p>
            </p:txBody>
          </p:sp>
        </mc:Choice>
        <mc:Fallback>
          <p:sp>
            <p:nvSpPr>
              <p:cNvPr id="3" name="Content Placeholder 2">
                <a:extLst>
                  <a:ext uri="{FF2B5EF4-FFF2-40B4-BE49-F238E27FC236}">
                    <a16:creationId xmlns:a16="http://schemas.microsoft.com/office/drawing/2014/main" id="{64BE6767-30AA-41AB-8C0B-29F30741AF76}"/>
                  </a:ext>
                </a:extLst>
              </p:cNvPr>
              <p:cNvSpPr>
                <a:spLocks noGrp="1" noRot="1" noChangeAspect="1" noMove="1" noResize="1" noEditPoints="1" noAdjustHandles="1" noChangeArrowheads="1" noChangeShapeType="1" noTextEdit="1"/>
              </p:cNvSpPr>
              <p:nvPr>
                <p:ph idx="1"/>
              </p:nvPr>
            </p:nvSpPr>
            <p:spPr>
              <a:xfrm>
                <a:off x="1077687" y="2248664"/>
                <a:ext cx="6932838" cy="4286531"/>
              </a:xfrm>
              <a:blipFill>
                <a:blip r:embed="rId3"/>
                <a:stretch>
                  <a:fillRect l="-439" t="-3262"/>
                </a:stretch>
              </a:blipFill>
              <a:ln>
                <a:solidFill>
                  <a:schemeClr val="bg2">
                    <a:lumMod val="20000"/>
                    <a:lumOff val="80000"/>
                  </a:schemeClr>
                </a:solidFill>
              </a:ln>
            </p:spPr>
            <p:txBody>
              <a:bodyPr/>
              <a:lstStyle/>
              <a:p>
                <a:r>
                  <a:rPr lang="en-IN">
                    <a:noFill/>
                  </a:rPr>
                  <a:t> </a:t>
                </a:r>
              </a:p>
            </p:txBody>
          </p:sp>
        </mc:Fallback>
      </mc:AlternateContent>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grpSp>
        <p:nvGrpSpPr>
          <p:cNvPr id="9" name="Group 8">
            <a:extLst>
              <a:ext uri="{FF2B5EF4-FFF2-40B4-BE49-F238E27FC236}">
                <a16:creationId xmlns:a16="http://schemas.microsoft.com/office/drawing/2014/main" id="{6D40625B-79B9-1450-D829-09C941F20122}"/>
              </a:ext>
            </a:extLst>
          </p:cNvPr>
          <p:cNvGrpSpPr/>
          <p:nvPr/>
        </p:nvGrpSpPr>
        <p:grpSpPr>
          <a:xfrm>
            <a:off x="8122850" y="2248664"/>
            <a:ext cx="3954850" cy="2341016"/>
            <a:chOff x="8122850" y="2248664"/>
            <a:chExt cx="3954850" cy="2341016"/>
          </a:xfrm>
        </p:grpSpPr>
        <p:pic>
          <p:nvPicPr>
            <p:cNvPr id="7" name="Picture 6">
              <a:extLst>
                <a:ext uri="{FF2B5EF4-FFF2-40B4-BE49-F238E27FC236}">
                  <a16:creationId xmlns:a16="http://schemas.microsoft.com/office/drawing/2014/main" id="{FC6E046F-33D8-BF1D-A651-916998315688}"/>
                </a:ext>
              </a:extLst>
            </p:cNvPr>
            <p:cNvPicPr>
              <a:picLocks noChangeAspect="1"/>
            </p:cNvPicPr>
            <p:nvPr/>
          </p:nvPicPr>
          <p:blipFill>
            <a:blip r:embed="rId4"/>
            <a:stretch>
              <a:fillRect/>
            </a:stretch>
          </p:blipFill>
          <p:spPr>
            <a:xfrm>
              <a:off x="8122850" y="2248664"/>
              <a:ext cx="3954850" cy="1486065"/>
            </a:xfrm>
            <a:prstGeom prst="rect">
              <a:avLst/>
            </a:prstGeom>
            <a:ln>
              <a:solidFill>
                <a:schemeClr val="accent1"/>
              </a:solidFill>
            </a:ln>
          </p:spPr>
        </p:pic>
        <p:sp>
          <p:nvSpPr>
            <p:cNvPr id="8" name="TextBox 7">
              <a:extLst>
                <a:ext uri="{FF2B5EF4-FFF2-40B4-BE49-F238E27FC236}">
                  <a16:creationId xmlns:a16="http://schemas.microsoft.com/office/drawing/2014/main" id="{3D15F088-A73A-D7DB-7436-5B55324DD9BF}"/>
                </a:ext>
              </a:extLst>
            </p:cNvPr>
            <p:cNvSpPr txBox="1"/>
            <p:nvPr/>
          </p:nvSpPr>
          <p:spPr>
            <a:xfrm>
              <a:off x="8122850" y="3943349"/>
              <a:ext cx="3954850" cy="646331"/>
            </a:xfrm>
            <a:prstGeom prst="rect">
              <a:avLst/>
            </a:prstGeom>
            <a:noFill/>
            <a:ln>
              <a:solidFill>
                <a:schemeClr val="accent1"/>
              </a:solidFill>
            </a:ln>
          </p:spPr>
          <p:txBody>
            <a:bodyPr wrap="square" rtlCol="0">
              <a:spAutoFit/>
            </a:bodyPr>
            <a:lstStyle/>
            <a:p>
              <a:r>
                <a:rPr lang="en-US">
                  <a:solidFill>
                    <a:schemeClr val="bg1"/>
                  </a:solidFill>
                </a:rPr>
                <a:t>Table: Comparison of the Optimality Gap Values of SOCP and NLP.</a:t>
              </a:r>
            </a:p>
          </p:txBody>
        </p:sp>
      </p:grpSp>
      <p:pic>
        <p:nvPicPr>
          <p:cNvPr id="11" name="Picture 10">
            <a:extLst>
              <a:ext uri="{FF2B5EF4-FFF2-40B4-BE49-F238E27FC236}">
                <a16:creationId xmlns:a16="http://schemas.microsoft.com/office/drawing/2014/main" id="{6BCC5B2B-08F9-3951-F0F1-1ABA23337A8D}"/>
              </a:ext>
            </a:extLst>
          </p:cNvPr>
          <p:cNvPicPr>
            <a:picLocks noChangeAspect="1"/>
          </p:cNvPicPr>
          <p:nvPr/>
        </p:nvPicPr>
        <p:blipFill>
          <a:blip r:embed="rId5"/>
          <a:stretch>
            <a:fillRect/>
          </a:stretch>
        </p:blipFill>
        <p:spPr>
          <a:xfrm>
            <a:off x="8205238" y="4798300"/>
            <a:ext cx="3653933" cy="1297700"/>
          </a:xfrm>
          <a:prstGeom prst="rect">
            <a:avLst/>
          </a:prstGeom>
          <a:ln>
            <a:solidFill>
              <a:schemeClr val="accent1"/>
            </a:solidFill>
          </a:ln>
        </p:spPr>
      </p:pic>
    </p:spTree>
    <p:extLst>
      <p:ext uri="{BB962C8B-B14F-4D97-AF65-F5344CB8AC3E}">
        <p14:creationId xmlns:p14="http://schemas.microsoft.com/office/powerpoint/2010/main" val="26652802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dirty="0">
                <a:solidFill>
                  <a:schemeClr val="tx1"/>
                </a:solidFill>
                <a:latin typeface="+mj-lt"/>
                <a:ea typeface="+mj-ea"/>
                <a:cs typeface="+mj-cs"/>
              </a:rPr>
              <a:t>Optimization Formulation</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lnSpcReduction="10000"/>
          </a:bodyPr>
          <a:lstStyle/>
          <a:p>
            <a:pPr marL="0" indent="0" algn="ctr">
              <a:spcBef>
                <a:spcPts val="1000"/>
              </a:spcBef>
              <a:buNone/>
            </a:pPr>
            <a:r>
              <a:rPr lang="en-US" sz="2000" kern="1200" dirty="0">
                <a:latin typeface="+mn-lt"/>
                <a:ea typeface="+mn-ea"/>
                <a:cs typeface="+mn-cs"/>
              </a:rPr>
              <a:t>(Integer-Constraint Relaxed) Non-linear Optimization Problem: BFM Constraints with Battery  and DER decision variables.</a:t>
            </a:r>
          </a:p>
        </p:txBody>
      </p:sp>
      <p:pic>
        <p:nvPicPr>
          <p:cNvPr id="4" name="Picture 3">
            <a:extLst>
              <a:ext uri="{FF2B5EF4-FFF2-40B4-BE49-F238E27FC236}">
                <a16:creationId xmlns:a16="http://schemas.microsoft.com/office/drawing/2014/main" id="{B8EBB7CB-A12D-199F-0421-D6B87293198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43980" y="3232733"/>
            <a:ext cx="6389736" cy="3456122"/>
          </a:xfrm>
          <a:custGeom>
            <a:avLst/>
            <a:gdLst>
              <a:gd name="connsiteX0" fmla="*/ 0 w 6389736"/>
              <a:gd name="connsiteY0" fmla="*/ 0 h 3456122"/>
              <a:gd name="connsiteX1" fmla="*/ 389193 w 6389736"/>
              <a:gd name="connsiteY1" fmla="*/ 0 h 3456122"/>
              <a:gd name="connsiteX2" fmla="*/ 778386 w 6389736"/>
              <a:gd name="connsiteY2" fmla="*/ 0 h 3456122"/>
              <a:gd name="connsiteX3" fmla="*/ 1487066 w 6389736"/>
              <a:gd name="connsiteY3" fmla="*/ 0 h 3456122"/>
              <a:gd name="connsiteX4" fmla="*/ 1940156 w 6389736"/>
              <a:gd name="connsiteY4" fmla="*/ 0 h 3456122"/>
              <a:gd name="connsiteX5" fmla="*/ 2393247 w 6389736"/>
              <a:gd name="connsiteY5" fmla="*/ 0 h 3456122"/>
              <a:gd name="connsiteX6" fmla="*/ 2846337 w 6389736"/>
              <a:gd name="connsiteY6" fmla="*/ 0 h 3456122"/>
              <a:gd name="connsiteX7" fmla="*/ 3299427 w 6389736"/>
              <a:gd name="connsiteY7" fmla="*/ 0 h 3456122"/>
              <a:gd name="connsiteX8" fmla="*/ 3880312 w 6389736"/>
              <a:gd name="connsiteY8" fmla="*/ 0 h 3456122"/>
              <a:gd name="connsiteX9" fmla="*/ 4588992 w 6389736"/>
              <a:gd name="connsiteY9" fmla="*/ 0 h 3456122"/>
              <a:gd name="connsiteX10" fmla="*/ 4978185 w 6389736"/>
              <a:gd name="connsiteY10" fmla="*/ 0 h 3456122"/>
              <a:gd name="connsiteX11" fmla="*/ 5367378 w 6389736"/>
              <a:gd name="connsiteY11" fmla="*/ 0 h 3456122"/>
              <a:gd name="connsiteX12" fmla="*/ 6389736 w 6389736"/>
              <a:gd name="connsiteY12" fmla="*/ 0 h 3456122"/>
              <a:gd name="connsiteX13" fmla="*/ 6389736 w 6389736"/>
              <a:gd name="connsiteY13" fmla="*/ 610582 h 3456122"/>
              <a:gd name="connsiteX14" fmla="*/ 6389736 w 6389736"/>
              <a:gd name="connsiteY14" fmla="*/ 1221163 h 3456122"/>
              <a:gd name="connsiteX15" fmla="*/ 6389736 w 6389736"/>
              <a:gd name="connsiteY15" fmla="*/ 1693500 h 3456122"/>
              <a:gd name="connsiteX16" fmla="*/ 6389736 w 6389736"/>
              <a:gd name="connsiteY16" fmla="*/ 2200398 h 3456122"/>
              <a:gd name="connsiteX17" fmla="*/ 6389736 w 6389736"/>
              <a:gd name="connsiteY17" fmla="*/ 2707296 h 3456122"/>
              <a:gd name="connsiteX18" fmla="*/ 6389736 w 6389736"/>
              <a:gd name="connsiteY18" fmla="*/ 3456122 h 3456122"/>
              <a:gd name="connsiteX19" fmla="*/ 5936646 w 6389736"/>
              <a:gd name="connsiteY19" fmla="*/ 3456122 h 3456122"/>
              <a:gd name="connsiteX20" fmla="*/ 5291863 w 6389736"/>
              <a:gd name="connsiteY20" fmla="*/ 3456122 h 3456122"/>
              <a:gd name="connsiteX21" fmla="*/ 4774875 w 6389736"/>
              <a:gd name="connsiteY21" fmla="*/ 3456122 h 3456122"/>
              <a:gd name="connsiteX22" fmla="*/ 4321785 w 6389736"/>
              <a:gd name="connsiteY22" fmla="*/ 3456122 h 3456122"/>
              <a:gd name="connsiteX23" fmla="*/ 3677003 w 6389736"/>
              <a:gd name="connsiteY23" fmla="*/ 3456122 h 3456122"/>
              <a:gd name="connsiteX24" fmla="*/ 2968323 w 6389736"/>
              <a:gd name="connsiteY24" fmla="*/ 3456122 h 3456122"/>
              <a:gd name="connsiteX25" fmla="*/ 2515232 w 6389736"/>
              <a:gd name="connsiteY25" fmla="*/ 3456122 h 3456122"/>
              <a:gd name="connsiteX26" fmla="*/ 1998245 w 6389736"/>
              <a:gd name="connsiteY26" fmla="*/ 3456122 h 3456122"/>
              <a:gd name="connsiteX27" fmla="*/ 1353462 w 6389736"/>
              <a:gd name="connsiteY27" fmla="*/ 3456122 h 3456122"/>
              <a:gd name="connsiteX28" fmla="*/ 708680 w 6389736"/>
              <a:gd name="connsiteY28" fmla="*/ 3456122 h 3456122"/>
              <a:gd name="connsiteX29" fmla="*/ 0 w 6389736"/>
              <a:gd name="connsiteY29" fmla="*/ 3456122 h 3456122"/>
              <a:gd name="connsiteX30" fmla="*/ 0 w 6389736"/>
              <a:gd name="connsiteY30" fmla="*/ 2914663 h 3456122"/>
              <a:gd name="connsiteX31" fmla="*/ 0 w 6389736"/>
              <a:gd name="connsiteY31" fmla="*/ 2442326 h 3456122"/>
              <a:gd name="connsiteX32" fmla="*/ 0 w 6389736"/>
              <a:gd name="connsiteY32" fmla="*/ 1831745 h 3456122"/>
              <a:gd name="connsiteX33" fmla="*/ 0 w 6389736"/>
              <a:gd name="connsiteY33" fmla="*/ 1290286 h 3456122"/>
              <a:gd name="connsiteX34" fmla="*/ 0 w 6389736"/>
              <a:gd name="connsiteY34" fmla="*/ 679704 h 3456122"/>
              <a:gd name="connsiteX35" fmla="*/ 0 w 6389736"/>
              <a:gd name="connsiteY35" fmla="*/ 0 h 3456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389736" h="3456122" fill="none" extrusionOk="0">
                <a:moveTo>
                  <a:pt x="0" y="0"/>
                </a:moveTo>
                <a:cubicBezTo>
                  <a:pt x="120813" y="-45154"/>
                  <a:pt x="195619" y="33399"/>
                  <a:pt x="389193" y="0"/>
                </a:cubicBezTo>
                <a:cubicBezTo>
                  <a:pt x="582767" y="-33399"/>
                  <a:pt x="592110" y="45502"/>
                  <a:pt x="778386" y="0"/>
                </a:cubicBezTo>
                <a:cubicBezTo>
                  <a:pt x="964662" y="-45502"/>
                  <a:pt x="1218953" y="34834"/>
                  <a:pt x="1487066" y="0"/>
                </a:cubicBezTo>
                <a:cubicBezTo>
                  <a:pt x="1755179" y="-34834"/>
                  <a:pt x="1793265" y="19584"/>
                  <a:pt x="1940156" y="0"/>
                </a:cubicBezTo>
                <a:cubicBezTo>
                  <a:pt x="2087047" y="-19584"/>
                  <a:pt x="2227230" y="17267"/>
                  <a:pt x="2393247" y="0"/>
                </a:cubicBezTo>
                <a:cubicBezTo>
                  <a:pt x="2559264" y="-17267"/>
                  <a:pt x="2631748" y="4325"/>
                  <a:pt x="2846337" y="0"/>
                </a:cubicBezTo>
                <a:cubicBezTo>
                  <a:pt x="3060926" y="-4325"/>
                  <a:pt x="3181884" y="48649"/>
                  <a:pt x="3299427" y="0"/>
                </a:cubicBezTo>
                <a:cubicBezTo>
                  <a:pt x="3416970" y="-48649"/>
                  <a:pt x="3616526" y="33704"/>
                  <a:pt x="3880312" y="0"/>
                </a:cubicBezTo>
                <a:cubicBezTo>
                  <a:pt x="4144099" y="-33704"/>
                  <a:pt x="4330924" y="63788"/>
                  <a:pt x="4588992" y="0"/>
                </a:cubicBezTo>
                <a:cubicBezTo>
                  <a:pt x="4847060" y="-63788"/>
                  <a:pt x="4816771" y="37166"/>
                  <a:pt x="4978185" y="0"/>
                </a:cubicBezTo>
                <a:cubicBezTo>
                  <a:pt x="5139599" y="-37166"/>
                  <a:pt x="5286111" y="40826"/>
                  <a:pt x="5367378" y="0"/>
                </a:cubicBezTo>
                <a:cubicBezTo>
                  <a:pt x="5448645" y="-40826"/>
                  <a:pt x="5986593" y="22096"/>
                  <a:pt x="6389736" y="0"/>
                </a:cubicBezTo>
                <a:cubicBezTo>
                  <a:pt x="6401066" y="172048"/>
                  <a:pt x="6355840" y="393000"/>
                  <a:pt x="6389736" y="610582"/>
                </a:cubicBezTo>
                <a:cubicBezTo>
                  <a:pt x="6423632" y="828164"/>
                  <a:pt x="6321775" y="1045786"/>
                  <a:pt x="6389736" y="1221163"/>
                </a:cubicBezTo>
                <a:cubicBezTo>
                  <a:pt x="6457697" y="1396540"/>
                  <a:pt x="6379197" y="1488354"/>
                  <a:pt x="6389736" y="1693500"/>
                </a:cubicBezTo>
                <a:cubicBezTo>
                  <a:pt x="6400275" y="1898646"/>
                  <a:pt x="6347821" y="1994208"/>
                  <a:pt x="6389736" y="2200398"/>
                </a:cubicBezTo>
                <a:cubicBezTo>
                  <a:pt x="6431651" y="2406588"/>
                  <a:pt x="6361910" y="2495451"/>
                  <a:pt x="6389736" y="2707296"/>
                </a:cubicBezTo>
                <a:cubicBezTo>
                  <a:pt x="6417562" y="2919141"/>
                  <a:pt x="6355536" y="3246024"/>
                  <a:pt x="6389736" y="3456122"/>
                </a:cubicBezTo>
                <a:cubicBezTo>
                  <a:pt x="6241875" y="3459525"/>
                  <a:pt x="6028090" y="3432633"/>
                  <a:pt x="5936646" y="3456122"/>
                </a:cubicBezTo>
                <a:cubicBezTo>
                  <a:pt x="5845202" y="3479611"/>
                  <a:pt x="5539040" y="3439081"/>
                  <a:pt x="5291863" y="3456122"/>
                </a:cubicBezTo>
                <a:cubicBezTo>
                  <a:pt x="5044686" y="3473163"/>
                  <a:pt x="4944651" y="3456008"/>
                  <a:pt x="4774875" y="3456122"/>
                </a:cubicBezTo>
                <a:cubicBezTo>
                  <a:pt x="4605099" y="3456236"/>
                  <a:pt x="4475185" y="3437961"/>
                  <a:pt x="4321785" y="3456122"/>
                </a:cubicBezTo>
                <a:cubicBezTo>
                  <a:pt x="4168385" y="3474283"/>
                  <a:pt x="3809967" y="3390624"/>
                  <a:pt x="3677003" y="3456122"/>
                </a:cubicBezTo>
                <a:cubicBezTo>
                  <a:pt x="3544039" y="3521620"/>
                  <a:pt x="3168142" y="3381102"/>
                  <a:pt x="2968323" y="3456122"/>
                </a:cubicBezTo>
                <a:cubicBezTo>
                  <a:pt x="2768504" y="3531142"/>
                  <a:pt x="2619438" y="3433867"/>
                  <a:pt x="2515232" y="3456122"/>
                </a:cubicBezTo>
                <a:cubicBezTo>
                  <a:pt x="2411026" y="3478377"/>
                  <a:pt x="2132136" y="3454596"/>
                  <a:pt x="1998245" y="3456122"/>
                </a:cubicBezTo>
                <a:cubicBezTo>
                  <a:pt x="1864354" y="3457648"/>
                  <a:pt x="1640031" y="3406459"/>
                  <a:pt x="1353462" y="3456122"/>
                </a:cubicBezTo>
                <a:cubicBezTo>
                  <a:pt x="1066893" y="3505785"/>
                  <a:pt x="838447" y="3402182"/>
                  <a:pt x="708680" y="3456122"/>
                </a:cubicBezTo>
                <a:cubicBezTo>
                  <a:pt x="578913" y="3510062"/>
                  <a:pt x="237216" y="3398470"/>
                  <a:pt x="0" y="3456122"/>
                </a:cubicBezTo>
                <a:cubicBezTo>
                  <a:pt x="-44334" y="3270136"/>
                  <a:pt x="53809" y="3040201"/>
                  <a:pt x="0" y="2914663"/>
                </a:cubicBezTo>
                <a:cubicBezTo>
                  <a:pt x="-53809" y="2789125"/>
                  <a:pt x="30054" y="2639019"/>
                  <a:pt x="0" y="2442326"/>
                </a:cubicBezTo>
                <a:cubicBezTo>
                  <a:pt x="-30054" y="2245633"/>
                  <a:pt x="49440" y="1995734"/>
                  <a:pt x="0" y="1831745"/>
                </a:cubicBezTo>
                <a:cubicBezTo>
                  <a:pt x="-49440" y="1667756"/>
                  <a:pt x="44510" y="1461352"/>
                  <a:pt x="0" y="1290286"/>
                </a:cubicBezTo>
                <a:cubicBezTo>
                  <a:pt x="-44510" y="1119220"/>
                  <a:pt x="1663" y="976703"/>
                  <a:pt x="0" y="679704"/>
                </a:cubicBezTo>
                <a:cubicBezTo>
                  <a:pt x="-1663" y="382705"/>
                  <a:pt x="37206" y="173328"/>
                  <a:pt x="0" y="0"/>
                </a:cubicBezTo>
                <a:close/>
              </a:path>
              <a:path w="6389736" h="3456122" stroke="0" extrusionOk="0">
                <a:moveTo>
                  <a:pt x="0" y="0"/>
                </a:moveTo>
                <a:cubicBezTo>
                  <a:pt x="126398" y="-31782"/>
                  <a:pt x="228175" y="46686"/>
                  <a:pt x="453090" y="0"/>
                </a:cubicBezTo>
                <a:cubicBezTo>
                  <a:pt x="678005" y="-46686"/>
                  <a:pt x="899034" y="55466"/>
                  <a:pt x="1097873" y="0"/>
                </a:cubicBezTo>
                <a:cubicBezTo>
                  <a:pt x="1296712" y="-55466"/>
                  <a:pt x="1452567" y="39109"/>
                  <a:pt x="1742655" y="0"/>
                </a:cubicBezTo>
                <a:cubicBezTo>
                  <a:pt x="2032743" y="-39109"/>
                  <a:pt x="1956660" y="13597"/>
                  <a:pt x="2131848" y="0"/>
                </a:cubicBezTo>
                <a:cubicBezTo>
                  <a:pt x="2307036" y="-13597"/>
                  <a:pt x="2364151" y="3493"/>
                  <a:pt x="2584939" y="0"/>
                </a:cubicBezTo>
                <a:cubicBezTo>
                  <a:pt x="2805727" y="-3493"/>
                  <a:pt x="2865831" y="4955"/>
                  <a:pt x="2974132" y="0"/>
                </a:cubicBezTo>
                <a:cubicBezTo>
                  <a:pt x="3082433" y="-4955"/>
                  <a:pt x="3405706" y="981"/>
                  <a:pt x="3618914" y="0"/>
                </a:cubicBezTo>
                <a:cubicBezTo>
                  <a:pt x="3832122" y="-981"/>
                  <a:pt x="4034812" y="66171"/>
                  <a:pt x="4263697" y="0"/>
                </a:cubicBezTo>
                <a:cubicBezTo>
                  <a:pt x="4492582" y="-66171"/>
                  <a:pt x="4803337" y="35475"/>
                  <a:pt x="4972376" y="0"/>
                </a:cubicBezTo>
                <a:cubicBezTo>
                  <a:pt x="5141415" y="-35475"/>
                  <a:pt x="5209849" y="14526"/>
                  <a:pt x="5361569" y="0"/>
                </a:cubicBezTo>
                <a:cubicBezTo>
                  <a:pt x="5513289" y="-14526"/>
                  <a:pt x="5574442" y="35153"/>
                  <a:pt x="5750762" y="0"/>
                </a:cubicBezTo>
                <a:cubicBezTo>
                  <a:pt x="5927082" y="-35153"/>
                  <a:pt x="6249095" y="49023"/>
                  <a:pt x="6389736" y="0"/>
                </a:cubicBezTo>
                <a:cubicBezTo>
                  <a:pt x="6390358" y="174597"/>
                  <a:pt x="6353850" y="356266"/>
                  <a:pt x="6389736" y="506898"/>
                </a:cubicBezTo>
                <a:cubicBezTo>
                  <a:pt x="6425622" y="657530"/>
                  <a:pt x="6364441" y="937961"/>
                  <a:pt x="6389736" y="1117479"/>
                </a:cubicBezTo>
                <a:cubicBezTo>
                  <a:pt x="6415031" y="1296997"/>
                  <a:pt x="6339007" y="1560999"/>
                  <a:pt x="6389736" y="1762622"/>
                </a:cubicBezTo>
                <a:cubicBezTo>
                  <a:pt x="6440465" y="1964245"/>
                  <a:pt x="6361939" y="2014322"/>
                  <a:pt x="6389736" y="2234959"/>
                </a:cubicBezTo>
                <a:cubicBezTo>
                  <a:pt x="6417533" y="2455596"/>
                  <a:pt x="6346445" y="2612788"/>
                  <a:pt x="6389736" y="2707296"/>
                </a:cubicBezTo>
                <a:cubicBezTo>
                  <a:pt x="6433027" y="2801804"/>
                  <a:pt x="6307261" y="3300918"/>
                  <a:pt x="6389736" y="3456122"/>
                </a:cubicBezTo>
                <a:cubicBezTo>
                  <a:pt x="6197082" y="3470272"/>
                  <a:pt x="5908022" y="3408660"/>
                  <a:pt x="5744954" y="3456122"/>
                </a:cubicBezTo>
                <a:cubicBezTo>
                  <a:pt x="5581886" y="3503584"/>
                  <a:pt x="5370626" y="3401020"/>
                  <a:pt x="5164068" y="3456122"/>
                </a:cubicBezTo>
                <a:cubicBezTo>
                  <a:pt x="4957510" y="3511224"/>
                  <a:pt x="4939489" y="3451739"/>
                  <a:pt x="4774875" y="3456122"/>
                </a:cubicBezTo>
                <a:cubicBezTo>
                  <a:pt x="4610261" y="3460505"/>
                  <a:pt x="4421099" y="3418295"/>
                  <a:pt x="4257888" y="3456122"/>
                </a:cubicBezTo>
                <a:cubicBezTo>
                  <a:pt x="4094677" y="3493949"/>
                  <a:pt x="3835725" y="3431181"/>
                  <a:pt x="3677003" y="3456122"/>
                </a:cubicBezTo>
                <a:cubicBezTo>
                  <a:pt x="3518282" y="3481063"/>
                  <a:pt x="3121829" y="3400790"/>
                  <a:pt x="2968323" y="3456122"/>
                </a:cubicBezTo>
                <a:cubicBezTo>
                  <a:pt x="2814817" y="3511454"/>
                  <a:pt x="2540939" y="3449783"/>
                  <a:pt x="2323540" y="3456122"/>
                </a:cubicBezTo>
                <a:cubicBezTo>
                  <a:pt x="2106141" y="3462461"/>
                  <a:pt x="1898828" y="3398425"/>
                  <a:pt x="1742655" y="3456122"/>
                </a:cubicBezTo>
                <a:cubicBezTo>
                  <a:pt x="1586483" y="3513819"/>
                  <a:pt x="1346966" y="3404764"/>
                  <a:pt x="1161770" y="3456122"/>
                </a:cubicBezTo>
                <a:cubicBezTo>
                  <a:pt x="976575" y="3507480"/>
                  <a:pt x="781997" y="3403427"/>
                  <a:pt x="580885" y="3456122"/>
                </a:cubicBezTo>
                <a:cubicBezTo>
                  <a:pt x="379774" y="3508817"/>
                  <a:pt x="218370" y="3394141"/>
                  <a:pt x="0" y="3456122"/>
                </a:cubicBezTo>
                <a:cubicBezTo>
                  <a:pt x="-46606" y="3277419"/>
                  <a:pt x="18929" y="3137941"/>
                  <a:pt x="0" y="2949224"/>
                </a:cubicBezTo>
                <a:cubicBezTo>
                  <a:pt x="-18929" y="2760507"/>
                  <a:pt x="26451" y="2498882"/>
                  <a:pt x="0" y="2373204"/>
                </a:cubicBezTo>
                <a:cubicBezTo>
                  <a:pt x="-26451" y="2247526"/>
                  <a:pt x="2383" y="2100532"/>
                  <a:pt x="0" y="1900867"/>
                </a:cubicBezTo>
                <a:cubicBezTo>
                  <a:pt x="-2383" y="1701202"/>
                  <a:pt x="13623" y="1587032"/>
                  <a:pt x="0" y="1359408"/>
                </a:cubicBezTo>
                <a:cubicBezTo>
                  <a:pt x="-13623" y="1131784"/>
                  <a:pt x="13698" y="1101437"/>
                  <a:pt x="0" y="887071"/>
                </a:cubicBezTo>
                <a:cubicBezTo>
                  <a:pt x="-13698" y="672705"/>
                  <a:pt x="59512" y="270779"/>
                  <a:pt x="0" y="0"/>
                </a:cubicBezTo>
                <a:close/>
              </a:path>
            </a:pathLst>
          </a:custGeom>
          <a:ln w="28575">
            <a:solidFill>
              <a:srgbClr val="002060"/>
            </a:solidFill>
            <a:extLst>
              <a:ext uri="{C807C97D-BFC1-408E-A445-0C87EB9F89A2}">
                <ask:lineSketchStyleProps xmlns:ask="http://schemas.microsoft.com/office/drawing/2018/sketchyshapes" sd="601159343">
                  <a:prstGeom prst="rect">
                    <a:avLst/>
                  </a:prstGeom>
                  <ask:type>
                    <ask:lineSketchScribble/>
                  </ask:type>
                </ask:lineSketchStyleProps>
              </a:ext>
            </a:extLst>
          </a:ln>
        </p:spPr>
      </p:pic>
      <p:sp>
        <p:nvSpPr>
          <p:cNvPr id="3" name="TextBox 2">
            <a:extLst>
              <a:ext uri="{FF2B5EF4-FFF2-40B4-BE49-F238E27FC236}">
                <a16:creationId xmlns:a16="http://schemas.microsoft.com/office/drawing/2014/main" id="{ED16936C-A431-9CA8-0393-F280698ABD3C}"/>
              </a:ext>
            </a:extLst>
          </p:cNvPr>
          <p:cNvSpPr txBox="1"/>
          <p:nvPr/>
        </p:nvSpPr>
        <p:spPr>
          <a:xfrm>
            <a:off x="5844505" y="2330026"/>
            <a:ext cx="1534288" cy="369332"/>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orbel"/>
                <a:ea typeface="+mn-ea"/>
                <a:cs typeface="+mn-cs"/>
              </a:rPr>
              <a:t>Line Losses</a:t>
            </a:r>
          </a:p>
        </p:txBody>
      </p:sp>
      <p:sp>
        <p:nvSpPr>
          <p:cNvPr id="7" name="TextBox 6">
            <a:extLst>
              <a:ext uri="{FF2B5EF4-FFF2-40B4-BE49-F238E27FC236}">
                <a16:creationId xmlns:a16="http://schemas.microsoft.com/office/drawing/2014/main" id="{AF2F18C0-6C54-2C22-377B-BD3E3860DC33}"/>
              </a:ext>
            </a:extLst>
          </p:cNvPr>
          <p:cNvSpPr txBox="1"/>
          <p:nvPr/>
        </p:nvSpPr>
        <p:spPr>
          <a:xfrm>
            <a:off x="7540639" y="3411866"/>
            <a:ext cx="2014401" cy="492443"/>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orbel"/>
                <a:ea typeface="+mn-ea"/>
                <a:cs typeface="+mn-cs"/>
              </a:rPr>
              <a:t>Real Powerflow </a:t>
            </a:r>
            <a:r>
              <a:rPr kumimoji="0" lang="en-US" sz="800" b="0" i="0" u="none" strike="noStrike" kern="1200" cap="none" spc="0" normalizeH="0" baseline="0" noProof="0" dirty="0">
                <a:ln>
                  <a:noFill/>
                </a:ln>
                <a:solidFill>
                  <a:srgbClr val="FFFFFF"/>
                </a:solidFill>
                <a:effectLst/>
                <a:uLnTx/>
                <a:uFillTx/>
                <a:latin typeface="Corbel"/>
                <a:ea typeface="+mn-ea"/>
                <a:cs typeface="+mn-cs"/>
              </a:rPr>
              <a:t>from a bus into the network</a:t>
            </a:r>
            <a:endParaRPr kumimoji="0" lang="en-US" sz="1800" b="0" i="0" u="none" strike="noStrike" kern="1200" cap="none" spc="0" normalizeH="0" baseline="0" noProof="0" dirty="0">
              <a:ln>
                <a:noFill/>
              </a:ln>
              <a:solidFill>
                <a:srgbClr val="FFFFFF"/>
              </a:solidFill>
              <a:effectLst/>
              <a:uLnTx/>
              <a:uFillTx/>
              <a:latin typeface="Corbel"/>
              <a:ea typeface="+mn-ea"/>
              <a:cs typeface="+mn-cs"/>
            </a:endParaRPr>
          </a:p>
        </p:txBody>
      </p:sp>
      <p:sp>
        <p:nvSpPr>
          <p:cNvPr id="9" name="TextBox 8">
            <a:extLst>
              <a:ext uri="{FF2B5EF4-FFF2-40B4-BE49-F238E27FC236}">
                <a16:creationId xmlns:a16="http://schemas.microsoft.com/office/drawing/2014/main" id="{476B3A0A-3C15-537F-8869-5BD4C53FAA13}"/>
              </a:ext>
            </a:extLst>
          </p:cNvPr>
          <p:cNvSpPr txBox="1"/>
          <p:nvPr/>
        </p:nvSpPr>
        <p:spPr>
          <a:xfrm>
            <a:off x="7587801" y="4414495"/>
            <a:ext cx="2304233" cy="492443"/>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orbel"/>
                <a:ea typeface="+mn-ea"/>
                <a:cs typeface="+mn-cs"/>
              </a:rPr>
              <a:t>Reactive Powerflow </a:t>
            </a:r>
            <a:r>
              <a:rPr kumimoji="0" lang="en-US" sz="800" b="0" i="0" u="none" strike="noStrike" kern="1200" cap="none" spc="0" normalizeH="0" baseline="0" noProof="0" dirty="0">
                <a:ln>
                  <a:noFill/>
                </a:ln>
                <a:solidFill>
                  <a:srgbClr val="FFFFFF"/>
                </a:solidFill>
                <a:effectLst/>
                <a:uLnTx/>
                <a:uFillTx/>
                <a:latin typeface="Corbel"/>
                <a:ea typeface="+mn-ea"/>
                <a:cs typeface="+mn-cs"/>
              </a:rPr>
              <a:t>from a bus into the network</a:t>
            </a:r>
            <a:endParaRPr kumimoji="0" lang="en-US" sz="1800" b="0" i="0" u="none" strike="noStrike" kern="1200" cap="none" spc="0" normalizeH="0" baseline="0" noProof="0" dirty="0">
              <a:ln>
                <a:noFill/>
              </a:ln>
              <a:solidFill>
                <a:srgbClr val="FFFFFF"/>
              </a:solidFill>
              <a:effectLst/>
              <a:uLnTx/>
              <a:uFillTx/>
              <a:latin typeface="Corbel"/>
              <a:ea typeface="+mn-ea"/>
              <a:cs typeface="+mn-cs"/>
            </a:endParaRPr>
          </a:p>
        </p:txBody>
      </p:sp>
      <p:sp>
        <p:nvSpPr>
          <p:cNvPr id="11" name="TextBox 10">
            <a:extLst>
              <a:ext uri="{FF2B5EF4-FFF2-40B4-BE49-F238E27FC236}">
                <a16:creationId xmlns:a16="http://schemas.microsoft.com/office/drawing/2014/main" id="{286344C5-94AC-502A-DBAE-D22FCD95D299}"/>
              </a:ext>
            </a:extLst>
          </p:cNvPr>
          <p:cNvSpPr txBox="1"/>
          <p:nvPr/>
        </p:nvSpPr>
        <p:spPr>
          <a:xfrm>
            <a:off x="7562532" y="5395967"/>
            <a:ext cx="3002552" cy="369332"/>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orbel"/>
                <a:ea typeface="+mn-ea"/>
                <a:cs typeface="+mn-cs"/>
              </a:rPr>
              <a:t>Kirchhoff's Voltage Law (KVL)</a:t>
            </a:r>
          </a:p>
        </p:txBody>
      </p:sp>
      <p:sp>
        <p:nvSpPr>
          <p:cNvPr id="13" name="TextBox 12">
            <a:extLst>
              <a:ext uri="{FF2B5EF4-FFF2-40B4-BE49-F238E27FC236}">
                <a16:creationId xmlns:a16="http://schemas.microsoft.com/office/drawing/2014/main" id="{FE41114F-66AE-9DC3-AC97-8793B6B5157B}"/>
              </a:ext>
            </a:extLst>
          </p:cNvPr>
          <p:cNvSpPr txBox="1"/>
          <p:nvPr/>
        </p:nvSpPr>
        <p:spPr>
          <a:xfrm>
            <a:off x="7587801" y="6016742"/>
            <a:ext cx="2304233" cy="530915"/>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orbel"/>
                <a:ea typeface="+mn-ea"/>
                <a:cs typeface="+mn-cs"/>
              </a:rPr>
              <a:t>Current Magnitude </a:t>
            </a:r>
            <a:r>
              <a:rPr kumimoji="0" lang="en-US" sz="1050" b="0" i="0" u="none" strike="noStrike" kern="1200" cap="none" spc="0" normalizeH="0" baseline="0" noProof="0" dirty="0">
                <a:ln>
                  <a:noFill/>
                </a:ln>
                <a:solidFill>
                  <a:srgbClr val="FFFFFF"/>
                </a:solidFill>
                <a:effectLst/>
                <a:uLnTx/>
                <a:uFillTx/>
                <a:latin typeface="Corbel"/>
                <a:ea typeface="+mn-ea"/>
                <a:cs typeface="+mn-cs"/>
              </a:rPr>
              <a:t>in a branch</a:t>
            </a:r>
            <a:endParaRPr kumimoji="0" lang="en-US" sz="1800" b="0" i="0" u="none" strike="noStrike" kern="1200" cap="none" spc="0" normalizeH="0" baseline="0" noProof="0" dirty="0">
              <a:ln>
                <a:noFill/>
              </a:ln>
              <a:solidFill>
                <a:srgbClr val="FFFFFF"/>
              </a:solidFill>
              <a:effectLst/>
              <a:uLnTx/>
              <a:uFillTx/>
              <a:latin typeface="Corbel"/>
              <a:ea typeface="+mn-ea"/>
              <a:cs typeface="+mn-cs"/>
            </a:endParaRPr>
          </a:p>
        </p:txBody>
      </p:sp>
      <p:pic>
        <p:nvPicPr>
          <p:cNvPr id="16" name="Picture 15">
            <a:extLst>
              <a:ext uri="{FF2B5EF4-FFF2-40B4-BE49-F238E27FC236}">
                <a16:creationId xmlns:a16="http://schemas.microsoft.com/office/drawing/2014/main" id="{6B1E7654-DECE-1281-4B2A-3469CBC967D7}"/>
              </a:ext>
            </a:extLst>
          </p:cNvPr>
          <p:cNvPicPr>
            <a:picLocks noChangeAspect="1"/>
          </p:cNvPicPr>
          <p:nvPr/>
        </p:nvPicPr>
        <p:blipFill>
          <a:blip r:embed="rId3"/>
          <a:stretch>
            <a:fillRect/>
          </a:stretch>
        </p:blipFill>
        <p:spPr>
          <a:xfrm>
            <a:off x="2285752" y="2054842"/>
            <a:ext cx="3294601" cy="1045678"/>
          </a:xfrm>
          <a:custGeom>
            <a:avLst/>
            <a:gdLst>
              <a:gd name="connsiteX0" fmla="*/ 0 w 3294601"/>
              <a:gd name="connsiteY0" fmla="*/ 0 h 1045678"/>
              <a:gd name="connsiteX1" fmla="*/ 582046 w 3294601"/>
              <a:gd name="connsiteY1" fmla="*/ 0 h 1045678"/>
              <a:gd name="connsiteX2" fmla="*/ 1197038 w 3294601"/>
              <a:gd name="connsiteY2" fmla="*/ 0 h 1045678"/>
              <a:gd name="connsiteX3" fmla="*/ 1812031 w 3294601"/>
              <a:gd name="connsiteY3" fmla="*/ 0 h 1045678"/>
              <a:gd name="connsiteX4" fmla="*/ 2262293 w 3294601"/>
              <a:gd name="connsiteY4" fmla="*/ 0 h 1045678"/>
              <a:gd name="connsiteX5" fmla="*/ 2745501 w 3294601"/>
              <a:gd name="connsiteY5" fmla="*/ 0 h 1045678"/>
              <a:gd name="connsiteX6" fmla="*/ 3294601 w 3294601"/>
              <a:gd name="connsiteY6" fmla="*/ 0 h 1045678"/>
              <a:gd name="connsiteX7" fmla="*/ 3294601 w 3294601"/>
              <a:gd name="connsiteY7" fmla="*/ 543753 h 1045678"/>
              <a:gd name="connsiteX8" fmla="*/ 3294601 w 3294601"/>
              <a:gd name="connsiteY8" fmla="*/ 1045678 h 1045678"/>
              <a:gd name="connsiteX9" fmla="*/ 2811393 w 3294601"/>
              <a:gd name="connsiteY9" fmla="*/ 1045678 h 1045678"/>
              <a:gd name="connsiteX10" fmla="*/ 2328185 w 3294601"/>
              <a:gd name="connsiteY10" fmla="*/ 1045678 h 1045678"/>
              <a:gd name="connsiteX11" fmla="*/ 1713193 w 3294601"/>
              <a:gd name="connsiteY11" fmla="*/ 1045678 h 1045678"/>
              <a:gd name="connsiteX12" fmla="*/ 1229984 w 3294601"/>
              <a:gd name="connsiteY12" fmla="*/ 1045678 h 1045678"/>
              <a:gd name="connsiteX13" fmla="*/ 779722 w 3294601"/>
              <a:gd name="connsiteY13" fmla="*/ 1045678 h 1045678"/>
              <a:gd name="connsiteX14" fmla="*/ 0 w 3294601"/>
              <a:gd name="connsiteY14" fmla="*/ 1045678 h 1045678"/>
              <a:gd name="connsiteX15" fmla="*/ 0 w 3294601"/>
              <a:gd name="connsiteY15" fmla="*/ 533296 h 1045678"/>
              <a:gd name="connsiteX16" fmla="*/ 0 w 3294601"/>
              <a:gd name="connsiteY16" fmla="*/ 0 h 1045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294601" h="1045678" fill="none" extrusionOk="0">
                <a:moveTo>
                  <a:pt x="0" y="0"/>
                </a:moveTo>
                <a:cubicBezTo>
                  <a:pt x="137353" y="-1251"/>
                  <a:pt x="365162" y="47259"/>
                  <a:pt x="582046" y="0"/>
                </a:cubicBezTo>
                <a:cubicBezTo>
                  <a:pt x="798930" y="-47259"/>
                  <a:pt x="957832" y="32403"/>
                  <a:pt x="1197038" y="0"/>
                </a:cubicBezTo>
                <a:cubicBezTo>
                  <a:pt x="1436244" y="-32403"/>
                  <a:pt x="1632714" y="1944"/>
                  <a:pt x="1812031" y="0"/>
                </a:cubicBezTo>
                <a:cubicBezTo>
                  <a:pt x="1991348" y="-1944"/>
                  <a:pt x="2140385" y="11128"/>
                  <a:pt x="2262293" y="0"/>
                </a:cubicBezTo>
                <a:cubicBezTo>
                  <a:pt x="2384201" y="-11128"/>
                  <a:pt x="2571998" y="54734"/>
                  <a:pt x="2745501" y="0"/>
                </a:cubicBezTo>
                <a:cubicBezTo>
                  <a:pt x="2919004" y="-54734"/>
                  <a:pt x="3159946" y="21765"/>
                  <a:pt x="3294601" y="0"/>
                </a:cubicBezTo>
                <a:cubicBezTo>
                  <a:pt x="3335251" y="210222"/>
                  <a:pt x="3273416" y="302169"/>
                  <a:pt x="3294601" y="543753"/>
                </a:cubicBezTo>
                <a:cubicBezTo>
                  <a:pt x="3315786" y="785337"/>
                  <a:pt x="3246013" y="873545"/>
                  <a:pt x="3294601" y="1045678"/>
                </a:cubicBezTo>
                <a:cubicBezTo>
                  <a:pt x="3154396" y="1099463"/>
                  <a:pt x="2996169" y="992147"/>
                  <a:pt x="2811393" y="1045678"/>
                </a:cubicBezTo>
                <a:cubicBezTo>
                  <a:pt x="2626617" y="1099209"/>
                  <a:pt x="2465566" y="999823"/>
                  <a:pt x="2328185" y="1045678"/>
                </a:cubicBezTo>
                <a:cubicBezTo>
                  <a:pt x="2190804" y="1091533"/>
                  <a:pt x="1998847" y="981332"/>
                  <a:pt x="1713193" y="1045678"/>
                </a:cubicBezTo>
                <a:cubicBezTo>
                  <a:pt x="1427539" y="1110024"/>
                  <a:pt x="1413948" y="1013408"/>
                  <a:pt x="1229984" y="1045678"/>
                </a:cubicBezTo>
                <a:cubicBezTo>
                  <a:pt x="1046020" y="1077948"/>
                  <a:pt x="973559" y="1025160"/>
                  <a:pt x="779722" y="1045678"/>
                </a:cubicBezTo>
                <a:cubicBezTo>
                  <a:pt x="585885" y="1066196"/>
                  <a:pt x="329250" y="956459"/>
                  <a:pt x="0" y="1045678"/>
                </a:cubicBezTo>
                <a:cubicBezTo>
                  <a:pt x="-15224" y="900801"/>
                  <a:pt x="44923" y="749010"/>
                  <a:pt x="0" y="533296"/>
                </a:cubicBezTo>
                <a:cubicBezTo>
                  <a:pt x="-44923" y="317582"/>
                  <a:pt x="55887" y="265741"/>
                  <a:pt x="0" y="0"/>
                </a:cubicBezTo>
                <a:close/>
              </a:path>
              <a:path w="3294601" h="1045678" stroke="0" extrusionOk="0">
                <a:moveTo>
                  <a:pt x="0" y="0"/>
                </a:moveTo>
                <a:cubicBezTo>
                  <a:pt x="214325" y="-35192"/>
                  <a:pt x="377518" y="73707"/>
                  <a:pt x="614992" y="0"/>
                </a:cubicBezTo>
                <a:cubicBezTo>
                  <a:pt x="852466" y="-73707"/>
                  <a:pt x="975174" y="2361"/>
                  <a:pt x="1131146" y="0"/>
                </a:cubicBezTo>
                <a:cubicBezTo>
                  <a:pt x="1287118" y="-2361"/>
                  <a:pt x="1596322" y="32037"/>
                  <a:pt x="1746139" y="0"/>
                </a:cubicBezTo>
                <a:cubicBezTo>
                  <a:pt x="1895956" y="-32037"/>
                  <a:pt x="2162120" y="44422"/>
                  <a:pt x="2328185" y="0"/>
                </a:cubicBezTo>
                <a:cubicBezTo>
                  <a:pt x="2494250" y="-44422"/>
                  <a:pt x="2619405" y="21151"/>
                  <a:pt x="2811393" y="0"/>
                </a:cubicBezTo>
                <a:cubicBezTo>
                  <a:pt x="3003381" y="-21151"/>
                  <a:pt x="3058366" y="57708"/>
                  <a:pt x="3294601" y="0"/>
                </a:cubicBezTo>
                <a:cubicBezTo>
                  <a:pt x="3333773" y="222656"/>
                  <a:pt x="3289148" y="391840"/>
                  <a:pt x="3294601" y="522839"/>
                </a:cubicBezTo>
                <a:cubicBezTo>
                  <a:pt x="3300054" y="653838"/>
                  <a:pt x="3259832" y="824756"/>
                  <a:pt x="3294601" y="1045678"/>
                </a:cubicBezTo>
                <a:cubicBezTo>
                  <a:pt x="3082556" y="1081735"/>
                  <a:pt x="2992870" y="1012361"/>
                  <a:pt x="2811393" y="1045678"/>
                </a:cubicBezTo>
                <a:cubicBezTo>
                  <a:pt x="2629916" y="1078995"/>
                  <a:pt x="2506980" y="1003703"/>
                  <a:pt x="2262293" y="1045678"/>
                </a:cubicBezTo>
                <a:cubicBezTo>
                  <a:pt x="2017606" y="1087653"/>
                  <a:pt x="1936006" y="1038958"/>
                  <a:pt x="1779085" y="1045678"/>
                </a:cubicBezTo>
                <a:cubicBezTo>
                  <a:pt x="1622164" y="1052398"/>
                  <a:pt x="1529038" y="996448"/>
                  <a:pt x="1295876" y="1045678"/>
                </a:cubicBezTo>
                <a:cubicBezTo>
                  <a:pt x="1062714" y="1094908"/>
                  <a:pt x="998107" y="1008644"/>
                  <a:pt x="746776" y="1045678"/>
                </a:cubicBezTo>
                <a:cubicBezTo>
                  <a:pt x="495445" y="1082712"/>
                  <a:pt x="151317" y="956864"/>
                  <a:pt x="0" y="1045678"/>
                </a:cubicBezTo>
                <a:cubicBezTo>
                  <a:pt x="-23147" y="919609"/>
                  <a:pt x="18033" y="685685"/>
                  <a:pt x="0" y="543753"/>
                </a:cubicBezTo>
                <a:cubicBezTo>
                  <a:pt x="-18033" y="401821"/>
                  <a:pt x="36003" y="170317"/>
                  <a:pt x="0" y="0"/>
                </a:cubicBezTo>
                <a:close/>
              </a:path>
            </a:pathLst>
          </a:custGeom>
          <a:ln>
            <a:solidFill>
              <a:srgbClr val="002060"/>
            </a:solidFill>
            <a:extLst>
              <a:ext uri="{C807C97D-BFC1-408E-A445-0C87EB9F89A2}">
                <ask:lineSketchStyleProps xmlns:ask="http://schemas.microsoft.com/office/drawing/2018/sketchyshapes" sd="714896888">
                  <a:prstGeom prst="rect">
                    <a:avLst/>
                  </a:prstGeom>
                  <ask:type>
                    <ask:lineSketchScribble/>
                  </ask:type>
                </ask:lineSketchStyleProps>
              </a:ext>
            </a:extLst>
          </a:ln>
        </p:spPr>
      </p:pic>
    </p:spTree>
    <p:extLst>
      <p:ext uri="{BB962C8B-B14F-4D97-AF65-F5344CB8AC3E}">
        <p14:creationId xmlns:p14="http://schemas.microsoft.com/office/powerpoint/2010/main" val="2131736116"/>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549704-23C4-B094-622E-8880D581DDB1}"/>
              </a:ext>
            </a:extLst>
          </p:cNvPr>
          <p:cNvSpPr>
            <a:spLocks noGrp="1"/>
          </p:cNvSpPr>
          <p:nvPr>
            <p:ph type="title"/>
          </p:nvPr>
        </p:nvSpPr>
        <p:spPr/>
        <p:txBody>
          <a:bodyPr/>
          <a:lstStyle/>
          <a:p>
            <a:r>
              <a:rPr lang="en-IN"/>
              <a:t>References</a:t>
            </a:r>
          </a:p>
        </p:txBody>
      </p:sp>
      <p:sp>
        <p:nvSpPr>
          <p:cNvPr id="3" name="Content Placeholder 2">
            <a:extLst>
              <a:ext uri="{FF2B5EF4-FFF2-40B4-BE49-F238E27FC236}">
                <a16:creationId xmlns:a16="http://schemas.microsoft.com/office/drawing/2014/main" id="{1E746B68-8B8A-22C0-9957-1D01E835E282}"/>
              </a:ext>
            </a:extLst>
          </p:cNvPr>
          <p:cNvSpPr>
            <a:spLocks noGrp="1"/>
          </p:cNvSpPr>
          <p:nvPr>
            <p:ph idx="1"/>
          </p:nvPr>
        </p:nvSpPr>
        <p:spPr/>
        <p:txBody>
          <a:bodyPr/>
          <a:lstStyle/>
          <a:p>
            <a:r>
              <a:rPr lang="en-IN">
                <a:hlinkClick r:id="rId2"/>
              </a:rPr>
              <a:t>[22]</a:t>
            </a:r>
            <a:r>
              <a:rPr lang="en-IN"/>
              <a:t> Nazir, N., &amp; </a:t>
            </a:r>
            <a:r>
              <a:rPr lang="en-IN" err="1"/>
              <a:t>Almassalkhi</a:t>
            </a:r>
            <a:r>
              <a:rPr lang="en-IN"/>
              <a:t>, M. (2018). Receding-Horizon Optimization of Unbalanced Distribution Systems with Time-Scale Separation for Discrete and Continuous Control Devices. 2018 Power Systems Computation Conference (PSCC). IEEE. </a:t>
            </a:r>
            <a:r>
              <a:rPr lang="en-IN" err="1"/>
              <a:t>doi</a:t>
            </a:r>
            <a:r>
              <a:rPr lang="en-IN"/>
              <a:t>: 10.23919/PSCC.2018.8442555</a:t>
            </a:r>
          </a:p>
          <a:p>
            <a:r>
              <a:rPr lang="en-IN">
                <a:hlinkClick r:id="rId3"/>
              </a:rPr>
              <a:t>[36] </a:t>
            </a:r>
            <a:r>
              <a:rPr lang="en-IN"/>
              <a:t> </a:t>
            </a:r>
            <a:r>
              <a:rPr lang="en-US" err="1"/>
              <a:t>Wächter</a:t>
            </a:r>
            <a:r>
              <a:rPr lang="en-US"/>
              <a:t>, A., &amp; </a:t>
            </a:r>
            <a:r>
              <a:rPr lang="en-US" err="1"/>
              <a:t>Biegler</a:t>
            </a:r>
            <a:r>
              <a:rPr lang="en-US"/>
              <a:t>, L. T. (2006). On the implementation of an interior-point filter line-search algorithm for large-scale nonlinear programming. Math. Program., 106(1), 25–57. </a:t>
            </a:r>
            <a:r>
              <a:rPr lang="en-US" err="1"/>
              <a:t>doi</a:t>
            </a:r>
            <a:r>
              <a:rPr lang="en-US"/>
              <a:t>: 10.1007/s10107-004-0559-y</a:t>
            </a:r>
          </a:p>
          <a:p>
            <a:r>
              <a:rPr lang="en-US">
                <a:hlinkClick r:id="rId4"/>
              </a:rPr>
              <a:t>[37] </a:t>
            </a:r>
            <a:r>
              <a:rPr lang="en-US"/>
              <a:t>HSL - Home Page. (2023, May 24). Retrieved from </a:t>
            </a:r>
            <a:r>
              <a:rPr lang="en-US">
                <a:hlinkClick r:id="rId5"/>
              </a:rPr>
              <a:t>https://www.hsl.rl.ac.uk</a:t>
            </a:r>
            <a:endParaRPr lang="en-US"/>
          </a:p>
          <a:p>
            <a:r>
              <a:rPr lang="en-US">
                <a:hlinkClick r:id="rId6" action="ppaction://hlinkfile"/>
              </a:rPr>
              <a:t>[16b]</a:t>
            </a:r>
            <a:r>
              <a:rPr lang="en-US"/>
              <a:t> </a:t>
            </a:r>
            <a:r>
              <a:rPr lang="en-US" err="1"/>
              <a:t>Briglia</a:t>
            </a:r>
            <a:r>
              <a:rPr lang="en-US"/>
              <a:t>, E., </a:t>
            </a:r>
            <a:r>
              <a:rPr lang="en-US" err="1"/>
              <a:t>Alaggia</a:t>
            </a:r>
            <a:r>
              <a:rPr lang="en-US"/>
              <a:t>, S., &amp; Paganini, F. (2017). Distribution network management based on optimal power flow: Integration of discrete decision variables. 2017 51st Annual Conference on Information Sciences and Systems (CISS). IEEE. </a:t>
            </a:r>
            <a:r>
              <a:rPr lang="en-US" err="1"/>
              <a:t>doi</a:t>
            </a:r>
            <a:r>
              <a:rPr lang="en-US"/>
              <a:t>: 10.1109/CISS.2017.7926079</a:t>
            </a:r>
            <a:endParaRPr lang="en-IN"/>
          </a:p>
        </p:txBody>
      </p:sp>
    </p:spTree>
    <p:extLst>
      <p:ext uri="{BB962C8B-B14F-4D97-AF65-F5344CB8AC3E}">
        <p14:creationId xmlns:p14="http://schemas.microsoft.com/office/powerpoint/2010/main" val="2023634528"/>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549704-23C4-B094-622E-8880D581DDB1}"/>
              </a:ext>
            </a:extLst>
          </p:cNvPr>
          <p:cNvSpPr>
            <a:spLocks noGrp="1"/>
          </p:cNvSpPr>
          <p:nvPr>
            <p:ph type="title"/>
          </p:nvPr>
        </p:nvSpPr>
        <p:spPr/>
        <p:txBody>
          <a:bodyPr/>
          <a:lstStyle/>
          <a:p>
            <a:r>
              <a:rPr lang="en-IN"/>
              <a:t>References</a:t>
            </a:r>
          </a:p>
        </p:txBody>
      </p:sp>
      <p:sp>
        <p:nvSpPr>
          <p:cNvPr id="3" name="Content Placeholder 2">
            <a:extLst>
              <a:ext uri="{FF2B5EF4-FFF2-40B4-BE49-F238E27FC236}">
                <a16:creationId xmlns:a16="http://schemas.microsoft.com/office/drawing/2014/main" id="{1E746B68-8B8A-22C0-9957-1D01E835E282}"/>
              </a:ext>
            </a:extLst>
          </p:cNvPr>
          <p:cNvSpPr>
            <a:spLocks noGrp="1"/>
          </p:cNvSpPr>
          <p:nvPr>
            <p:ph idx="1"/>
          </p:nvPr>
        </p:nvSpPr>
        <p:spPr/>
        <p:txBody>
          <a:bodyPr/>
          <a:lstStyle/>
          <a:p>
            <a:r>
              <a:rPr lang="en-US">
                <a:hlinkClick r:id="rId2"/>
              </a:rPr>
              <a:t>[20b] </a:t>
            </a:r>
            <a:r>
              <a:rPr lang="en-US"/>
              <a:t>Pandey, A., Agarwal, A., &amp; Pileggi, L. (2020). Incremental Model Building Homotopy Approach for Solving Exact AC-Constrained Optimal Power Flow. </a:t>
            </a:r>
            <a:r>
              <a:rPr lang="en-US" err="1"/>
              <a:t>arXiv</a:t>
            </a:r>
            <a:r>
              <a:rPr lang="en-US"/>
              <a:t>, 2011.00587. Retrieved from </a:t>
            </a:r>
            <a:r>
              <a:rPr lang="en-US">
                <a:hlinkClick r:id="rId3"/>
              </a:rPr>
              <a:t>https://arxiv.org/abs/2011.00587v1</a:t>
            </a:r>
            <a:endParaRPr lang="en-US"/>
          </a:p>
          <a:p>
            <a:r>
              <a:rPr lang="en-US">
                <a:hlinkClick r:id="rId4"/>
              </a:rPr>
              <a:t>[23b] </a:t>
            </a:r>
            <a:r>
              <a:rPr lang="en-US"/>
              <a:t>Pillage, L. (1998). Electronic Circuit &amp; System Simulation Methods (SRE). McGraw-Hill Professional. Retrieved from </a:t>
            </a:r>
            <a:r>
              <a:rPr lang="en-US">
                <a:hlinkClick r:id="rId5"/>
              </a:rPr>
              <a:t>https://www.amazon.com/Electronic-Circuit-System-Simulation-Methods/dp/0070501696</a:t>
            </a:r>
            <a:endParaRPr lang="en-US"/>
          </a:p>
          <a:p>
            <a:r>
              <a:rPr lang="en-US">
                <a:hlinkClick r:id="rId6"/>
              </a:rPr>
              <a:t>[24a] </a:t>
            </a:r>
            <a:r>
              <a:rPr lang="en-US"/>
              <a:t>Shao, C., Wang, X., Wang, X., Du, C., Dang, C., &amp; Liu, S. (2014). Cooperative Dispatch of Wind Generation and Electric Vehicles With Battery Storage Capacity Constraints in SCUC. IEEE Trans. Smart Grid, 5(5), 2219–2226. </a:t>
            </a:r>
            <a:r>
              <a:rPr lang="en-US" err="1"/>
              <a:t>doi</a:t>
            </a:r>
            <a:r>
              <a:rPr lang="en-US"/>
              <a:t>: 10.1109/TSG.2014.2316911</a:t>
            </a:r>
            <a:endParaRPr lang="en-IN"/>
          </a:p>
        </p:txBody>
      </p:sp>
    </p:spTree>
    <p:extLst>
      <p:ext uri="{BB962C8B-B14F-4D97-AF65-F5344CB8AC3E}">
        <p14:creationId xmlns:p14="http://schemas.microsoft.com/office/powerpoint/2010/main" val="22995722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549704-23C4-B094-622E-8880D581DDB1}"/>
              </a:ext>
            </a:extLst>
          </p:cNvPr>
          <p:cNvSpPr>
            <a:spLocks noGrp="1"/>
          </p:cNvSpPr>
          <p:nvPr>
            <p:ph type="title"/>
          </p:nvPr>
        </p:nvSpPr>
        <p:spPr/>
        <p:txBody>
          <a:bodyPr/>
          <a:lstStyle/>
          <a:p>
            <a:r>
              <a:rPr lang="en-IN"/>
              <a:t>References</a:t>
            </a:r>
          </a:p>
        </p:txBody>
      </p:sp>
      <p:sp>
        <p:nvSpPr>
          <p:cNvPr id="3" name="Content Placeholder 2">
            <a:extLst>
              <a:ext uri="{FF2B5EF4-FFF2-40B4-BE49-F238E27FC236}">
                <a16:creationId xmlns:a16="http://schemas.microsoft.com/office/drawing/2014/main" id="{1E746B68-8B8A-22C0-9957-1D01E835E282}"/>
              </a:ext>
            </a:extLst>
          </p:cNvPr>
          <p:cNvSpPr>
            <a:spLocks noGrp="1"/>
          </p:cNvSpPr>
          <p:nvPr>
            <p:ph idx="1"/>
          </p:nvPr>
        </p:nvSpPr>
        <p:spPr/>
        <p:txBody>
          <a:bodyPr/>
          <a:lstStyle/>
          <a:p>
            <a:r>
              <a:rPr lang="en-IN">
                <a:hlinkClick r:id="rId2"/>
              </a:rPr>
              <a:t>[inaolaji2021] </a:t>
            </a:r>
            <a:r>
              <a:rPr lang="en-IN"/>
              <a:t> </a:t>
            </a:r>
            <a:r>
              <a:rPr lang="en-IN" err="1"/>
              <a:t>Inaolaji</a:t>
            </a:r>
            <a:r>
              <a:rPr lang="en-IN"/>
              <a:t>, A., </a:t>
            </a:r>
            <a:r>
              <a:rPr lang="en-IN" err="1"/>
              <a:t>Savasci</a:t>
            </a:r>
            <a:r>
              <a:rPr lang="en-IN"/>
              <a:t>, A., </a:t>
            </a:r>
            <a:r>
              <a:rPr lang="en-IN" err="1"/>
              <a:t>Paudyal</a:t>
            </a:r>
            <a:r>
              <a:rPr lang="en-IN"/>
              <a:t>, S., &amp; </a:t>
            </a:r>
            <a:r>
              <a:rPr lang="en-IN" err="1"/>
              <a:t>Kamalasadan</a:t>
            </a:r>
            <a:r>
              <a:rPr lang="en-IN"/>
              <a:t>, S. . Accuracy of Phase-Decoupled and Phase-Coupled Distribution Grid Power Flow Models. 2021 IEEE Power &amp; Energy Society Innovative Smart Grid Technologies Conference (ISGT). IEEE. </a:t>
            </a:r>
            <a:r>
              <a:rPr lang="en-IN" err="1"/>
              <a:t>doi</a:t>
            </a:r>
            <a:r>
              <a:rPr lang="en-IN"/>
              <a:t>: 10.1109/ISGT49243.2021.9372193</a:t>
            </a:r>
          </a:p>
          <a:p>
            <a:pPr marL="0" indent="0">
              <a:buNone/>
            </a:pPr>
            <a:endParaRPr lang="en-IN"/>
          </a:p>
        </p:txBody>
      </p:sp>
    </p:spTree>
    <p:extLst>
      <p:ext uri="{BB962C8B-B14F-4D97-AF65-F5344CB8AC3E}">
        <p14:creationId xmlns:p14="http://schemas.microsoft.com/office/powerpoint/2010/main" val="13672407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dirty="0">
                <a:solidFill>
                  <a:schemeClr val="tx1"/>
                </a:solidFill>
                <a:latin typeface="+mj-lt"/>
                <a:ea typeface="+mj-ea"/>
                <a:cs typeface="+mj-cs"/>
              </a:rPr>
              <a:t>Optimization Formulation</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lnSpcReduction="10000"/>
          </a:bodyPr>
          <a:lstStyle/>
          <a:p>
            <a:pPr marL="0" indent="0" algn="ctr">
              <a:spcBef>
                <a:spcPts val="1000"/>
              </a:spcBef>
              <a:buNone/>
            </a:pPr>
            <a:r>
              <a:rPr lang="en-US" sz="2000" kern="1200" dirty="0">
                <a:latin typeface="+mn-lt"/>
                <a:ea typeface="+mn-ea"/>
                <a:cs typeface="+mn-cs"/>
              </a:rPr>
              <a:t>(Integer-Constraint Relaxed) Non-linear Optimization Problem: BFM Constraints with Battery  and DER decision variables.</a:t>
            </a:r>
          </a:p>
        </p:txBody>
      </p:sp>
      <p:pic>
        <p:nvPicPr>
          <p:cNvPr id="4" name="Picture 3">
            <a:extLst>
              <a:ext uri="{FF2B5EF4-FFF2-40B4-BE49-F238E27FC236}">
                <a16:creationId xmlns:a16="http://schemas.microsoft.com/office/drawing/2014/main" id="{B8EBB7CB-A12D-199F-0421-D6B87293198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874926" y="3232733"/>
            <a:ext cx="4327844" cy="3456122"/>
          </a:xfrm>
          <a:custGeom>
            <a:avLst/>
            <a:gdLst>
              <a:gd name="connsiteX0" fmla="*/ 0 w 4327844"/>
              <a:gd name="connsiteY0" fmla="*/ 0 h 3456122"/>
              <a:gd name="connsiteX1" fmla="*/ 540981 w 4327844"/>
              <a:gd name="connsiteY1" fmla="*/ 0 h 3456122"/>
              <a:gd name="connsiteX2" fmla="*/ 1125239 w 4327844"/>
              <a:gd name="connsiteY2" fmla="*/ 0 h 3456122"/>
              <a:gd name="connsiteX3" fmla="*/ 1622942 w 4327844"/>
              <a:gd name="connsiteY3" fmla="*/ 0 h 3456122"/>
              <a:gd name="connsiteX4" fmla="*/ 2034087 w 4327844"/>
              <a:gd name="connsiteY4" fmla="*/ 0 h 3456122"/>
              <a:gd name="connsiteX5" fmla="*/ 2618346 w 4327844"/>
              <a:gd name="connsiteY5" fmla="*/ 0 h 3456122"/>
              <a:gd name="connsiteX6" fmla="*/ 3029491 w 4327844"/>
              <a:gd name="connsiteY6" fmla="*/ 0 h 3456122"/>
              <a:gd name="connsiteX7" fmla="*/ 3483914 w 4327844"/>
              <a:gd name="connsiteY7" fmla="*/ 0 h 3456122"/>
              <a:gd name="connsiteX8" fmla="*/ 4327844 w 4327844"/>
              <a:gd name="connsiteY8" fmla="*/ 0 h 3456122"/>
              <a:gd name="connsiteX9" fmla="*/ 4327844 w 4327844"/>
              <a:gd name="connsiteY9" fmla="*/ 472337 h 3456122"/>
              <a:gd name="connsiteX10" fmla="*/ 4327844 w 4327844"/>
              <a:gd name="connsiteY10" fmla="*/ 1117479 h 3456122"/>
              <a:gd name="connsiteX11" fmla="*/ 4327844 w 4327844"/>
              <a:gd name="connsiteY11" fmla="*/ 1762622 h 3456122"/>
              <a:gd name="connsiteX12" fmla="*/ 4327844 w 4327844"/>
              <a:gd name="connsiteY12" fmla="*/ 2338643 h 3456122"/>
              <a:gd name="connsiteX13" fmla="*/ 4327844 w 4327844"/>
              <a:gd name="connsiteY13" fmla="*/ 2914663 h 3456122"/>
              <a:gd name="connsiteX14" fmla="*/ 4327844 w 4327844"/>
              <a:gd name="connsiteY14" fmla="*/ 3456122 h 3456122"/>
              <a:gd name="connsiteX15" fmla="*/ 3830142 w 4327844"/>
              <a:gd name="connsiteY15" fmla="*/ 3456122 h 3456122"/>
              <a:gd name="connsiteX16" fmla="*/ 3375718 w 4327844"/>
              <a:gd name="connsiteY16" fmla="*/ 3456122 h 3456122"/>
              <a:gd name="connsiteX17" fmla="*/ 2748181 w 4327844"/>
              <a:gd name="connsiteY17" fmla="*/ 3456122 h 3456122"/>
              <a:gd name="connsiteX18" fmla="*/ 2250479 w 4327844"/>
              <a:gd name="connsiteY18" fmla="*/ 3456122 h 3456122"/>
              <a:gd name="connsiteX19" fmla="*/ 1839334 w 4327844"/>
              <a:gd name="connsiteY19" fmla="*/ 3456122 h 3456122"/>
              <a:gd name="connsiteX20" fmla="*/ 1428189 w 4327844"/>
              <a:gd name="connsiteY20" fmla="*/ 3456122 h 3456122"/>
              <a:gd name="connsiteX21" fmla="*/ 800651 w 4327844"/>
              <a:gd name="connsiteY21" fmla="*/ 3456122 h 3456122"/>
              <a:gd name="connsiteX22" fmla="*/ 0 w 4327844"/>
              <a:gd name="connsiteY22" fmla="*/ 3456122 h 3456122"/>
              <a:gd name="connsiteX23" fmla="*/ 0 w 4327844"/>
              <a:gd name="connsiteY23" fmla="*/ 2949224 h 3456122"/>
              <a:gd name="connsiteX24" fmla="*/ 0 w 4327844"/>
              <a:gd name="connsiteY24" fmla="*/ 2304081 h 3456122"/>
              <a:gd name="connsiteX25" fmla="*/ 0 w 4327844"/>
              <a:gd name="connsiteY25" fmla="*/ 1728061 h 3456122"/>
              <a:gd name="connsiteX26" fmla="*/ 0 w 4327844"/>
              <a:gd name="connsiteY26" fmla="*/ 1117479 h 3456122"/>
              <a:gd name="connsiteX27" fmla="*/ 0 w 4327844"/>
              <a:gd name="connsiteY27" fmla="*/ 0 h 3456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327844" h="3456122" fill="none" extrusionOk="0">
                <a:moveTo>
                  <a:pt x="0" y="0"/>
                </a:moveTo>
                <a:cubicBezTo>
                  <a:pt x="122917" y="-48237"/>
                  <a:pt x="356334" y="29770"/>
                  <a:pt x="540981" y="0"/>
                </a:cubicBezTo>
                <a:cubicBezTo>
                  <a:pt x="725628" y="-29770"/>
                  <a:pt x="959843" y="56200"/>
                  <a:pt x="1125239" y="0"/>
                </a:cubicBezTo>
                <a:cubicBezTo>
                  <a:pt x="1290635" y="-56200"/>
                  <a:pt x="1409257" y="19206"/>
                  <a:pt x="1622942" y="0"/>
                </a:cubicBezTo>
                <a:cubicBezTo>
                  <a:pt x="1836627" y="-19206"/>
                  <a:pt x="1918679" y="45596"/>
                  <a:pt x="2034087" y="0"/>
                </a:cubicBezTo>
                <a:cubicBezTo>
                  <a:pt x="2149496" y="-45596"/>
                  <a:pt x="2394003" y="6950"/>
                  <a:pt x="2618346" y="0"/>
                </a:cubicBezTo>
                <a:cubicBezTo>
                  <a:pt x="2842689" y="-6950"/>
                  <a:pt x="2912975" y="30290"/>
                  <a:pt x="3029491" y="0"/>
                </a:cubicBezTo>
                <a:cubicBezTo>
                  <a:pt x="3146007" y="-30290"/>
                  <a:pt x="3280756" y="41325"/>
                  <a:pt x="3483914" y="0"/>
                </a:cubicBezTo>
                <a:cubicBezTo>
                  <a:pt x="3687072" y="-41325"/>
                  <a:pt x="3960410" y="61379"/>
                  <a:pt x="4327844" y="0"/>
                </a:cubicBezTo>
                <a:cubicBezTo>
                  <a:pt x="4329075" y="171373"/>
                  <a:pt x="4283534" y="259946"/>
                  <a:pt x="4327844" y="472337"/>
                </a:cubicBezTo>
                <a:cubicBezTo>
                  <a:pt x="4372154" y="684728"/>
                  <a:pt x="4275125" y="828480"/>
                  <a:pt x="4327844" y="1117479"/>
                </a:cubicBezTo>
                <a:cubicBezTo>
                  <a:pt x="4380563" y="1406478"/>
                  <a:pt x="4305338" y="1597273"/>
                  <a:pt x="4327844" y="1762622"/>
                </a:cubicBezTo>
                <a:cubicBezTo>
                  <a:pt x="4350350" y="1927971"/>
                  <a:pt x="4297379" y="2151197"/>
                  <a:pt x="4327844" y="2338643"/>
                </a:cubicBezTo>
                <a:cubicBezTo>
                  <a:pt x="4358309" y="2526089"/>
                  <a:pt x="4298900" y="2696889"/>
                  <a:pt x="4327844" y="2914663"/>
                </a:cubicBezTo>
                <a:cubicBezTo>
                  <a:pt x="4356788" y="3132437"/>
                  <a:pt x="4324429" y="3233046"/>
                  <a:pt x="4327844" y="3456122"/>
                </a:cubicBezTo>
                <a:cubicBezTo>
                  <a:pt x="4208563" y="3475571"/>
                  <a:pt x="4056214" y="3414041"/>
                  <a:pt x="3830142" y="3456122"/>
                </a:cubicBezTo>
                <a:cubicBezTo>
                  <a:pt x="3604070" y="3498203"/>
                  <a:pt x="3562626" y="3416490"/>
                  <a:pt x="3375718" y="3456122"/>
                </a:cubicBezTo>
                <a:cubicBezTo>
                  <a:pt x="3188810" y="3495754"/>
                  <a:pt x="2906661" y="3432165"/>
                  <a:pt x="2748181" y="3456122"/>
                </a:cubicBezTo>
                <a:cubicBezTo>
                  <a:pt x="2589701" y="3480079"/>
                  <a:pt x="2380266" y="3428564"/>
                  <a:pt x="2250479" y="3456122"/>
                </a:cubicBezTo>
                <a:cubicBezTo>
                  <a:pt x="2120692" y="3483680"/>
                  <a:pt x="2031094" y="3412498"/>
                  <a:pt x="1839334" y="3456122"/>
                </a:cubicBezTo>
                <a:cubicBezTo>
                  <a:pt x="1647575" y="3499746"/>
                  <a:pt x="1564640" y="3438254"/>
                  <a:pt x="1428189" y="3456122"/>
                </a:cubicBezTo>
                <a:cubicBezTo>
                  <a:pt x="1291738" y="3473990"/>
                  <a:pt x="1058446" y="3390986"/>
                  <a:pt x="800651" y="3456122"/>
                </a:cubicBezTo>
                <a:cubicBezTo>
                  <a:pt x="542856" y="3521258"/>
                  <a:pt x="376606" y="3436824"/>
                  <a:pt x="0" y="3456122"/>
                </a:cubicBezTo>
                <a:cubicBezTo>
                  <a:pt x="-39993" y="3220615"/>
                  <a:pt x="26152" y="3092823"/>
                  <a:pt x="0" y="2949224"/>
                </a:cubicBezTo>
                <a:cubicBezTo>
                  <a:pt x="-26152" y="2805625"/>
                  <a:pt x="65401" y="2463887"/>
                  <a:pt x="0" y="2304081"/>
                </a:cubicBezTo>
                <a:cubicBezTo>
                  <a:pt x="-65401" y="2144275"/>
                  <a:pt x="26726" y="1851646"/>
                  <a:pt x="0" y="1728061"/>
                </a:cubicBezTo>
                <a:cubicBezTo>
                  <a:pt x="-26726" y="1604476"/>
                  <a:pt x="5741" y="1289872"/>
                  <a:pt x="0" y="1117479"/>
                </a:cubicBezTo>
                <a:cubicBezTo>
                  <a:pt x="-5741" y="945086"/>
                  <a:pt x="11040" y="477864"/>
                  <a:pt x="0" y="0"/>
                </a:cubicBezTo>
                <a:close/>
              </a:path>
              <a:path w="4327844" h="3456122" stroke="0" extrusionOk="0">
                <a:moveTo>
                  <a:pt x="0" y="0"/>
                </a:moveTo>
                <a:cubicBezTo>
                  <a:pt x="165230" y="-483"/>
                  <a:pt x="319891" y="33440"/>
                  <a:pt x="454424" y="0"/>
                </a:cubicBezTo>
                <a:cubicBezTo>
                  <a:pt x="588957" y="-33440"/>
                  <a:pt x="810137" y="33969"/>
                  <a:pt x="1038683" y="0"/>
                </a:cubicBezTo>
                <a:cubicBezTo>
                  <a:pt x="1267229" y="-33969"/>
                  <a:pt x="1436958" y="65289"/>
                  <a:pt x="1622942" y="0"/>
                </a:cubicBezTo>
                <a:cubicBezTo>
                  <a:pt x="1808926" y="-65289"/>
                  <a:pt x="1944604" y="16924"/>
                  <a:pt x="2034087" y="0"/>
                </a:cubicBezTo>
                <a:cubicBezTo>
                  <a:pt x="2123571" y="-16924"/>
                  <a:pt x="2328736" y="28249"/>
                  <a:pt x="2488510" y="0"/>
                </a:cubicBezTo>
                <a:cubicBezTo>
                  <a:pt x="2648284" y="-28249"/>
                  <a:pt x="2809058" y="47760"/>
                  <a:pt x="2899655" y="0"/>
                </a:cubicBezTo>
                <a:cubicBezTo>
                  <a:pt x="2990252" y="-47760"/>
                  <a:pt x="3267804" y="16103"/>
                  <a:pt x="3483914" y="0"/>
                </a:cubicBezTo>
                <a:cubicBezTo>
                  <a:pt x="3700024" y="-16103"/>
                  <a:pt x="4100542" y="69950"/>
                  <a:pt x="4327844" y="0"/>
                </a:cubicBezTo>
                <a:cubicBezTo>
                  <a:pt x="4386015" y="180816"/>
                  <a:pt x="4278350" y="498370"/>
                  <a:pt x="4327844" y="645143"/>
                </a:cubicBezTo>
                <a:cubicBezTo>
                  <a:pt x="4377338" y="791916"/>
                  <a:pt x="4282995" y="951058"/>
                  <a:pt x="4327844" y="1117479"/>
                </a:cubicBezTo>
                <a:cubicBezTo>
                  <a:pt x="4372693" y="1283900"/>
                  <a:pt x="4307440" y="1489651"/>
                  <a:pt x="4327844" y="1624377"/>
                </a:cubicBezTo>
                <a:cubicBezTo>
                  <a:pt x="4348248" y="1759103"/>
                  <a:pt x="4298539" y="2092228"/>
                  <a:pt x="4327844" y="2234959"/>
                </a:cubicBezTo>
                <a:cubicBezTo>
                  <a:pt x="4357149" y="2377690"/>
                  <a:pt x="4296303" y="2548731"/>
                  <a:pt x="4327844" y="2776418"/>
                </a:cubicBezTo>
                <a:cubicBezTo>
                  <a:pt x="4359385" y="3004105"/>
                  <a:pt x="4316633" y="3297000"/>
                  <a:pt x="4327844" y="3456122"/>
                </a:cubicBezTo>
                <a:cubicBezTo>
                  <a:pt x="4141721" y="3492864"/>
                  <a:pt x="3845242" y="3428555"/>
                  <a:pt x="3700307" y="3456122"/>
                </a:cubicBezTo>
                <a:cubicBezTo>
                  <a:pt x="3555372" y="3483689"/>
                  <a:pt x="3377327" y="3421028"/>
                  <a:pt x="3289161" y="3456122"/>
                </a:cubicBezTo>
                <a:cubicBezTo>
                  <a:pt x="3200995" y="3491216"/>
                  <a:pt x="2899020" y="3389210"/>
                  <a:pt x="2704903" y="3456122"/>
                </a:cubicBezTo>
                <a:cubicBezTo>
                  <a:pt x="2510786" y="3523034"/>
                  <a:pt x="2422801" y="3443708"/>
                  <a:pt x="2293757" y="3456122"/>
                </a:cubicBezTo>
                <a:cubicBezTo>
                  <a:pt x="2164713" y="3468536"/>
                  <a:pt x="1911887" y="3443250"/>
                  <a:pt x="1752777" y="3456122"/>
                </a:cubicBezTo>
                <a:cubicBezTo>
                  <a:pt x="1593667" y="3468994"/>
                  <a:pt x="1321848" y="3399440"/>
                  <a:pt x="1211796" y="3456122"/>
                </a:cubicBezTo>
                <a:cubicBezTo>
                  <a:pt x="1101744" y="3512804"/>
                  <a:pt x="921352" y="3421670"/>
                  <a:pt x="800651" y="3456122"/>
                </a:cubicBezTo>
                <a:cubicBezTo>
                  <a:pt x="679950" y="3490574"/>
                  <a:pt x="220918" y="3371099"/>
                  <a:pt x="0" y="3456122"/>
                </a:cubicBezTo>
                <a:cubicBezTo>
                  <a:pt x="-16621" y="3174821"/>
                  <a:pt x="56716" y="3126541"/>
                  <a:pt x="0" y="2880102"/>
                </a:cubicBezTo>
                <a:cubicBezTo>
                  <a:pt x="-56716" y="2633663"/>
                  <a:pt x="41563" y="2615042"/>
                  <a:pt x="0" y="2373204"/>
                </a:cubicBezTo>
                <a:cubicBezTo>
                  <a:pt x="-41563" y="2131366"/>
                  <a:pt x="31384" y="2019369"/>
                  <a:pt x="0" y="1762622"/>
                </a:cubicBezTo>
                <a:cubicBezTo>
                  <a:pt x="-31384" y="1505875"/>
                  <a:pt x="50607" y="1348083"/>
                  <a:pt x="0" y="1117479"/>
                </a:cubicBezTo>
                <a:cubicBezTo>
                  <a:pt x="-50607" y="886875"/>
                  <a:pt x="63917" y="740348"/>
                  <a:pt x="0" y="541459"/>
                </a:cubicBezTo>
                <a:cubicBezTo>
                  <a:pt x="-63917" y="342570"/>
                  <a:pt x="33776" y="109579"/>
                  <a:pt x="0" y="0"/>
                </a:cubicBezTo>
                <a:close/>
              </a:path>
            </a:pathLst>
          </a:custGeom>
          <a:ln w="28575">
            <a:solidFill>
              <a:srgbClr val="002060"/>
            </a:solidFill>
            <a:extLst>
              <a:ext uri="{C807C97D-BFC1-408E-A445-0C87EB9F89A2}">
                <ask:lineSketchStyleProps xmlns:ask="http://schemas.microsoft.com/office/drawing/2018/sketchyshapes" sd="601159343">
                  <a:prstGeom prst="rect">
                    <a:avLst/>
                  </a:prstGeom>
                  <ask:type>
                    <ask:lineSketchScribble/>
                  </ask:type>
                </ask:lineSketchStyleProps>
              </a:ext>
            </a:extLst>
          </a:ln>
        </p:spPr>
      </p:pic>
      <p:sp>
        <p:nvSpPr>
          <p:cNvPr id="3" name="TextBox 2">
            <a:extLst>
              <a:ext uri="{FF2B5EF4-FFF2-40B4-BE49-F238E27FC236}">
                <a16:creationId xmlns:a16="http://schemas.microsoft.com/office/drawing/2014/main" id="{ED16936C-A431-9CA8-0393-F280698ABD3C}"/>
              </a:ext>
            </a:extLst>
          </p:cNvPr>
          <p:cNvSpPr txBox="1"/>
          <p:nvPr/>
        </p:nvSpPr>
        <p:spPr>
          <a:xfrm>
            <a:off x="5844505" y="2330026"/>
            <a:ext cx="1534288" cy="369332"/>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orbel"/>
                <a:ea typeface="+mn-ea"/>
                <a:cs typeface="+mn-cs"/>
              </a:rPr>
              <a:t>Line Losses</a:t>
            </a:r>
          </a:p>
        </p:txBody>
      </p:sp>
      <p:sp>
        <p:nvSpPr>
          <p:cNvPr id="7" name="TextBox 6">
            <a:extLst>
              <a:ext uri="{FF2B5EF4-FFF2-40B4-BE49-F238E27FC236}">
                <a16:creationId xmlns:a16="http://schemas.microsoft.com/office/drawing/2014/main" id="{AF2F18C0-6C54-2C22-377B-BD3E3860DC33}"/>
              </a:ext>
            </a:extLst>
          </p:cNvPr>
          <p:cNvSpPr txBox="1"/>
          <p:nvPr/>
        </p:nvSpPr>
        <p:spPr>
          <a:xfrm>
            <a:off x="6807402" y="3388372"/>
            <a:ext cx="2014401" cy="646331"/>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orbel"/>
                <a:ea typeface="+mn-ea"/>
                <a:cs typeface="+mn-cs"/>
              </a:rPr>
              <a:t>DER Inverter Reactive Power</a:t>
            </a:r>
          </a:p>
        </p:txBody>
      </p:sp>
      <p:sp>
        <p:nvSpPr>
          <p:cNvPr id="9" name="TextBox 8">
            <a:extLst>
              <a:ext uri="{FF2B5EF4-FFF2-40B4-BE49-F238E27FC236}">
                <a16:creationId xmlns:a16="http://schemas.microsoft.com/office/drawing/2014/main" id="{476B3A0A-3C15-537F-8869-5BD4C53FAA13}"/>
              </a:ext>
            </a:extLst>
          </p:cNvPr>
          <p:cNvSpPr txBox="1"/>
          <p:nvPr/>
        </p:nvSpPr>
        <p:spPr>
          <a:xfrm>
            <a:off x="6734816" y="6058217"/>
            <a:ext cx="2304233" cy="369332"/>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orbel"/>
                <a:ea typeface="+mn-ea"/>
                <a:cs typeface="+mn-cs"/>
              </a:rPr>
              <a:t>Nodal Voltage Limits</a:t>
            </a:r>
          </a:p>
        </p:txBody>
      </p:sp>
      <p:pic>
        <p:nvPicPr>
          <p:cNvPr id="16" name="Picture 15">
            <a:extLst>
              <a:ext uri="{FF2B5EF4-FFF2-40B4-BE49-F238E27FC236}">
                <a16:creationId xmlns:a16="http://schemas.microsoft.com/office/drawing/2014/main" id="{6B1E7654-DECE-1281-4B2A-3469CBC967D7}"/>
              </a:ext>
            </a:extLst>
          </p:cNvPr>
          <p:cNvPicPr>
            <a:picLocks noChangeAspect="1"/>
          </p:cNvPicPr>
          <p:nvPr/>
        </p:nvPicPr>
        <p:blipFill>
          <a:blip r:embed="rId3"/>
          <a:stretch>
            <a:fillRect/>
          </a:stretch>
        </p:blipFill>
        <p:spPr>
          <a:xfrm>
            <a:off x="2285752" y="2054842"/>
            <a:ext cx="3294601" cy="1045678"/>
          </a:xfrm>
          <a:custGeom>
            <a:avLst/>
            <a:gdLst>
              <a:gd name="connsiteX0" fmla="*/ 0 w 3294601"/>
              <a:gd name="connsiteY0" fmla="*/ 0 h 1045678"/>
              <a:gd name="connsiteX1" fmla="*/ 582046 w 3294601"/>
              <a:gd name="connsiteY1" fmla="*/ 0 h 1045678"/>
              <a:gd name="connsiteX2" fmla="*/ 1197038 w 3294601"/>
              <a:gd name="connsiteY2" fmla="*/ 0 h 1045678"/>
              <a:gd name="connsiteX3" fmla="*/ 1812031 w 3294601"/>
              <a:gd name="connsiteY3" fmla="*/ 0 h 1045678"/>
              <a:gd name="connsiteX4" fmla="*/ 2262293 w 3294601"/>
              <a:gd name="connsiteY4" fmla="*/ 0 h 1045678"/>
              <a:gd name="connsiteX5" fmla="*/ 2745501 w 3294601"/>
              <a:gd name="connsiteY5" fmla="*/ 0 h 1045678"/>
              <a:gd name="connsiteX6" fmla="*/ 3294601 w 3294601"/>
              <a:gd name="connsiteY6" fmla="*/ 0 h 1045678"/>
              <a:gd name="connsiteX7" fmla="*/ 3294601 w 3294601"/>
              <a:gd name="connsiteY7" fmla="*/ 543753 h 1045678"/>
              <a:gd name="connsiteX8" fmla="*/ 3294601 w 3294601"/>
              <a:gd name="connsiteY8" fmla="*/ 1045678 h 1045678"/>
              <a:gd name="connsiteX9" fmla="*/ 2811393 w 3294601"/>
              <a:gd name="connsiteY9" fmla="*/ 1045678 h 1045678"/>
              <a:gd name="connsiteX10" fmla="*/ 2328185 w 3294601"/>
              <a:gd name="connsiteY10" fmla="*/ 1045678 h 1045678"/>
              <a:gd name="connsiteX11" fmla="*/ 1713193 w 3294601"/>
              <a:gd name="connsiteY11" fmla="*/ 1045678 h 1045678"/>
              <a:gd name="connsiteX12" fmla="*/ 1229984 w 3294601"/>
              <a:gd name="connsiteY12" fmla="*/ 1045678 h 1045678"/>
              <a:gd name="connsiteX13" fmla="*/ 779722 w 3294601"/>
              <a:gd name="connsiteY13" fmla="*/ 1045678 h 1045678"/>
              <a:gd name="connsiteX14" fmla="*/ 0 w 3294601"/>
              <a:gd name="connsiteY14" fmla="*/ 1045678 h 1045678"/>
              <a:gd name="connsiteX15" fmla="*/ 0 w 3294601"/>
              <a:gd name="connsiteY15" fmla="*/ 533296 h 1045678"/>
              <a:gd name="connsiteX16" fmla="*/ 0 w 3294601"/>
              <a:gd name="connsiteY16" fmla="*/ 0 h 1045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294601" h="1045678" fill="none" extrusionOk="0">
                <a:moveTo>
                  <a:pt x="0" y="0"/>
                </a:moveTo>
                <a:cubicBezTo>
                  <a:pt x="137353" y="-1251"/>
                  <a:pt x="365162" y="47259"/>
                  <a:pt x="582046" y="0"/>
                </a:cubicBezTo>
                <a:cubicBezTo>
                  <a:pt x="798930" y="-47259"/>
                  <a:pt x="957832" y="32403"/>
                  <a:pt x="1197038" y="0"/>
                </a:cubicBezTo>
                <a:cubicBezTo>
                  <a:pt x="1436244" y="-32403"/>
                  <a:pt x="1632714" y="1944"/>
                  <a:pt x="1812031" y="0"/>
                </a:cubicBezTo>
                <a:cubicBezTo>
                  <a:pt x="1991348" y="-1944"/>
                  <a:pt x="2140385" y="11128"/>
                  <a:pt x="2262293" y="0"/>
                </a:cubicBezTo>
                <a:cubicBezTo>
                  <a:pt x="2384201" y="-11128"/>
                  <a:pt x="2571998" y="54734"/>
                  <a:pt x="2745501" y="0"/>
                </a:cubicBezTo>
                <a:cubicBezTo>
                  <a:pt x="2919004" y="-54734"/>
                  <a:pt x="3159946" y="21765"/>
                  <a:pt x="3294601" y="0"/>
                </a:cubicBezTo>
                <a:cubicBezTo>
                  <a:pt x="3335251" y="210222"/>
                  <a:pt x="3273416" y="302169"/>
                  <a:pt x="3294601" y="543753"/>
                </a:cubicBezTo>
                <a:cubicBezTo>
                  <a:pt x="3315786" y="785337"/>
                  <a:pt x="3246013" y="873545"/>
                  <a:pt x="3294601" y="1045678"/>
                </a:cubicBezTo>
                <a:cubicBezTo>
                  <a:pt x="3154396" y="1099463"/>
                  <a:pt x="2996169" y="992147"/>
                  <a:pt x="2811393" y="1045678"/>
                </a:cubicBezTo>
                <a:cubicBezTo>
                  <a:pt x="2626617" y="1099209"/>
                  <a:pt x="2465566" y="999823"/>
                  <a:pt x="2328185" y="1045678"/>
                </a:cubicBezTo>
                <a:cubicBezTo>
                  <a:pt x="2190804" y="1091533"/>
                  <a:pt x="1998847" y="981332"/>
                  <a:pt x="1713193" y="1045678"/>
                </a:cubicBezTo>
                <a:cubicBezTo>
                  <a:pt x="1427539" y="1110024"/>
                  <a:pt x="1413948" y="1013408"/>
                  <a:pt x="1229984" y="1045678"/>
                </a:cubicBezTo>
                <a:cubicBezTo>
                  <a:pt x="1046020" y="1077948"/>
                  <a:pt x="973559" y="1025160"/>
                  <a:pt x="779722" y="1045678"/>
                </a:cubicBezTo>
                <a:cubicBezTo>
                  <a:pt x="585885" y="1066196"/>
                  <a:pt x="329250" y="956459"/>
                  <a:pt x="0" y="1045678"/>
                </a:cubicBezTo>
                <a:cubicBezTo>
                  <a:pt x="-15224" y="900801"/>
                  <a:pt x="44923" y="749010"/>
                  <a:pt x="0" y="533296"/>
                </a:cubicBezTo>
                <a:cubicBezTo>
                  <a:pt x="-44923" y="317582"/>
                  <a:pt x="55887" y="265741"/>
                  <a:pt x="0" y="0"/>
                </a:cubicBezTo>
                <a:close/>
              </a:path>
              <a:path w="3294601" h="1045678" stroke="0" extrusionOk="0">
                <a:moveTo>
                  <a:pt x="0" y="0"/>
                </a:moveTo>
                <a:cubicBezTo>
                  <a:pt x="214325" y="-35192"/>
                  <a:pt x="377518" y="73707"/>
                  <a:pt x="614992" y="0"/>
                </a:cubicBezTo>
                <a:cubicBezTo>
                  <a:pt x="852466" y="-73707"/>
                  <a:pt x="975174" y="2361"/>
                  <a:pt x="1131146" y="0"/>
                </a:cubicBezTo>
                <a:cubicBezTo>
                  <a:pt x="1287118" y="-2361"/>
                  <a:pt x="1596322" y="32037"/>
                  <a:pt x="1746139" y="0"/>
                </a:cubicBezTo>
                <a:cubicBezTo>
                  <a:pt x="1895956" y="-32037"/>
                  <a:pt x="2162120" y="44422"/>
                  <a:pt x="2328185" y="0"/>
                </a:cubicBezTo>
                <a:cubicBezTo>
                  <a:pt x="2494250" y="-44422"/>
                  <a:pt x="2619405" y="21151"/>
                  <a:pt x="2811393" y="0"/>
                </a:cubicBezTo>
                <a:cubicBezTo>
                  <a:pt x="3003381" y="-21151"/>
                  <a:pt x="3058366" y="57708"/>
                  <a:pt x="3294601" y="0"/>
                </a:cubicBezTo>
                <a:cubicBezTo>
                  <a:pt x="3333773" y="222656"/>
                  <a:pt x="3289148" y="391840"/>
                  <a:pt x="3294601" y="522839"/>
                </a:cubicBezTo>
                <a:cubicBezTo>
                  <a:pt x="3300054" y="653838"/>
                  <a:pt x="3259832" y="824756"/>
                  <a:pt x="3294601" y="1045678"/>
                </a:cubicBezTo>
                <a:cubicBezTo>
                  <a:pt x="3082556" y="1081735"/>
                  <a:pt x="2992870" y="1012361"/>
                  <a:pt x="2811393" y="1045678"/>
                </a:cubicBezTo>
                <a:cubicBezTo>
                  <a:pt x="2629916" y="1078995"/>
                  <a:pt x="2506980" y="1003703"/>
                  <a:pt x="2262293" y="1045678"/>
                </a:cubicBezTo>
                <a:cubicBezTo>
                  <a:pt x="2017606" y="1087653"/>
                  <a:pt x="1936006" y="1038958"/>
                  <a:pt x="1779085" y="1045678"/>
                </a:cubicBezTo>
                <a:cubicBezTo>
                  <a:pt x="1622164" y="1052398"/>
                  <a:pt x="1529038" y="996448"/>
                  <a:pt x="1295876" y="1045678"/>
                </a:cubicBezTo>
                <a:cubicBezTo>
                  <a:pt x="1062714" y="1094908"/>
                  <a:pt x="998107" y="1008644"/>
                  <a:pt x="746776" y="1045678"/>
                </a:cubicBezTo>
                <a:cubicBezTo>
                  <a:pt x="495445" y="1082712"/>
                  <a:pt x="151317" y="956864"/>
                  <a:pt x="0" y="1045678"/>
                </a:cubicBezTo>
                <a:cubicBezTo>
                  <a:pt x="-23147" y="919609"/>
                  <a:pt x="18033" y="685685"/>
                  <a:pt x="0" y="543753"/>
                </a:cubicBezTo>
                <a:cubicBezTo>
                  <a:pt x="-18033" y="401821"/>
                  <a:pt x="36003" y="170317"/>
                  <a:pt x="0" y="0"/>
                </a:cubicBezTo>
                <a:close/>
              </a:path>
            </a:pathLst>
          </a:custGeom>
          <a:ln>
            <a:solidFill>
              <a:srgbClr val="002060"/>
            </a:solidFill>
            <a:extLst>
              <a:ext uri="{C807C97D-BFC1-408E-A445-0C87EB9F89A2}">
                <ask:lineSketchStyleProps xmlns:ask="http://schemas.microsoft.com/office/drawing/2018/sketchyshapes" sd="714896888">
                  <a:prstGeom prst="rect">
                    <a:avLst/>
                  </a:prstGeom>
                  <ask:type>
                    <ask:lineSketchScribble/>
                  </ask:type>
                </ask:lineSketchStyleProps>
              </a:ext>
            </a:extLst>
          </a:ln>
        </p:spPr>
      </p:pic>
    </p:spTree>
    <p:extLst>
      <p:ext uri="{BB962C8B-B14F-4D97-AF65-F5344CB8AC3E}">
        <p14:creationId xmlns:p14="http://schemas.microsoft.com/office/powerpoint/2010/main" val="27438520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dirty="0">
                <a:solidFill>
                  <a:schemeClr val="tx1"/>
                </a:solidFill>
                <a:latin typeface="+mj-lt"/>
                <a:ea typeface="+mj-ea"/>
                <a:cs typeface="+mj-cs"/>
              </a:rPr>
              <a:t>Optimization Formulation</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lnSpcReduction="10000"/>
          </a:bodyPr>
          <a:lstStyle/>
          <a:p>
            <a:pPr marL="0" indent="0" algn="ctr">
              <a:spcBef>
                <a:spcPts val="1000"/>
              </a:spcBef>
              <a:buNone/>
            </a:pPr>
            <a:r>
              <a:rPr lang="en-US" sz="2000" kern="1200" dirty="0">
                <a:latin typeface="+mn-lt"/>
                <a:ea typeface="+mn-ea"/>
                <a:cs typeface="+mn-cs"/>
              </a:rPr>
              <a:t>(Integer-Constraint Relaxed) Non-linear Optimization Problem: BFM Constraints with Battery  and DER decision variables.</a:t>
            </a:r>
          </a:p>
        </p:txBody>
      </p:sp>
      <p:pic>
        <p:nvPicPr>
          <p:cNvPr id="4" name="Picture 3">
            <a:extLst>
              <a:ext uri="{FF2B5EF4-FFF2-40B4-BE49-F238E27FC236}">
                <a16:creationId xmlns:a16="http://schemas.microsoft.com/office/drawing/2014/main" id="{B8EBB7CB-A12D-199F-0421-D6B87293198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24222" y="3258155"/>
            <a:ext cx="6389736" cy="1633516"/>
          </a:xfrm>
          <a:custGeom>
            <a:avLst/>
            <a:gdLst>
              <a:gd name="connsiteX0" fmla="*/ 0 w 6389736"/>
              <a:gd name="connsiteY0" fmla="*/ 0 h 1633516"/>
              <a:gd name="connsiteX1" fmla="*/ 708680 w 6389736"/>
              <a:gd name="connsiteY1" fmla="*/ 0 h 1633516"/>
              <a:gd name="connsiteX2" fmla="*/ 1225668 w 6389736"/>
              <a:gd name="connsiteY2" fmla="*/ 0 h 1633516"/>
              <a:gd name="connsiteX3" fmla="*/ 1614861 w 6389736"/>
              <a:gd name="connsiteY3" fmla="*/ 0 h 1633516"/>
              <a:gd name="connsiteX4" fmla="*/ 2259643 w 6389736"/>
              <a:gd name="connsiteY4" fmla="*/ 0 h 1633516"/>
              <a:gd name="connsiteX5" fmla="*/ 2648836 w 6389736"/>
              <a:gd name="connsiteY5" fmla="*/ 0 h 1633516"/>
              <a:gd name="connsiteX6" fmla="*/ 3101926 w 6389736"/>
              <a:gd name="connsiteY6" fmla="*/ 0 h 1633516"/>
              <a:gd name="connsiteX7" fmla="*/ 3746709 w 6389736"/>
              <a:gd name="connsiteY7" fmla="*/ 0 h 1633516"/>
              <a:gd name="connsiteX8" fmla="*/ 4135902 w 6389736"/>
              <a:gd name="connsiteY8" fmla="*/ 0 h 1633516"/>
              <a:gd name="connsiteX9" fmla="*/ 4844582 w 6389736"/>
              <a:gd name="connsiteY9" fmla="*/ 0 h 1633516"/>
              <a:gd name="connsiteX10" fmla="*/ 5297672 w 6389736"/>
              <a:gd name="connsiteY10" fmla="*/ 0 h 1633516"/>
              <a:gd name="connsiteX11" fmla="*/ 5750762 w 6389736"/>
              <a:gd name="connsiteY11" fmla="*/ 0 h 1633516"/>
              <a:gd name="connsiteX12" fmla="*/ 6389736 w 6389736"/>
              <a:gd name="connsiteY12" fmla="*/ 0 h 1633516"/>
              <a:gd name="connsiteX13" fmla="*/ 6389736 w 6389736"/>
              <a:gd name="connsiteY13" fmla="*/ 511835 h 1633516"/>
              <a:gd name="connsiteX14" fmla="*/ 6389736 w 6389736"/>
              <a:gd name="connsiteY14" fmla="*/ 1040005 h 1633516"/>
              <a:gd name="connsiteX15" fmla="*/ 6389736 w 6389736"/>
              <a:gd name="connsiteY15" fmla="*/ 1633516 h 1633516"/>
              <a:gd name="connsiteX16" fmla="*/ 5744954 w 6389736"/>
              <a:gd name="connsiteY16" fmla="*/ 1633516 h 1633516"/>
              <a:gd name="connsiteX17" fmla="*/ 5227966 w 6389736"/>
              <a:gd name="connsiteY17" fmla="*/ 1633516 h 1633516"/>
              <a:gd name="connsiteX18" fmla="*/ 4838773 w 6389736"/>
              <a:gd name="connsiteY18" fmla="*/ 1633516 h 1633516"/>
              <a:gd name="connsiteX19" fmla="*/ 4449580 w 6389736"/>
              <a:gd name="connsiteY19" fmla="*/ 1633516 h 1633516"/>
              <a:gd name="connsiteX20" fmla="*/ 3740900 w 6389736"/>
              <a:gd name="connsiteY20" fmla="*/ 1633516 h 1633516"/>
              <a:gd name="connsiteX21" fmla="*/ 3223912 w 6389736"/>
              <a:gd name="connsiteY21" fmla="*/ 1633516 h 1633516"/>
              <a:gd name="connsiteX22" fmla="*/ 2770822 w 6389736"/>
              <a:gd name="connsiteY22" fmla="*/ 1633516 h 1633516"/>
              <a:gd name="connsiteX23" fmla="*/ 2062142 w 6389736"/>
              <a:gd name="connsiteY23" fmla="*/ 1633516 h 1633516"/>
              <a:gd name="connsiteX24" fmla="*/ 1672949 w 6389736"/>
              <a:gd name="connsiteY24" fmla="*/ 1633516 h 1633516"/>
              <a:gd name="connsiteX25" fmla="*/ 1028167 w 6389736"/>
              <a:gd name="connsiteY25" fmla="*/ 1633516 h 1633516"/>
              <a:gd name="connsiteX26" fmla="*/ 0 w 6389736"/>
              <a:gd name="connsiteY26" fmla="*/ 1633516 h 1633516"/>
              <a:gd name="connsiteX27" fmla="*/ 0 w 6389736"/>
              <a:gd name="connsiteY27" fmla="*/ 1105346 h 1633516"/>
              <a:gd name="connsiteX28" fmla="*/ 0 w 6389736"/>
              <a:gd name="connsiteY28" fmla="*/ 528170 h 1633516"/>
              <a:gd name="connsiteX29" fmla="*/ 0 w 6389736"/>
              <a:gd name="connsiteY29" fmla="*/ 0 h 1633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389736" h="1633516" fill="none" extrusionOk="0">
                <a:moveTo>
                  <a:pt x="0" y="0"/>
                </a:moveTo>
                <a:cubicBezTo>
                  <a:pt x="300444" y="-16329"/>
                  <a:pt x="504681" y="69078"/>
                  <a:pt x="708680" y="0"/>
                </a:cubicBezTo>
                <a:cubicBezTo>
                  <a:pt x="912679" y="-69078"/>
                  <a:pt x="978992" y="10120"/>
                  <a:pt x="1225668" y="0"/>
                </a:cubicBezTo>
                <a:cubicBezTo>
                  <a:pt x="1472344" y="-10120"/>
                  <a:pt x="1490516" y="25207"/>
                  <a:pt x="1614861" y="0"/>
                </a:cubicBezTo>
                <a:cubicBezTo>
                  <a:pt x="1739206" y="-25207"/>
                  <a:pt x="2071860" y="39400"/>
                  <a:pt x="2259643" y="0"/>
                </a:cubicBezTo>
                <a:cubicBezTo>
                  <a:pt x="2447426" y="-39400"/>
                  <a:pt x="2530090" y="26336"/>
                  <a:pt x="2648836" y="0"/>
                </a:cubicBezTo>
                <a:cubicBezTo>
                  <a:pt x="2767582" y="-26336"/>
                  <a:pt x="2954409" y="26839"/>
                  <a:pt x="3101926" y="0"/>
                </a:cubicBezTo>
                <a:cubicBezTo>
                  <a:pt x="3249443" y="-26839"/>
                  <a:pt x="3490028" y="77220"/>
                  <a:pt x="3746709" y="0"/>
                </a:cubicBezTo>
                <a:cubicBezTo>
                  <a:pt x="4003390" y="-77220"/>
                  <a:pt x="3949626" y="45502"/>
                  <a:pt x="4135902" y="0"/>
                </a:cubicBezTo>
                <a:cubicBezTo>
                  <a:pt x="4322178" y="-45502"/>
                  <a:pt x="4576469" y="34834"/>
                  <a:pt x="4844582" y="0"/>
                </a:cubicBezTo>
                <a:cubicBezTo>
                  <a:pt x="5112695" y="-34834"/>
                  <a:pt x="5150781" y="19584"/>
                  <a:pt x="5297672" y="0"/>
                </a:cubicBezTo>
                <a:cubicBezTo>
                  <a:pt x="5444563" y="-19584"/>
                  <a:pt x="5592751" y="21963"/>
                  <a:pt x="5750762" y="0"/>
                </a:cubicBezTo>
                <a:cubicBezTo>
                  <a:pt x="5908773" y="-21963"/>
                  <a:pt x="6168055" y="66539"/>
                  <a:pt x="6389736" y="0"/>
                </a:cubicBezTo>
                <a:cubicBezTo>
                  <a:pt x="6423319" y="218589"/>
                  <a:pt x="6375779" y="327763"/>
                  <a:pt x="6389736" y="511835"/>
                </a:cubicBezTo>
                <a:cubicBezTo>
                  <a:pt x="6403693" y="695908"/>
                  <a:pt x="6368588" y="831687"/>
                  <a:pt x="6389736" y="1040005"/>
                </a:cubicBezTo>
                <a:cubicBezTo>
                  <a:pt x="6410884" y="1248323"/>
                  <a:pt x="6389235" y="1420433"/>
                  <a:pt x="6389736" y="1633516"/>
                </a:cubicBezTo>
                <a:cubicBezTo>
                  <a:pt x="6183885" y="1659210"/>
                  <a:pt x="5942147" y="1592236"/>
                  <a:pt x="5744954" y="1633516"/>
                </a:cubicBezTo>
                <a:cubicBezTo>
                  <a:pt x="5547761" y="1674796"/>
                  <a:pt x="5334534" y="1601338"/>
                  <a:pt x="5227966" y="1633516"/>
                </a:cubicBezTo>
                <a:cubicBezTo>
                  <a:pt x="5121398" y="1665694"/>
                  <a:pt x="5021931" y="1627092"/>
                  <a:pt x="4838773" y="1633516"/>
                </a:cubicBezTo>
                <a:cubicBezTo>
                  <a:pt x="4655615" y="1639940"/>
                  <a:pt x="4607002" y="1592974"/>
                  <a:pt x="4449580" y="1633516"/>
                </a:cubicBezTo>
                <a:cubicBezTo>
                  <a:pt x="4292158" y="1674058"/>
                  <a:pt x="3909777" y="1603720"/>
                  <a:pt x="3740900" y="1633516"/>
                </a:cubicBezTo>
                <a:cubicBezTo>
                  <a:pt x="3572023" y="1663312"/>
                  <a:pt x="3463972" y="1630722"/>
                  <a:pt x="3223912" y="1633516"/>
                </a:cubicBezTo>
                <a:cubicBezTo>
                  <a:pt x="2983852" y="1636310"/>
                  <a:pt x="2929822" y="1579605"/>
                  <a:pt x="2770822" y="1633516"/>
                </a:cubicBezTo>
                <a:cubicBezTo>
                  <a:pt x="2611822" y="1687427"/>
                  <a:pt x="2387237" y="1575995"/>
                  <a:pt x="2062142" y="1633516"/>
                </a:cubicBezTo>
                <a:cubicBezTo>
                  <a:pt x="1737047" y="1691037"/>
                  <a:pt x="1757562" y="1610191"/>
                  <a:pt x="1672949" y="1633516"/>
                </a:cubicBezTo>
                <a:cubicBezTo>
                  <a:pt x="1588336" y="1656841"/>
                  <a:pt x="1196665" y="1564346"/>
                  <a:pt x="1028167" y="1633516"/>
                </a:cubicBezTo>
                <a:cubicBezTo>
                  <a:pt x="859669" y="1702686"/>
                  <a:pt x="410683" y="1614146"/>
                  <a:pt x="0" y="1633516"/>
                </a:cubicBezTo>
                <a:cubicBezTo>
                  <a:pt x="-38568" y="1453020"/>
                  <a:pt x="31566" y="1310862"/>
                  <a:pt x="0" y="1105346"/>
                </a:cubicBezTo>
                <a:cubicBezTo>
                  <a:pt x="-31566" y="899830"/>
                  <a:pt x="9046" y="779223"/>
                  <a:pt x="0" y="528170"/>
                </a:cubicBezTo>
                <a:cubicBezTo>
                  <a:pt x="-9046" y="277117"/>
                  <a:pt x="50481" y="148624"/>
                  <a:pt x="0" y="0"/>
                </a:cubicBezTo>
                <a:close/>
              </a:path>
              <a:path w="6389736" h="1633516" stroke="0" extrusionOk="0">
                <a:moveTo>
                  <a:pt x="0" y="0"/>
                </a:moveTo>
                <a:cubicBezTo>
                  <a:pt x="126398" y="-31782"/>
                  <a:pt x="228175" y="46686"/>
                  <a:pt x="453090" y="0"/>
                </a:cubicBezTo>
                <a:cubicBezTo>
                  <a:pt x="678005" y="-46686"/>
                  <a:pt x="899034" y="55466"/>
                  <a:pt x="1097873" y="0"/>
                </a:cubicBezTo>
                <a:cubicBezTo>
                  <a:pt x="1296712" y="-55466"/>
                  <a:pt x="1452567" y="39109"/>
                  <a:pt x="1742655" y="0"/>
                </a:cubicBezTo>
                <a:cubicBezTo>
                  <a:pt x="2032743" y="-39109"/>
                  <a:pt x="1956660" y="13597"/>
                  <a:pt x="2131848" y="0"/>
                </a:cubicBezTo>
                <a:cubicBezTo>
                  <a:pt x="2307036" y="-13597"/>
                  <a:pt x="2364151" y="3493"/>
                  <a:pt x="2584939" y="0"/>
                </a:cubicBezTo>
                <a:cubicBezTo>
                  <a:pt x="2805727" y="-3493"/>
                  <a:pt x="2865831" y="4955"/>
                  <a:pt x="2974132" y="0"/>
                </a:cubicBezTo>
                <a:cubicBezTo>
                  <a:pt x="3082433" y="-4955"/>
                  <a:pt x="3405706" y="981"/>
                  <a:pt x="3618914" y="0"/>
                </a:cubicBezTo>
                <a:cubicBezTo>
                  <a:pt x="3832122" y="-981"/>
                  <a:pt x="4034812" y="66171"/>
                  <a:pt x="4263697" y="0"/>
                </a:cubicBezTo>
                <a:cubicBezTo>
                  <a:pt x="4492582" y="-66171"/>
                  <a:pt x="4803337" y="35475"/>
                  <a:pt x="4972376" y="0"/>
                </a:cubicBezTo>
                <a:cubicBezTo>
                  <a:pt x="5141415" y="-35475"/>
                  <a:pt x="5209849" y="14526"/>
                  <a:pt x="5361569" y="0"/>
                </a:cubicBezTo>
                <a:cubicBezTo>
                  <a:pt x="5513289" y="-14526"/>
                  <a:pt x="5574442" y="35153"/>
                  <a:pt x="5750762" y="0"/>
                </a:cubicBezTo>
                <a:cubicBezTo>
                  <a:pt x="5927082" y="-35153"/>
                  <a:pt x="6249095" y="49023"/>
                  <a:pt x="6389736" y="0"/>
                </a:cubicBezTo>
                <a:cubicBezTo>
                  <a:pt x="6404016" y="150162"/>
                  <a:pt x="6330371" y="340974"/>
                  <a:pt x="6389736" y="511835"/>
                </a:cubicBezTo>
                <a:cubicBezTo>
                  <a:pt x="6449101" y="682697"/>
                  <a:pt x="6380888" y="874569"/>
                  <a:pt x="6389736" y="1072676"/>
                </a:cubicBezTo>
                <a:cubicBezTo>
                  <a:pt x="6398584" y="1270783"/>
                  <a:pt x="6377892" y="1493799"/>
                  <a:pt x="6389736" y="1633516"/>
                </a:cubicBezTo>
                <a:cubicBezTo>
                  <a:pt x="6302288" y="1635242"/>
                  <a:pt x="6118199" y="1587862"/>
                  <a:pt x="6000543" y="1633516"/>
                </a:cubicBezTo>
                <a:cubicBezTo>
                  <a:pt x="5882887" y="1679170"/>
                  <a:pt x="5503811" y="1574266"/>
                  <a:pt x="5355761" y="1633516"/>
                </a:cubicBezTo>
                <a:cubicBezTo>
                  <a:pt x="5207711" y="1692766"/>
                  <a:pt x="5068277" y="1618434"/>
                  <a:pt x="4966568" y="1633516"/>
                </a:cubicBezTo>
                <a:cubicBezTo>
                  <a:pt x="4864859" y="1648598"/>
                  <a:pt x="4645065" y="1598955"/>
                  <a:pt x="4385682" y="1633516"/>
                </a:cubicBezTo>
                <a:cubicBezTo>
                  <a:pt x="4126299" y="1668077"/>
                  <a:pt x="4008660" y="1577635"/>
                  <a:pt x="3804797" y="1633516"/>
                </a:cubicBezTo>
                <a:cubicBezTo>
                  <a:pt x="3600934" y="1689397"/>
                  <a:pt x="3580218" y="1629133"/>
                  <a:pt x="3415604" y="1633516"/>
                </a:cubicBezTo>
                <a:cubicBezTo>
                  <a:pt x="3250990" y="1637899"/>
                  <a:pt x="3061828" y="1595689"/>
                  <a:pt x="2898617" y="1633516"/>
                </a:cubicBezTo>
                <a:cubicBezTo>
                  <a:pt x="2735406" y="1671343"/>
                  <a:pt x="2476454" y="1608575"/>
                  <a:pt x="2317732" y="1633516"/>
                </a:cubicBezTo>
                <a:cubicBezTo>
                  <a:pt x="2159011" y="1658457"/>
                  <a:pt x="1762558" y="1578184"/>
                  <a:pt x="1609052" y="1633516"/>
                </a:cubicBezTo>
                <a:cubicBezTo>
                  <a:pt x="1455546" y="1688848"/>
                  <a:pt x="1181668" y="1627177"/>
                  <a:pt x="964269" y="1633516"/>
                </a:cubicBezTo>
                <a:cubicBezTo>
                  <a:pt x="746870" y="1639855"/>
                  <a:pt x="404977" y="1629974"/>
                  <a:pt x="0" y="1633516"/>
                </a:cubicBezTo>
                <a:cubicBezTo>
                  <a:pt x="-26569" y="1422729"/>
                  <a:pt x="36777" y="1206434"/>
                  <a:pt x="0" y="1089011"/>
                </a:cubicBezTo>
                <a:cubicBezTo>
                  <a:pt x="-36777" y="971588"/>
                  <a:pt x="16093" y="763236"/>
                  <a:pt x="0" y="560840"/>
                </a:cubicBezTo>
                <a:cubicBezTo>
                  <a:pt x="-16093" y="358444"/>
                  <a:pt x="35584" y="165830"/>
                  <a:pt x="0" y="0"/>
                </a:cubicBezTo>
                <a:close/>
              </a:path>
            </a:pathLst>
          </a:custGeom>
          <a:ln w="28575">
            <a:solidFill>
              <a:srgbClr val="002060"/>
            </a:solidFill>
            <a:extLst>
              <a:ext uri="{C807C97D-BFC1-408E-A445-0C87EB9F89A2}">
                <ask:lineSketchStyleProps xmlns:ask="http://schemas.microsoft.com/office/drawing/2018/sketchyshapes" sd="601159343">
                  <a:prstGeom prst="rect">
                    <a:avLst/>
                  </a:prstGeom>
                  <ask:type>
                    <ask:lineSketchScribble/>
                  </ask:type>
                </ask:lineSketchStyleProps>
              </a:ext>
            </a:extLst>
          </a:ln>
        </p:spPr>
      </p:pic>
      <p:sp>
        <p:nvSpPr>
          <p:cNvPr id="3" name="TextBox 2">
            <a:extLst>
              <a:ext uri="{FF2B5EF4-FFF2-40B4-BE49-F238E27FC236}">
                <a16:creationId xmlns:a16="http://schemas.microsoft.com/office/drawing/2014/main" id="{ED16936C-A431-9CA8-0393-F280698ABD3C}"/>
              </a:ext>
            </a:extLst>
          </p:cNvPr>
          <p:cNvSpPr txBox="1"/>
          <p:nvPr/>
        </p:nvSpPr>
        <p:spPr>
          <a:xfrm>
            <a:off x="5844505" y="2330026"/>
            <a:ext cx="1534288" cy="369332"/>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orbel"/>
                <a:ea typeface="+mn-ea"/>
                <a:cs typeface="+mn-cs"/>
              </a:rPr>
              <a:t>Line Losses</a:t>
            </a:r>
          </a:p>
        </p:txBody>
      </p:sp>
      <p:pic>
        <p:nvPicPr>
          <p:cNvPr id="16" name="Picture 15">
            <a:extLst>
              <a:ext uri="{FF2B5EF4-FFF2-40B4-BE49-F238E27FC236}">
                <a16:creationId xmlns:a16="http://schemas.microsoft.com/office/drawing/2014/main" id="{6B1E7654-DECE-1281-4B2A-3469CBC967D7}"/>
              </a:ext>
            </a:extLst>
          </p:cNvPr>
          <p:cNvPicPr>
            <a:picLocks noChangeAspect="1"/>
          </p:cNvPicPr>
          <p:nvPr/>
        </p:nvPicPr>
        <p:blipFill>
          <a:blip r:embed="rId3"/>
          <a:stretch>
            <a:fillRect/>
          </a:stretch>
        </p:blipFill>
        <p:spPr>
          <a:xfrm>
            <a:off x="2285752" y="2054842"/>
            <a:ext cx="3294601" cy="1045678"/>
          </a:xfrm>
          <a:custGeom>
            <a:avLst/>
            <a:gdLst>
              <a:gd name="connsiteX0" fmla="*/ 0 w 3294601"/>
              <a:gd name="connsiteY0" fmla="*/ 0 h 1045678"/>
              <a:gd name="connsiteX1" fmla="*/ 582046 w 3294601"/>
              <a:gd name="connsiteY1" fmla="*/ 0 h 1045678"/>
              <a:gd name="connsiteX2" fmla="*/ 1197038 w 3294601"/>
              <a:gd name="connsiteY2" fmla="*/ 0 h 1045678"/>
              <a:gd name="connsiteX3" fmla="*/ 1812031 w 3294601"/>
              <a:gd name="connsiteY3" fmla="*/ 0 h 1045678"/>
              <a:gd name="connsiteX4" fmla="*/ 2262293 w 3294601"/>
              <a:gd name="connsiteY4" fmla="*/ 0 h 1045678"/>
              <a:gd name="connsiteX5" fmla="*/ 2745501 w 3294601"/>
              <a:gd name="connsiteY5" fmla="*/ 0 h 1045678"/>
              <a:gd name="connsiteX6" fmla="*/ 3294601 w 3294601"/>
              <a:gd name="connsiteY6" fmla="*/ 0 h 1045678"/>
              <a:gd name="connsiteX7" fmla="*/ 3294601 w 3294601"/>
              <a:gd name="connsiteY7" fmla="*/ 543753 h 1045678"/>
              <a:gd name="connsiteX8" fmla="*/ 3294601 w 3294601"/>
              <a:gd name="connsiteY8" fmla="*/ 1045678 h 1045678"/>
              <a:gd name="connsiteX9" fmla="*/ 2811393 w 3294601"/>
              <a:gd name="connsiteY9" fmla="*/ 1045678 h 1045678"/>
              <a:gd name="connsiteX10" fmla="*/ 2328185 w 3294601"/>
              <a:gd name="connsiteY10" fmla="*/ 1045678 h 1045678"/>
              <a:gd name="connsiteX11" fmla="*/ 1713193 w 3294601"/>
              <a:gd name="connsiteY11" fmla="*/ 1045678 h 1045678"/>
              <a:gd name="connsiteX12" fmla="*/ 1229984 w 3294601"/>
              <a:gd name="connsiteY12" fmla="*/ 1045678 h 1045678"/>
              <a:gd name="connsiteX13" fmla="*/ 779722 w 3294601"/>
              <a:gd name="connsiteY13" fmla="*/ 1045678 h 1045678"/>
              <a:gd name="connsiteX14" fmla="*/ 0 w 3294601"/>
              <a:gd name="connsiteY14" fmla="*/ 1045678 h 1045678"/>
              <a:gd name="connsiteX15" fmla="*/ 0 w 3294601"/>
              <a:gd name="connsiteY15" fmla="*/ 533296 h 1045678"/>
              <a:gd name="connsiteX16" fmla="*/ 0 w 3294601"/>
              <a:gd name="connsiteY16" fmla="*/ 0 h 1045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294601" h="1045678" fill="none" extrusionOk="0">
                <a:moveTo>
                  <a:pt x="0" y="0"/>
                </a:moveTo>
                <a:cubicBezTo>
                  <a:pt x="137353" y="-1251"/>
                  <a:pt x="365162" y="47259"/>
                  <a:pt x="582046" y="0"/>
                </a:cubicBezTo>
                <a:cubicBezTo>
                  <a:pt x="798930" y="-47259"/>
                  <a:pt x="957832" y="32403"/>
                  <a:pt x="1197038" y="0"/>
                </a:cubicBezTo>
                <a:cubicBezTo>
                  <a:pt x="1436244" y="-32403"/>
                  <a:pt x="1632714" y="1944"/>
                  <a:pt x="1812031" y="0"/>
                </a:cubicBezTo>
                <a:cubicBezTo>
                  <a:pt x="1991348" y="-1944"/>
                  <a:pt x="2140385" y="11128"/>
                  <a:pt x="2262293" y="0"/>
                </a:cubicBezTo>
                <a:cubicBezTo>
                  <a:pt x="2384201" y="-11128"/>
                  <a:pt x="2571998" y="54734"/>
                  <a:pt x="2745501" y="0"/>
                </a:cubicBezTo>
                <a:cubicBezTo>
                  <a:pt x="2919004" y="-54734"/>
                  <a:pt x="3159946" y="21765"/>
                  <a:pt x="3294601" y="0"/>
                </a:cubicBezTo>
                <a:cubicBezTo>
                  <a:pt x="3335251" y="210222"/>
                  <a:pt x="3273416" y="302169"/>
                  <a:pt x="3294601" y="543753"/>
                </a:cubicBezTo>
                <a:cubicBezTo>
                  <a:pt x="3315786" y="785337"/>
                  <a:pt x="3246013" y="873545"/>
                  <a:pt x="3294601" y="1045678"/>
                </a:cubicBezTo>
                <a:cubicBezTo>
                  <a:pt x="3154396" y="1099463"/>
                  <a:pt x="2996169" y="992147"/>
                  <a:pt x="2811393" y="1045678"/>
                </a:cubicBezTo>
                <a:cubicBezTo>
                  <a:pt x="2626617" y="1099209"/>
                  <a:pt x="2465566" y="999823"/>
                  <a:pt x="2328185" y="1045678"/>
                </a:cubicBezTo>
                <a:cubicBezTo>
                  <a:pt x="2190804" y="1091533"/>
                  <a:pt x="1998847" y="981332"/>
                  <a:pt x="1713193" y="1045678"/>
                </a:cubicBezTo>
                <a:cubicBezTo>
                  <a:pt x="1427539" y="1110024"/>
                  <a:pt x="1413948" y="1013408"/>
                  <a:pt x="1229984" y="1045678"/>
                </a:cubicBezTo>
                <a:cubicBezTo>
                  <a:pt x="1046020" y="1077948"/>
                  <a:pt x="973559" y="1025160"/>
                  <a:pt x="779722" y="1045678"/>
                </a:cubicBezTo>
                <a:cubicBezTo>
                  <a:pt x="585885" y="1066196"/>
                  <a:pt x="329250" y="956459"/>
                  <a:pt x="0" y="1045678"/>
                </a:cubicBezTo>
                <a:cubicBezTo>
                  <a:pt x="-15224" y="900801"/>
                  <a:pt x="44923" y="749010"/>
                  <a:pt x="0" y="533296"/>
                </a:cubicBezTo>
                <a:cubicBezTo>
                  <a:pt x="-44923" y="317582"/>
                  <a:pt x="55887" y="265741"/>
                  <a:pt x="0" y="0"/>
                </a:cubicBezTo>
                <a:close/>
              </a:path>
              <a:path w="3294601" h="1045678" stroke="0" extrusionOk="0">
                <a:moveTo>
                  <a:pt x="0" y="0"/>
                </a:moveTo>
                <a:cubicBezTo>
                  <a:pt x="214325" y="-35192"/>
                  <a:pt x="377518" y="73707"/>
                  <a:pt x="614992" y="0"/>
                </a:cubicBezTo>
                <a:cubicBezTo>
                  <a:pt x="852466" y="-73707"/>
                  <a:pt x="975174" y="2361"/>
                  <a:pt x="1131146" y="0"/>
                </a:cubicBezTo>
                <a:cubicBezTo>
                  <a:pt x="1287118" y="-2361"/>
                  <a:pt x="1596322" y="32037"/>
                  <a:pt x="1746139" y="0"/>
                </a:cubicBezTo>
                <a:cubicBezTo>
                  <a:pt x="1895956" y="-32037"/>
                  <a:pt x="2162120" y="44422"/>
                  <a:pt x="2328185" y="0"/>
                </a:cubicBezTo>
                <a:cubicBezTo>
                  <a:pt x="2494250" y="-44422"/>
                  <a:pt x="2619405" y="21151"/>
                  <a:pt x="2811393" y="0"/>
                </a:cubicBezTo>
                <a:cubicBezTo>
                  <a:pt x="3003381" y="-21151"/>
                  <a:pt x="3058366" y="57708"/>
                  <a:pt x="3294601" y="0"/>
                </a:cubicBezTo>
                <a:cubicBezTo>
                  <a:pt x="3333773" y="222656"/>
                  <a:pt x="3289148" y="391840"/>
                  <a:pt x="3294601" y="522839"/>
                </a:cubicBezTo>
                <a:cubicBezTo>
                  <a:pt x="3300054" y="653838"/>
                  <a:pt x="3259832" y="824756"/>
                  <a:pt x="3294601" y="1045678"/>
                </a:cubicBezTo>
                <a:cubicBezTo>
                  <a:pt x="3082556" y="1081735"/>
                  <a:pt x="2992870" y="1012361"/>
                  <a:pt x="2811393" y="1045678"/>
                </a:cubicBezTo>
                <a:cubicBezTo>
                  <a:pt x="2629916" y="1078995"/>
                  <a:pt x="2506980" y="1003703"/>
                  <a:pt x="2262293" y="1045678"/>
                </a:cubicBezTo>
                <a:cubicBezTo>
                  <a:pt x="2017606" y="1087653"/>
                  <a:pt x="1936006" y="1038958"/>
                  <a:pt x="1779085" y="1045678"/>
                </a:cubicBezTo>
                <a:cubicBezTo>
                  <a:pt x="1622164" y="1052398"/>
                  <a:pt x="1529038" y="996448"/>
                  <a:pt x="1295876" y="1045678"/>
                </a:cubicBezTo>
                <a:cubicBezTo>
                  <a:pt x="1062714" y="1094908"/>
                  <a:pt x="998107" y="1008644"/>
                  <a:pt x="746776" y="1045678"/>
                </a:cubicBezTo>
                <a:cubicBezTo>
                  <a:pt x="495445" y="1082712"/>
                  <a:pt x="151317" y="956864"/>
                  <a:pt x="0" y="1045678"/>
                </a:cubicBezTo>
                <a:cubicBezTo>
                  <a:pt x="-23147" y="919609"/>
                  <a:pt x="18033" y="685685"/>
                  <a:pt x="0" y="543753"/>
                </a:cubicBezTo>
                <a:cubicBezTo>
                  <a:pt x="-18033" y="401821"/>
                  <a:pt x="36003" y="170317"/>
                  <a:pt x="0" y="0"/>
                </a:cubicBezTo>
                <a:close/>
              </a:path>
            </a:pathLst>
          </a:custGeom>
          <a:ln>
            <a:solidFill>
              <a:srgbClr val="002060"/>
            </a:solidFill>
            <a:extLst>
              <a:ext uri="{C807C97D-BFC1-408E-A445-0C87EB9F89A2}">
                <ask:lineSketchStyleProps xmlns:ask="http://schemas.microsoft.com/office/drawing/2018/sketchyshapes" sd="714896888">
                  <a:prstGeom prst="rect">
                    <a:avLst/>
                  </a:prstGeom>
                  <ask:type>
                    <ask:lineSketchScribble/>
                  </ask:type>
                </ask:lineSketchStyleProps>
              </a:ext>
            </a:extLst>
          </a:ln>
        </p:spPr>
      </p:pic>
      <p:sp>
        <p:nvSpPr>
          <p:cNvPr id="6" name="TextBox 5">
            <a:extLst>
              <a:ext uri="{FF2B5EF4-FFF2-40B4-BE49-F238E27FC236}">
                <a16:creationId xmlns:a16="http://schemas.microsoft.com/office/drawing/2014/main" id="{040072CF-2F1A-2C88-F292-BE666FE99550}"/>
              </a:ext>
            </a:extLst>
          </p:cNvPr>
          <p:cNvSpPr txBox="1"/>
          <p:nvPr/>
        </p:nvSpPr>
        <p:spPr>
          <a:xfrm>
            <a:off x="7733462" y="3605989"/>
            <a:ext cx="2664761" cy="1200329"/>
          </a:xfrm>
          <a:prstGeom prst="rect">
            <a:avLst/>
          </a:prstGeom>
          <a:solidFill>
            <a:srgbClr val="00B050"/>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orbel"/>
                <a:ea typeface="+mn-ea"/>
                <a:cs typeface="+mn-cs"/>
              </a:rPr>
              <a:t>Battery State of Charge Equation </a:t>
            </a:r>
            <a:r>
              <a:rPr kumimoji="0" lang="en-US" sz="1800" b="0" i="1" u="none" strike="noStrike" kern="1200" cap="none" spc="0" normalizeH="0" baseline="0" noProof="0" dirty="0">
                <a:ln>
                  <a:noFill/>
                </a:ln>
                <a:solidFill>
                  <a:srgbClr val="002060"/>
                </a:solidFill>
                <a:effectLst/>
                <a:uLnTx/>
                <a:uFillTx/>
                <a:latin typeface="Corbel"/>
                <a:ea typeface="+mn-ea"/>
                <a:cs typeface="+mn-cs"/>
              </a:rPr>
              <a:t>(this equation is temporally coupled, or has ‘memory’)</a:t>
            </a:r>
          </a:p>
        </p:txBody>
      </p:sp>
    </p:spTree>
    <p:extLst>
      <p:ext uri="{BB962C8B-B14F-4D97-AF65-F5344CB8AC3E}">
        <p14:creationId xmlns:p14="http://schemas.microsoft.com/office/powerpoint/2010/main" val="9491810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dirty="0">
                <a:solidFill>
                  <a:schemeClr val="tx1"/>
                </a:solidFill>
                <a:latin typeface="+mj-lt"/>
                <a:ea typeface="+mj-ea"/>
                <a:cs typeface="+mj-cs"/>
              </a:rPr>
              <a:t>Optimization Formulation</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lnSpcReduction="10000"/>
          </a:bodyPr>
          <a:lstStyle/>
          <a:p>
            <a:pPr marL="0" indent="0" algn="ctr">
              <a:spcBef>
                <a:spcPts val="1000"/>
              </a:spcBef>
              <a:buNone/>
            </a:pPr>
            <a:r>
              <a:rPr lang="en-US" sz="2000" kern="1200" dirty="0">
                <a:latin typeface="+mn-lt"/>
                <a:ea typeface="+mn-ea"/>
                <a:cs typeface="+mn-cs"/>
              </a:rPr>
              <a:t>(Integer-Constraint Relaxed) Non-linear Optimization Problem: BFM Constraints with Battery  and DER decision variables.</a:t>
            </a:r>
          </a:p>
        </p:txBody>
      </p:sp>
      <p:pic>
        <p:nvPicPr>
          <p:cNvPr id="4" name="Picture 3">
            <a:extLst>
              <a:ext uri="{FF2B5EF4-FFF2-40B4-BE49-F238E27FC236}">
                <a16:creationId xmlns:a16="http://schemas.microsoft.com/office/drawing/2014/main" id="{B8EBB7CB-A12D-199F-0421-D6B87293198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830466" y="3371804"/>
            <a:ext cx="2329903" cy="3264523"/>
          </a:xfrm>
          <a:custGeom>
            <a:avLst/>
            <a:gdLst>
              <a:gd name="connsiteX0" fmla="*/ 0 w 2329903"/>
              <a:gd name="connsiteY0" fmla="*/ 0 h 3264523"/>
              <a:gd name="connsiteX1" fmla="*/ 605775 w 2329903"/>
              <a:gd name="connsiteY1" fmla="*/ 0 h 3264523"/>
              <a:gd name="connsiteX2" fmla="*/ 1211550 w 2329903"/>
              <a:gd name="connsiteY2" fmla="*/ 0 h 3264523"/>
              <a:gd name="connsiteX3" fmla="*/ 1724128 w 2329903"/>
              <a:gd name="connsiteY3" fmla="*/ 0 h 3264523"/>
              <a:gd name="connsiteX4" fmla="*/ 2329903 w 2329903"/>
              <a:gd name="connsiteY4" fmla="*/ 0 h 3264523"/>
              <a:gd name="connsiteX5" fmla="*/ 2329903 w 2329903"/>
              <a:gd name="connsiteY5" fmla="*/ 576732 h 3264523"/>
              <a:gd name="connsiteX6" fmla="*/ 2329903 w 2329903"/>
              <a:gd name="connsiteY6" fmla="*/ 1120820 h 3264523"/>
              <a:gd name="connsiteX7" fmla="*/ 2329903 w 2329903"/>
              <a:gd name="connsiteY7" fmla="*/ 1632262 h 3264523"/>
              <a:gd name="connsiteX8" fmla="*/ 2329903 w 2329903"/>
              <a:gd name="connsiteY8" fmla="*/ 2111058 h 3264523"/>
              <a:gd name="connsiteX9" fmla="*/ 2329903 w 2329903"/>
              <a:gd name="connsiteY9" fmla="*/ 2687791 h 3264523"/>
              <a:gd name="connsiteX10" fmla="*/ 2329903 w 2329903"/>
              <a:gd name="connsiteY10" fmla="*/ 3264523 h 3264523"/>
              <a:gd name="connsiteX11" fmla="*/ 1747427 w 2329903"/>
              <a:gd name="connsiteY11" fmla="*/ 3264523 h 3264523"/>
              <a:gd name="connsiteX12" fmla="*/ 1234849 w 2329903"/>
              <a:gd name="connsiteY12" fmla="*/ 3264523 h 3264523"/>
              <a:gd name="connsiteX13" fmla="*/ 722270 w 2329903"/>
              <a:gd name="connsiteY13" fmla="*/ 3264523 h 3264523"/>
              <a:gd name="connsiteX14" fmla="*/ 0 w 2329903"/>
              <a:gd name="connsiteY14" fmla="*/ 3264523 h 3264523"/>
              <a:gd name="connsiteX15" fmla="*/ 0 w 2329903"/>
              <a:gd name="connsiteY15" fmla="*/ 2720436 h 3264523"/>
              <a:gd name="connsiteX16" fmla="*/ 0 w 2329903"/>
              <a:gd name="connsiteY16" fmla="*/ 2111058 h 3264523"/>
              <a:gd name="connsiteX17" fmla="*/ 0 w 2329903"/>
              <a:gd name="connsiteY17" fmla="*/ 1632262 h 3264523"/>
              <a:gd name="connsiteX18" fmla="*/ 0 w 2329903"/>
              <a:gd name="connsiteY18" fmla="*/ 1153465 h 3264523"/>
              <a:gd name="connsiteX19" fmla="*/ 0 w 2329903"/>
              <a:gd name="connsiteY19" fmla="*/ 674668 h 3264523"/>
              <a:gd name="connsiteX20" fmla="*/ 0 w 2329903"/>
              <a:gd name="connsiteY20" fmla="*/ 0 h 3264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329903" h="3264523" fill="none" extrusionOk="0">
                <a:moveTo>
                  <a:pt x="0" y="0"/>
                </a:moveTo>
                <a:cubicBezTo>
                  <a:pt x="272616" y="-37220"/>
                  <a:pt x="310971" y="35709"/>
                  <a:pt x="605775" y="0"/>
                </a:cubicBezTo>
                <a:cubicBezTo>
                  <a:pt x="900579" y="-35709"/>
                  <a:pt x="977248" y="39026"/>
                  <a:pt x="1211550" y="0"/>
                </a:cubicBezTo>
                <a:cubicBezTo>
                  <a:pt x="1445852" y="-39026"/>
                  <a:pt x="1504243" y="61480"/>
                  <a:pt x="1724128" y="0"/>
                </a:cubicBezTo>
                <a:cubicBezTo>
                  <a:pt x="1944013" y="-61480"/>
                  <a:pt x="2151172" y="4371"/>
                  <a:pt x="2329903" y="0"/>
                </a:cubicBezTo>
                <a:cubicBezTo>
                  <a:pt x="2337976" y="227084"/>
                  <a:pt x="2266460" y="402036"/>
                  <a:pt x="2329903" y="576732"/>
                </a:cubicBezTo>
                <a:cubicBezTo>
                  <a:pt x="2393346" y="751428"/>
                  <a:pt x="2299726" y="874185"/>
                  <a:pt x="2329903" y="1120820"/>
                </a:cubicBezTo>
                <a:cubicBezTo>
                  <a:pt x="2360080" y="1367455"/>
                  <a:pt x="2307944" y="1431231"/>
                  <a:pt x="2329903" y="1632262"/>
                </a:cubicBezTo>
                <a:cubicBezTo>
                  <a:pt x="2351862" y="1833293"/>
                  <a:pt x="2329094" y="1925881"/>
                  <a:pt x="2329903" y="2111058"/>
                </a:cubicBezTo>
                <a:cubicBezTo>
                  <a:pt x="2330712" y="2296235"/>
                  <a:pt x="2297740" y="2450714"/>
                  <a:pt x="2329903" y="2687791"/>
                </a:cubicBezTo>
                <a:cubicBezTo>
                  <a:pt x="2362066" y="2924868"/>
                  <a:pt x="2307973" y="2979469"/>
                  <a:pt x="2329903" y="3264523"/>
                </a:cubicBezTo>
                <a:cubicBezTo>
                  <a:pt x="2104423" y="3327133"/>
                  <a:pt x="1991275" y="3200632"/>
                  <a:pt x="1747427" y="3264523"/>
                </a:cubicBezTo>
                <a:cubicBezTo>
                  <a:pt x="1503579" y="3328414"/>
                  <a:pt x="1419004" y="3235298"/>
                  <a:pt x="1234849" y="3264523"/>
                </a:cubicBezTo>
                <a:cubicBezTo>
                  <a:pt x="1050694" y="3293748"/>
                  <a:pt x="853021" y="3250207"/>
                  <a:pt x="722270" y="3264523"/>
                </a:cubicBezTo>
                <a:cubicBezTo>
                  <a:pt x="591519" y="3278839"/>
                  <a:pt x="341925" y="3188591"/>
                  <a:pt x="0" y="3264523"/>
                </a:cubicBezTo>
                <a:cubicBezTo>
                  <a:pt x="-18078" y="3049875"/>
                  <a:pt x="44776" y="2928132"/>
                  <a:pt x="0" y="2720436"/>
                </a:cubicBezTo>
                <a:cubicBezTo>
                  <a:pt x="-44776" y="2512740"/>
                  <a:pt x="7403" y="2242203"/>
                  <a:pt x="0" y="2111058"/>
                </a:cubicBezTo>
                <a:cubicBezTo>
                  <a:pt x="-7403" y="1979913"/>
                  <a:pt x="22006" y="1854501"/>
                  <a:pt x="0" y="1632262"/>
                </a:cubicBezTo>
                <a:cubicBezTo>
                  <a:pt x="-22006" y="1410023"/>
                  <a:pt x="26473" y="1277743"/>
                  <a:pt x="0" y="1153465"/>
                </a:cubicBezTo>
                <a:cubicBezTo>
                  <a:pt x="-26473" y="1029187"/>
                  <a:pt x="24426" y="830866"/>
                  <a:pt x="0" y="674668"/>
                </a:cubicBezTo>
                <a:cubicBezTo>
                  <a:pt x="-24426" y="518470"/>
                  <a:pt x="65609" y="220530"/>
                  <a:pt x="0" y="0"/>
                </a:cubicBezTo>
                <a:close/>
              </a:path>
              <a:path w="2329903" h="3264523" stroke="0" extrusionOk="0">
                <a:moveTo>
                  <a:pt x="0" y="0"/>
                </a:moveTo>
                <a:cubicBezTo>
                  <a:pt x="201799" y="-11460"/>
                  <a:pt x="399014" y="21873"/>
                  <a:pt x="535878" y="0"/>
                </a:cubicBezTo>
                <a:cubicBezTo>
                  <a:pt x="672742" y="-21873"/>
                  <a:pt x="876965" y="49003"/>
                  <a:pt x="1141652" y="0"/>
                </a:cubicBezTo>
                <a:cubicBezTo>
                  <a:pt x="1406339" y="-49003"/>
                  <a:pt x="1596141" y="6084"/>
                  <a:pt x="1747427" y="0"/>
                </a:cubicBezTo>
                <a:cubicBezTo>
                  <a:pt x="1898713" y="-6084"/>
                  <a:pt x="2116842" y="20053"/>
                  <a:pt x="2329903" y="0"/>
                </a:cubicBezTo>
                <a:cubicBezTo>
                  <a:pt x="2347323" y="105636"/>
                  <a:pt x="2274216" y="264743"/>
                  <a:pt x="2329903" y="478797"/>
                </a:cubicBezTo>
                <a:cubicBezTo>
                  <a:pt x="2385590" y="692851"/>
                  <a:pt x="2327566" y="868987"/>
                  <a:pt x="2329903" y="1055529"/>
                </a:cubicBezTo>
                <a:cubicBezTo>
                  <a:pt x="2332240" y="1242071"/>
                  <a:pt x="2322612" y="1490474"/>
                  <a:pt x="2329903" y="1632262"/>
                </a:cubicBezTo>
                <a:cubicBezTo>
                  <a:pt x="2337194" y="1774050"/>
                  <a:pt x="2319697" y="1908376"/>
                  <a:pt x="2329903" y="2143703"/>
                </a:cubicBezTo>
                <a:cubicBezTo>
                  <a:pt x="2340109" y="2379030"/>
                  <a:pt x="2291940" y="2429903"/>
                  <a:pt x="2329903" y="2622500"/>
                </a:cubicBezTo>
                <a:cubicBezTo>
                  <a:pt x="2367866" y="2815097"/>
                  <a:pt x="2272915" y="2976828"/>
                  <a:pt x="2329903" y="3264523"/>
                </a:cubicBezTo>
                <a:cubicBezTo>
                  <a:pt x="2204810" y="3302149"/>
                  <a:pt x="1908044" y="3231251"/>
                  <a:pt x="1794025" y="3264523"/>
                </a:cubicBezTo>
                <a:cubicBezTo>
                  <a:pt x="1680006" y="3297795"/>
                  <a:pt x="1398090" y="3211199"/>
                  <a:pt x="1164952" y="3264523"/>
                </a:cubicBezTo>
                <a:cubicBezTo>
                  <a:pt x="931814" y="3317847"/>
                  <a:pt x="748237" y="3245978"/>
                  <a:pt x="535878" y="3264523"/>
                </a:cubicBezTo>
                <a:cubicBezTo>
                  <a:pt x="323519" y="3283068"/>
                  <a:pt x="124538" y="3221330"/>
                  <a:pt x="0" y="3264523"/>
                </a:cubicBezTo>
                <a:cubicBezTo>
                  <a:pt x="-30271" y="3159304"/>
                  <a:pt x="46340" y="3020984"/>
                  <a:pt x="0" y="2818372"/>
                </a:cubicBezTo>
                <a:cubicBezTo>
                  <a:pt x="-46340" y="2615760"/>
                  <a:pt x="71152" y="2497018"/>
                  <a:pt x="0" y="2208994"/>
                </a:cubicBezTo>
                <a:cubicBezTo>
                  <a:pt x="-71152" y="1920970"/>
                  <a:pt x="10090" y="1885920"/>
                  <a:pt x="0" y="1697552"/>
                </a:cubicBezTo>
                <a:cubicBezTo>
                  <a:pt x="-10090" y="1509184"/>
                  <a:pt x="29018" y="1364888"/>
                  <a:pt x="0" y="1186110"/>
                </a:cubicBezTo>
                <a:cubicBezTo>
                  <a:pt x="-29018" y="1007332"/>
                  <a:pt x="24927" y="897925"/>
                  <a:pt x="0" y="707313"/>
                </a:cubicBezTo>
                <a:cubicBezTo>
                  <a:pt x="-24927" y="516701"/>
                  <a:pt x="47888" y="337618"/>
                  <a:pt x="0" y="0"/>
                </a:cubicBezTo>
                <a:close/>
              </a:path>
            </a:pathLst>
          </a:custGeom>
          <a:ln w="28575">
            <a:solidFill>
              <a:srgbClr val="002060"/>
            </a:solidFill>
            <a:extLst>
              <a:ext uri="{C807C97D-BFC1-408E-A445-0C87EB9F89A2}">
                <ask:lineSketchStyleProps xmlns:ask="http://schemas.microsoft.com/office/drawing/2018/sketchyshapes" sd="601159343">
                  <a:prstGeom prst="rect">
                    <a:avLst/>
                  </a:prstGeom>
                  <ask:type>
                    <ask:lineSketchScribble/>
                  </ask:type>
                </ask:lineSketchStyleProps>
              </a:ext>
            </a:extLst>
          </a:ln>
        </p:spPr>
      </p:pic>
      <p:sp>
        <p:nvSpPr>
          <p:cNvPr id="3" name="TextBox 2">
            <a:extLst>
              <a:ext uri="{FF2B5EF4-FFF2-40B4-BE49-F238E27FC236}">
                <a16:creationId xmlns:a16="http://schemas.microsoft.com/office/drawing/2014/main" id="{ED16936C-A431-9CA8-0393-F280698ABD3C}"/>
              </a:ext>
            </a:extLst>
          </p:cNvPr>
          <p:cNvSpPr txBox="1"/>
          <p:nvPr/>
        </p:nvSpPr>
        <p:spPr>
          <a:xfrm>
            <a:off x="5844505" y="2330026"/>
            <a:ext cx="1534288" cy="369332"/>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orbel"/>
                <a:ea typeface="+mn-ea"/>
                <a:cs typeface="+mn-cs"/>
              </a:rPr>
              <a:t>Line Losses</a:t>
            </a:r>
          </a:p>
        </p:txBody>
      </p:sp>
      <p:pic>
        <p:nvPicPr>
          <p:cNvPr id="16" name="Picture 15">
            <a:extLst>
              <a:ext uri="{FF2B5EF4-FFF2-40B4-BE49-F238E27FC236}">
                <a16:creationId xmlns:a16="http://schemas.microsoft.com/office/drawing/2014/main" id="{6B1E7654-DECE-1281-4B2A-3469CBC967D7}"/>
              </a:ext>
            </a:extLst>
          </p:cNvPr>
          <p:cNvPicPr>
            <a:picLocks noChangeAspect="1"/>
          </p:cNvPicPr>
          <p:nvPr/>
        </p:nvPicPr>
        <p:blipFill>
          <a:blip r:embed="rId3"/>
          <a:stretch>
            <a:fillRect/>
          </a:stretch>
        </p:blipFill>
        <p:spPr>
          <a:xfrm>
            <a:off x="2285752" y="2054842"/>
            <a:ext cx="3294601" cy="1045678"/>
          </a:xfrm>
          <a:custGeom>
            <a:avLst/>
            <a:gdLst>
              <a:gd name="connsiteX0" fmla="*/ 0 w 3294601"/>
              <a:gd name="connsiteY0" fmla="*/ 0 h 1045678"/>
              <a:gd name="connsiteX1" fmla="*/ 582046 w 3294601"/>
              <a:gd name="connsiteY1" fmla="*/ 0 h 1045678"/>
              <a:gd name="connsiteX2" fmla="*/ 1197038 w 3294601"/>
              <a:gd name="connsiteY2" fmla="*/ 0 h 1045678"/>
              <a:gd name="connsiteX3" fmla="*/ 1812031 w 3294601"/>
              <a:gd name="connsiteY3" fmla="*/ 0 h 1045678"/>
              <a:gd name="connsiteX4" fmla="*/ 2262293 w 3294601"/>
              <a:gd name="connsiteY4" fmla="*/ 0 h 1045678"/>
              <a:gd name="connsiteX5" fmla="*/ 2745501 w 3294601"/>
              <a:gd name="connsiteY5" fmla="*/ 0 h 1045678"/>
              <a:gd name="connsiteX6" fmla="*/ 3294601 w 3294601"/>
              <a:gd name="connsiteY6" fmla="*/ 0 h 1045678"/>
              <a:gd name="connsiteX7" fmla="*/ 3294601 w 3294601"/>
              <a:gd name="connsiteY7" fmla="*/ 543753 h 1045678"/>
              <a:gd name="connsiteX8" fmla="*/ 3294601 w 3294601"/>
              <a:gd name="connsiteY8" fmla="*/ 1045678 h 1045678"/>
              <a:gd name="connsiteX9" fmla="*/ 2811393 w 3294601"/>
              <a:gd name="connsiteY9" fmla="*/ 1045678 h 1045678"/>
              <a:gd name="connsiteX10" fmla="*/ 2328185 w 3294601"/>
              <a:gd name="connsiteY10" fmla="*/ 1045678 h 1045678"/>
              <a:gd name="connsiteX11" fmla="*/ 1713193 w 3294601"/>
              <a:gd name="connsiteY11" fmla="*/ 1045678 h 1045678"/>
              <a:gd name="connsiteX12" fmla="*/ 1229984 w 3294601"/>
              <a:gd name="connsiteY12" fmla="*/ 1045678 h 1045678"/>
              <a:gd name="connsiteX13" fmla="*/ 779722 w 3294601"/>
              <a:gd name="connsiteY13" fmla="*/ 1045678 h 1045678"/>
              <a:gd name="connsiteX14" fmla="*/ 0 w 3294601"/>
              <a:gd name="connsiteY14" fmla="*/ 1045678 h 1045678"/>
              <a:gd name="connsiteX15" fmla="*/ 0 w 3294601"/>
              <a:gd name="connsiteY15" fmla="*/ 533296 h 1045678"/>
              <a:gd name="connsiteX16" fmla="*/ 0 w 3294601"/>
              <a:gd name="connsiteY16" fmla="*/ 0 h 1045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294601" h="1045678" fill="none" extrusionOk="0">
                <a:moveTo>
                  <a:pt x="0" y="0"/>
                </a:moveTo>
                <a:cubicBezTo>
                  <a:pt x="137353" y="-1251"/>
                  <a:pt x="365162" y="47259"/>
                  <a:pt x="582046" y="0"/>
                </a:cubicBezTo>
                <a:cubicBezTo>
                  <a:pt x="798930" y="-47259"/>
                  <a:pt x="957832" y="32403"/>
                  <a:pt x="1197038" y="0"/>
                </a:cubicBezTo>
                <a:cubicBezTo>
                  <a:pt x="1436244" y="-32403"/>
                  <a:pt x="1632714" y="1944"/>
                  <a:pt x="1812031" y="0"/>
                </a:cubicBezTo>
                <a:cubicBezTo>
                  <a:pt x="1991348" y="-1944"/>
                  <a:pt x="2140385" y="11128"/>
                  <a:pt x="2262293" y="0"/>
                </a:cubicBezTo>
                <a:cubicBezTo>
                  <a:pt x="2384201" y="-11128"/>
                  <a:pt x="2571998" y="54734"/>
                  <a:pt x="2745501" y="0"/>
                </a:cubicBezTo>
                <a:cubicBezTo>
                  <a:pt x="2919004" y="-54734"/>
                  <a:pt x="3159946" y="21765"/>
                  <a:pt x="3294601" y="0"/>
                </a:cubicBezTo>
                <a:cubicBezTo>
                  <a:pt x="3335251" y="210222"/>
                  <a:pt x="3273416" y="302169"/>
                  <a:pt x="3294601" y="543753"/>
                </a:cubicBezTo>
                <a:cubicBezTo>
                  <a:pt x="3315786" y="785337"/>
                  <a:pt x="3246013" y="873545"/>
                  <a:pt x="3294601" y="1045678"/>
                </a:cubicBezTo>
                <a:cubicBezTo>
                  <a:pt x="3154396" y="1099463"/>
                  <a:pt x="2996169" y="992147"/>
                  <a:pt x="2811393" y="1045678"/>
                </a:cubicBezTo>
                <a:cubicBezTo>
                  <a:pt x="2626617" y="1099209"/>
                  <a:pt x="2465566" y="999823"/>
                  <a:pt x="2328185" y="1045678"/>
                </a:cubicBezTo>
                <a:cubicBezTo>
                  <a:pt x="2190804" y="1091533"/>
                  <a:pt x="1998847" y="981332"/>
                  <a:pt x="1713193" y="1045678"/>
                </a:cubicBezTo>
                <a:cubicBezTo>
                  <a:pt x="1427539" y="1110024"/>
                  <a:pt x="1413948" y="1013408"/>
                  <a:pt x="1229984" y="1045678"/>
                </a:cubicBezTo>
                <a:cubicBezTo>
                  <a:pt x="1046020" y="1077948"/>
                  <a:pt x="973559" y="1025160"/>
                  <a:pt x="779722" y="1045678"/>
                </a:cubicBezTo>
                <a:cubicBezTo>
                  <a:pt x="585885" y="1066196"/>
                  <a:pt x="329250" y="956459"/>
                  <a:pt x="0" y="1045678"/>
                </a:cubicBezTo>
                <a:cubicBezTo>
                  <a:pt x="-15224" y="900801"/>
                  <a:pt x="44923" y="749010"/>
                  <a:pt x="0" y="533296"/>
                </a:cubicBezTo>
                <a:cubicBezTo>
                  <a:pt x="-44923" y="317582"/>
                  <a:pt x="55887" y="265741"/>
                  <a:pt x="0" y="0"/>
                </a:cubicBezTo>
                <a:close/>
              </a:path>
              <a:path w="3294601" h="1045678" stroke="0" extrusionOk="0">
                <a:moveTo>
                  <a:pt x="0" y="0"/>
                </a:moveTo>
                <a:cubicBezTo>
                  <a:pt x="214325" y="-35192"/>
                  <a:pt x="377518" y="73707"/>
                  <a:pt x="614992" y="0"/>
                </a:cubicBezTo>
                <a:cubicBezTo>
                  <a:pt x="852466" y="-73707"/>
                  <a:pt x="975174" y="2361"/>
                  <a:pt x="1131146" y="0"/>
                </a:cubicBezTo>
                <a:cubicBezTo>
                  <a:pt x="1287118" y="-2361"/>
                  <a:pt x="1596322" y="32037"/>
                  <a:pt x="1746139" y="0"/>
                </a:cubicBezTo>
                <a:cubicBezTo>
                  <a:pt x="1895956" y="-32037"/>
                  <a:pt x="2162120" y="44422"/>
                  <a:pt x="2328185" y="0"/>
                </a:cubicBezTo>
                <a:cubicBezTo>
                  <a:pt x="2494250" y="-44422"/>
                  <a:pt x="2619405" y="21151"/>
                  <a:pt x="2811393" y="0"/>
                </a:cubicBezTo>
                <a:cubicBezTo>
                  <a:pt x="3003381" y="-21151"/>
                  <a:pt x="3058366" y="57708"/>
                  <a:pt x="3294601" y="0"/>
                </a:cubicBezTo>
                <a:cubicBezTo>
                  <a:pt x="3333773" y="222656"/>
                  <a:pt x="3289148" y="391840"/>
                  <a:pt x="3294601" y="522839"/>
                </a:cubicBezTo>
                <a:cubicBezTo>
                  <a:pt x="3300054" y="653838"/>
                  <a:pt x="3259832" y="824756"/>
                  <a:pt x="3294601" y="1045678"/>
                </a:cubicBezTo>
                <a:cubicBezTo>
                  <a:pt x="3082556" y="1081735"/>
                  <a:pt x="2992870" y="1012361"/>
                  <a:pt x="2811393" y="1045678"/>
                </a:cubicBezTo>
                <a:cubicBezTo>
                  <a:pt x="2629916" y="1078995"/>
                  <a:pt x="2506980" y="1003703"/>
                  <a:pt x="2262293" y="1045678"/>
                </a:cubicBezTo>
                <a:cubicBezTo>
                  <a:pt x="2017606" y="1087653"/>
                  <a:pt x="1936006" y="1038958"/>
                  <a:pt x="1779085" y="1045678"/>
                </a:cubicBezTo>
                <a:cubicBezTo>
                  <a:pt x="1622164" y="1052398"/>
                  <a:pt x="1529038" y="996448"/>
                  <a:pt x="1295876" y="1045678"/>
                </a:cubicBezTo>
                <a:cubicBezTo>
                  <a:pt x="1062714" y="1094908"/>
                  <a:pt x="998107" y="1008644"/>
                  <a:pt x="746776" y="1045678"/>
                </a:cubicBezTo>
                <a:cubicBezTo>
                  <a:pt x="495445" y="1082712"/>
                  <a:pt x="151317" y="956864"/>
                  <a:pt x="0" y="1045678"/>
                </a:cubicBezTo>
                <a:cubicBezTo>
                  <a:pt x="-23147" y="919609"/>
                  <a:pt x="18033" y="685685"/>
                  <a:pt x="0" y="543753"/>
                </a:cubicBezTo>
                <a:cubicBezTo>
                  <a:pt x="-18033" y="401821"/>
                  <a:pt x="36003" y="170317"/>
                  <a:pt x="0" y="0"/>
                </a:cubicBezTo>
                <a:close/>
              </a:path>
            </a:pathLst>
          </a:custGeom>
          <a:ln>
            <a:solidFill>
              <a:srgbClr val="002060"/>
            </a:solidFill>
            <a:extLst>
              <a:ext uri="{C807C97D-BFC1-408E-A445-0C87EB9F89A2}">
                <ask:lineSketchStyleProps xmlns:ask="http://schemas.microsoft.com/office/drawing/2018/sketchyshapes" sd="714896888">
                  <a:prstGeom prst="rect">
                    <a:avLst/>
                  </a:prstGeom>
                  <ask:type>
                    <ask:lineSketchScribble/>
                  </ask:type>
                </ask:lineSketchStyleProps>
              </a:ext>
            </a:extLst>
          </a:ln>
        </p:spPr>
      </p:pic>
      <p:sp>
        <p:nvSpPr>
          <p:cNvPr id="6" name="TextBox 5">
            <a:extLst>
              <a:ext uri="{FF2B5EF4-FFF2-40B4-BE49-F238E27FC236}">
                <a16:creationId xmlns:a16="http://schemas.microsoft.com/office/drawing/2014/main" id="{040072CF-2F1A-2C88-F292-BE666FE99550}"/>
              </a:ext>
            </a:extLst>
          </p:cNvPr>
          <p:cNvSpPr txBox="1"/>
          <p:nvPr/>
        </p:nvSpPr>
        <p:spPr>
          <a:xfrm>
            <a:off x="5633840" y="6178325"/>
            <a:ext cx="4713990" cy="369332"/>
          </a:xfrm>
          <a:prstGeom prst="rect">
            <a:avLst/>
          </a:prstGeom>
          <a:solidFill>
            <a:srgbClr val="00B050"/>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orbel"/>
                <a:ea typeface="+mn-ea"/>
                <a:cs typeface="+mn-cs"/>
              </a:rPr>
              <a:t>Battery SOC Permissible Limits</a:t>
            </a:r>
            <a:endParaRPr kumimoji="0" lang="en-US" sz="1800" b="0" i="1" u="none" strike="noStrike" kern="1200" cap="none" spc="0" normalizeH="0" baseline="0" noProof="0" dirty="0">
              <a:ln>
                <a:noFill/>
              </a:ln>
              <a:solidFill>
                <a:srgbClr val="002060"/>
              </a:solidFill>
              <a:effectLst/>
              <a:uLnTx/>
              <a:uFillTx/>
              <a:latin typeface="Corbel"/>
              <a:ea typeface="+mn-ea"/>
              <a:cs typeface="+mn-cs"/>
            </a:endParaRPr>
          </a:p>
        </p:txBody>
      </p:sp>
      <p:sp>
        <p:nvSpPr>
          <p:cNvPr id="7" name="TextBox 6">
            <a:extLst>
              <a:ext uri="{FF2B5EF4-FFF2-40B4-BE49-F238E27FC236}">
                <a16:creationId xmlns:a16="http://schemas.microsoft.com/office/drawing/2014/main" id="{A2CB29A0-ABAB-5F17-42E0-D45CF95A7495}"/>
              </a:ext>
            </a:extLst>
          </p:cNvPr>
          <p:cNvSpPr txBox="1"/>
          <p:nvPr/>
        </p:nvSpPr>
        <p:spPr>
          <a:xfrm>
            <a:off x="5582218" y="4634733"/>
            <a:ext cx="4307450" cy="369332"/>
          </a:xfrm>
          <a:prstGeom prst="rect">
            <a:avLst/>
          </a:prstGeom>
          <a:solidFill>
            <a:srgbClr val="00B050"/>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orbel"/>
                <a:ea typeface="+mn-ea"/>
                <a:cs typeface="+mn-cs"/>
              </a:rPr>
              <a:t>Battery Inverter Reactive Power Limits</a:t>
            </a:r>
            <a:endParaRPr kumimoji="0" lang="en-US" sz="1800" b="0" i="1" u="none" strike="noStrike" kern="1200" cap="none" spc="0" normalizeH="0" baseline="0" noProof="0" dirty="0">
              <a:ln>
                <a:noFill/>
              </a:ln>
              <a:solidFill>
                <a:srgbClr val="002060"/>
              </a:solidFill>
              <a:effectLst/>
              <a:uLnTx/>
              <a:uFillTx/>
              <a:latin typeface="Corbel"/>
              <a:ea typeface="+mn-ea"/>
              <a:cs typeface="+mn-cs"/>
            </a:endParaRPr>
          </a:p>
        </p:txBody>
      </p:sp>
      <p:sp>
        <p:nvSpPr>
          <p:cNvPr id="8" name="TextBox 7">
            <a:extLst>
              <a:ext uri="{FF2B5EF4-FFF2-40B4-BE49-F238E27FC236}">
                <a16:creationId xmlns:a16="http://schemas.microsoft.com/office/drawing/2014/main" id="{37E1186D-F37F-35AB-4860-DE3C35374733}"/>
              </a:ext>
            </a:extLst>
          </p:cNvPr>
          <p:cNvSpPr txBox="1"/>
          <p:nvPr/>
        </p:nvSpPr>
        <p:spPr>
          <a:xfrm>
            <a:off x="5580352" y="4113036"/>
            <a:ext cx="5276441" cy="369332"/>
          </a:xfrm>
          <a:prstGeom prst="rect">
            <a:avLst/>
          </a:prstGeom>
          <a:solidFill>
            <a:srgbClr val="00B050"/>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orbel"/>
                <a:ea typeface="+mn-ea"/>
                <a:cs typeface="+mn-cs"/>
              </a:rPr>
              <a:t>Battery Charging and Discharging Power Limits</a:t>
            </a:r>
            <a:endParaRPr kumimoji="0" lang="en-US" sz="1800" b="0" i="1" u="none" strike="noStrike" kern="1200" cap="none" spc="0" normalizeH="0" baseline="0" noProof="0" dirty="0">
              <a:ln>
                <a:noFill/>
              </a:ln>
              <a:solidFill>
                <a:srgbClr val="002060"/>
              </a:solidFill>
              <a:effectLst/>
              <a:uLnTx/>
              <a:uFillTx/>
              <a:latin typeface="Corbel"/>
              <a:ea typeface="+mn-ea"/>
              <a:cs typeface="+mn-cs"/>
            </a:endParaRPr>
          </a:p>
        </p:txBody>
      </p:sp>
    </p:spTree>
    <p:extLst>
      <p:ext uri="{BB962C8B-B14F-4D97-AF65-F5344CB8AC3E}">
        <p14:creationId xmlns:p14="http://schemas.microsoft.com/office/powerpoint/2010/main" val="32548120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dirty="0">
                <a:solidFill>
                  <a:schemeClr val="tx1"/>
                </a:solidFill>
                <a:latin typeface="+mj-lt"/>
                <a:ea typeface="+mj-ea"/>
                <a:cs typeface="+mj-cs"/>
              </a:rPr>
              <a:t>Optimization Formulation</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fontScale="92500" lnSpcReduction="10000"/>
          </a:bodyPr>
          <a:lstStyle/>
          <a:p>
            <a:pPr marL="0" indent="0" algn="ctr">
              <a:spcBef>
                <a:spcPts val="1000"/>
              </a:spcBef>
              <a:buNone/>
            </a:pPr>
            <a:r>
              <a:rPr lang="en-US" sz="2000" kern="1200" dirty="0">
                <a:latin typeface="+mn-lt"/>
                <a:ea typeface="+mn-ea"/>
                <a:cs typeface="+mn-cs"/>
              </a:rPr>
              <a:t>(Integer-Constraint Relaxed) Non-linear Optimization Problem: Tweaking the Objective Function to satisfy some more constraints.</a:t>
            </a:r>
          </a:p>
        </p:txBody>
      </p:sp>
      <p:sp>
        <p:nvSpPr>
          <p:cNvPr id="3" name="TextBox 2">
            <a:extLst>
              <a:ext uri="{FF2B5EF4-FFF2-40B4-BE49-F238E27FC236}">
                <a16:creationId xmlns:a16="http://schemas.microsoft.com/office/drawing/2014/main" id="{ED16936C-A431-9CA8-0393-F280698ABD3C}"/>
              </a:ext>
            </a:extLst>
          </p:cNvPr>
          <p:cNvSpPr txBox="1"/>
          <p:nvPr/>
        </p:nvSpPr>
        <p:spPr>
          <a:xfrm>
            <a:off x="8748813" y="2530105"/>
            <a:ext cx="1534288" cy="369332"/>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orbel"/>
                <a:ea typeface="+mn-ea"/>
                <a:cs typeface="+mn-cs"/>
              </a:rPr>
              <a:t>Line Losses</a:t>
            </a:r>
          </a:p>
        </p:txBody>
      </p:sp>
      <p:pic>
        <p:nvPicPr>
          <p:cNvPr id="16" name="Picture 15">
            <a:extLst>
              <a:ext uri="{FF2B5EF4-FFF2-40B4-BE49-F238E27FC236}">
                <a16:creationId xmlns:a16="http://schemas.microsoft.com/office/drawing/2014/main" id="{6B1E7654-DECE-1281-4B2A-3469CBC967D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13746" y="2266463"/>
            <a:ext cx="7920543" cy="3536480"/>
          </a:xfrm>
          <a:custGeom>
            <a:avLst/>
            <a:gdLst>
              <a:gd name="connsiteX0" fmla="*/ 0 w 7920543"/>
              <a:gd name="connsiteY0" fmla="*/ 0 h 3536480"/>
              <a:gd name="connsiteX1" fmla="*/ 486548 w 7920543"/>
              <a:gd name="connsiteY1" fmla="*/ 0 h 3536480"/>
              <a:gd name="connsiteX2" fmla="*/ 1131506 w 7920543"/>
              <a:gd name="connsiteY2" fmla="*/ 0 h 3536480"/>
              <a:gd name="connsiteX3" fmla="*/ 1618054 w 7920543"/>
              <a:gd name="connsiteY3" fmla="*/ 0 h 3536480"/>
              <a:gd name="connsiteX4" fmla="*/ 2342218 w 7920543"/>
              <a:gd name="connsiteY4" fmla="*/ 0 h 3536480"/>
              <a:gd name="connsiteX5" fmla="*/ 2907971 w 7920543"/>
              <a:gd name="connsiteY5" fmla="*/ 0 h 3536480"/>
              <a:gd name="connsiteX6" fmla="*/ 3315313 w 7920543"/>
              <a:gd name="connsiteY6" fmla="*/ 0 h 3536480"/>
              <a:gd name="connsiteX7" fmla="*/ 3801861 w 7920543"/>
              <a:gd name="connsiteY7" fmla="*/ 0 h 3536480"/>
              <a:gd name="connsiteX8" fmla="*/ 4446819 w 7920543"/>
              <a:gd name="connsiteY8" fmla="*/ 0 h 3536480"/>
              <a:gd name="connsiteX9" fmla="*/ 5170983 w 7920543"/>
              <a:gd name="connsiteY9" fmla="*/ 0 h 3536480"/>
              <a:gd name="connsiteX10" fmla="*/ 5736736 w 7920543"/>
              <a:gd name="connsiteY10" fmla="*/ 0 h 3536480"/>
              <a:gd name="connsiteX11" fmla="*/ 6064873 w 7920543"/>
              <a:gd name="connsiteY11" fmla="*/ 0 h 3536480"/>
              <a:gd name="connsiteX12" fmla="*/ 6709831 w 7920543"/>
              <a:gd name="connsiteY12" fmla="*/ 0 h 3536480"/>
              <a:gd name="connsiteX13" fmla="*/ 7433995 w 7920543"/>
              <a:gd name="connsiteY13" fmla="*/ 0 h 3536480"/>
              <a:gd name="connsiteX14" fmla="*/ 7920543 w 7920543"/>
              <a:gd name="connsiteY14" fmla="*/ 0 h 3536480"/>
              <a:gd name="connsiteX15" fmla="*/ 7920543 w 7920543"/>
              <a:gd name="connsiteY15" fmla="*/ 589413 h 3536480"/>
              <a:gd name="connsiteX16" fmla="*/ 7920543 w 7920543"/>
              <a:gd name="connsiteY16" fmla="*/ 1143462 h 3536480"/>
              <a:gd name="connsiteX17" fmla="*/ 7920543 w 7920543"/>
              <a:gd name="connsiteY17" fmla="*/ 1626781 h 3536480"/>
              <a:gd name="connsiteX18" fmla="*/ 7920543 w 7920543"/>
              <a:gd name="connsiteY18" fmla="*/ 2180829 h 3536480"/>
              <a:gd name="connsiteX19" fmla="*/ 7920543 w 7920543"/>
              <a:gd name="connsiteY19" fmla="*/ 2699513 h 3536480"/>
              <a:gd name="connsiteX20" fmla="*/ 7920543 w 7920543"/>
              <a:gd name="connsiteY20" fmla="*/ 3536480 h 3536480"/>
              <a:gd name="connsiteX21" fmla="*/ 7196379 w 7920543"/>
              <a:gd name="connsiteY21" fmla="*/ 3536480 h 3536480"/>
              <a:gd name="connsiteX22" fmla="*/ 6551421 w 7920543"/>
              <a:gd name="connsiteY22" fmla="*/ 3536480 h 3536480"/>
              <a:gd name="connsiteX23" fmla="*/ 6064873 w 7920543"/>
              <a:gd name="connsiteY23" fmla="*/ 3536480 h 3536480"/>
              <a:gd name="connsiteX24" fmla="*/ 5736736 w 7920543"/>
              <a:gd name="connsiteY24" fmla="*/ 3536480 h 3536480"/>
              <a:gd name="connsiteX25" fmla="*/ 5329394 w 7920543"/>
              <a:gd name="connsiteY25" fmla="*/ 3536480 h 3536480"/>
              <a:gd name="connsiteX26" fmla="*/ 4842846 w 7920543"/>
              <a:gd name="connsiteY26" fmla="*/ 3536480 h 3536480"/>
              <a:gd name="connsiteX27" fmla="*/ 4118682 w 7920543"/>
              <a:gd name="connsiteY27" fmla="*/ 3536480 h 3536480"/>
              <a:gd name="connsiteX28" fmla="*/ 3473724 w 7920543"/>
              <a:gd name="connsiteY28" fmla="*/ 3536480 h 3536480"/>
              <a:gd name="connsiteX29" fmla="*/ 2987176 w 7920543"/>
              <a:gd name="connsiteY29" fmla="*/ 3536480 h 3536480"/>
              <a:gd name="connsiteX30" fmla="*/ 2659039 w 7920543"/>
              <a:gd name="connsiteY30" fmla="*/ 3536480 h 3536480"/>
              <a:gd name="connsiteX31" fmla="*/ 2093286 w 7920543"/>
              <a:gd name="connsiteY31" fmla="*/ 3536480 h 3536480"/>
              <a:gd name="connsiteX32" fmla="*/ 1448328 w 7920543"/>
              <a:gd name="connsiteY32" fmla="*/ 3536480 h 3536480"/>
              <a:gd name="connsiteX33" fmla="*/ 961780 w 7920543"/>
              <a:gd name="connsiteY33" fmla="*/ 3536480 h 3536480"/>
              <a:gd name="connsiteX34" fmla="*/ 0 w 7920543"/>
              <a:gd name="connsiteY34" fmla="*/ 3536480 h 3536480"/>
              <a:gd name="connsiteX35" fmla="*/ 0 w 7920543"/>
              <a:gd name="connsiteY35" fmla="*/ 2876337 h 3536480"/>
              <a:gd name="connsiteX36" fmla="*/ 0 w 7920543"/>
              <a:gd name="connsiteY36" fmla="*/ 2357653 h 3536480"/>
              <a:gd name="connsiteX37" fmla="*/ 0 w 7920543"/>
              <a:gd name="connsiteY37" fmla="*/ 1732875 h 3536480"/>
              <a:gd name="connsiteX38" fmla="*/ 0 w 7920543"/>
              <a:gd name="connsiteY38" fmla="*/ 1108097 h 3536480"/>
              <a:gd name="connsiteX39" fmla="*/ 0 w 7920543"/>
              <a:gd name="connsiteY39" fmla="*/ 0 h 3536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7920543" h="3536480" fill="none" extrusionOk="0">
                <a:moveTo>
                  <a:pt x="0" y="0"/>
                </a:moveTo>
                <a:cubicBezTo>
                  <a:pt x="160049" y="-16739"/>
                  <a:pt x="378414" y="47624"/>
                  <a:pt x="486548" y="0"/>
                </a:cubicBezTo>
                <a:cubicBezTo>
                  <a:pt x="594682" y="-47624"/>
                  <a:pt x="838519" y="29316"/>
                  <a:pt x="1131506" y="0"/>
                </a:cubicBezTo>
                <a:cubicBezTo>
                  <a:pt x="1424493" y="-29316"/>
                  <a:pt x="1385197" y="48521"/>
                  <a:pt x="1618054" y="0"/>
                </a:cubicBezTo>
                <a:cubicBezTo>
                  <a:pt x="1850911" y="-48521"/>
                  <a:pt x="2133761" y="37600"/>
                  <a:pt x="2342218" y="0"/>
                </a:cubicBezTo>
                <a:cubicBezTo>
                  <a:pt x="2550675" y="-37600"/>
                  <a:pt x="2625546" y="61009"/>
                  <a:pt x="2907971" y="0"/>
                </a:cubicBezTo>
                <a:cubicBezTo>
                  <a:pt x="3190396" y="-61009"/>
                  <a:pt x="3194296" y="40298"/>
                  <a:pt x="3315313" y="0"/>
                </a:cubicBezTo>
                <a:cubicBezTo>
                  <a:pt x="3436330" y="-40298"/>
                  <a:pt x="3600561" y="12918"/>
                  <a:pt x="3801861" y="0"/>
                </a:cubicBezTo>
                <a:cubicBezTo>
                  <a:pt x="4003161" y="-12918"/>
                  <a:pt x="4246608" y="38684"/>
                  <a:pt x="4446819" y="0"/>
                </a:cubicBezTo>
                <a:cubicBezTo>
                  <a:pt x="4647030" y="-38684"/>
                  <a:pt x="4817968" y="45083"/>
                  <a:pt x="5170983" y="0"/>
                </a:cubicBezTo>
                <a:cubicBezTo>
                  <a:pt x="5523998" y="-45083"/>
                  <a:pt x="5544981" y="58901"/>
                  <a:pt x="5736736" y="0"/>
                </a:cubicBezTo>
                <a:cubicBezTo>
                  <a:pt x="5928491" y="-58901"/>
                  <a:pt x="5998966" y="37486"/>
                  <a:pt x="6064873" y="0"/>
                </a:cubicBezTo>
                <a:cubicBezTo>
                  <a:pt x="6130780" y="-37486"/>
                  <a:pt x="6564288" y="65482"/>
                  <a:pt x="6709831" y="0"/>
                </a:cubicBezTo>
                <a:cubicBezTo>
                  <a:pt x="6855374" y="-65482"/>
                  <a:pt x="7263653" y="55564"/>
                  <a:pt x="7433995" y="0"/>
                </a:cubicBezTo>
                <a:cubicBezTo>
                  <a:pt x="7604337" y="-55564"/>
                  <a:pt x="7795699" y="27886"/>
                  <a:pt x="7920543" y="0"/>
                </a:cubicBezTo>
                <a:cubicBezTo>
                  <a:pt x="7943873" y="132639"/>
                  <a:pt x="7877208" y="343330"/>
                  <a:pt x="7920543" y="589413"/>
                </a:cubicBezTo>
                <a:cubicBezTo>
                  <a:pt x="7963878" y="835496"/>
                  <a:pt x="7900332" y="906972"/>
                  <a:pt x="7920543" y="1143462"/>
                </a:cubicBezTo>
                <a:cubicBezTo>
                  <a:pt x="7940754" y="1379952"/>
                  <a:pt x="7897188" y="1457393"/>
                  <a:pt x="7920543" y="1626781"/>
                </a:cubicBezTo>
                <a:cubicBezTo>
                  <a:pt x="7943898" y="1796169"/>
                  <a:pt x="7855438" y="2038084"/>
                  <a:pt x="7920543" y="2180829"/>
                </a:cubicBezTo>
                <a:cubicBezTo>
                  <a:pt x="7985648" y="2323574"/>
                  <a:pt x="7914949" y="2453549"/>
                  <a:pt x="7920543" y="2699513"/>
                </a:cubicBezTo>
                <a:cubicBezTo>
                  <a:pt x="7926137" y="2945477"/>
                  <a:pt x="7857088" y="3323751"/>
                  <a:pt x="7920543" y="3536480"/>
                </a:cubicBezTo>
                <a:cubicBezTo>
                  <a:pt x="7704369" y="3573515"/>
                  <a:pt x="7544996" y="3486065"/>
                  <a:pt x="7196379" y="3536480"/>
                </a:cubicBezTo>
                <a:cubicBezTo>
                  <a:pt x="6847762" y="3586895"/>
                  <a:pt x="6873321" y="3487703"/>
                  <a:pt x="6551421" y="3536480"/>
                </a:cubicBezTo>
                <a:cubicBezTo>
                  <a:pt x="6229521" y="3585257"/>
                  <a:pt x="6283627" y="3496311"/>
                  <a:pt x="6064873" y="3536480"/>
                </a:cubicBezTo>
                <a:cubicBezTo>
                  <a:pt x="5846119" y="3576649"/>
                  <a:pt x="5840017" y="3531729"/>
                  <a:pt x="5736736" y="3536480"/>
                </a:cubicBezTo>
                <a:cubicBezTo>
                  <a:pt x="5633455" y="3541231"/>
                  <a:pt x="5416839" y="3519085"/>
                  <a:pt x="5329394" y="3536480"/>
                </a:cubicBezTo>
                <a:cubicBezTo>
                  <a:pt x="5241949" y="3553875"/>
                  <a:pt x="5052231" y="3501308"/>
                  <a:pt x="4842846" y="3536480"/>
                </a:cubicBezTo>
                <a:cubicBezTo>
                  <a:pt x="4633461" y="3571652"/>
                  <a:pt x="4469824" y="3533866"/>
                  <a:pt x="4118682" y="3536480"/>
                </a:cubicBezTo>
                <a:cubicBezTo>
                  <a:pt x="3767540" y="3539094"/>
                  <a:pt x="3758653" y="3514891"/>
                  <a:pt x="3473724" y="3536480"/>
                </a:cubicBezTo>
                <a:cubicBezTo>
                  <a:pt x="3188795" y="3558069"/>
                  <a:pt x="3203333" y="3485781"/>
                  <a:pt x="2987176" y="3536480"/>
                </a:cubicBezTo>
                <a:cubicBezTo>
                  <a:pt x="2771019" y="3587179"/>
                  <a:pt x="2810085" y="3500048"/>
                  <a:pt x="2659039" y="3536480"/>
                </a:cubicBezTo>
                <a:cubicBezTo>
                  <a:pt x="2507993" y="3572912"/>
                  <a:pt x="2283809" y="3527386"/>
                  <a:pt x="2093286" y="3536480"/>
                </a:cubicBezTo>
                <a:cubicBezTo>
                  <a:pt x="1902763" y="3545574"/>
                  <a:pt x="1764598" y="3467941"/>
                  <a:pt x="1448328" y="3536480"/>
                </a:cubicBezTo>
                <a:cubicBezTo>
                  <a:pt x="1132058" y="3605019"/>
                  <a:pt x="1200993" y="3495015"/>
                  <a:pt x="961780" y="3536480"/>
                </a:cubicBezTo>
                <a:cubicBezTo>
                  <a:pt x="722567" y="3577945"/>
                  <a:pt x="289972" y="3433470"/>
                  <a:pt x="0" y="3536480"/>
                </a:cubicBezTo>
                <a:cubicBezTo>
                  <a:pt x="-14334" y="3290515"/>
                  <a:pt x="35626" y="3032921"/>
                  <a:pt x="0" y="2876337"/>
                </a:cubicBezTo>
                <a:cubicBezTo>
                  <a:pt x="-35626" y="2719753"/>
                  <a:pt x="59848" y="2493963"/>
                  <a:pt x="0" y="2357653"/>
                </a:cubicBezTo>
                <a:cubicBezTo>
                  <a:pt x="-59848" y="2221343"/>
                  <a:pt x="41501" y="1876856"/>
                  <a:pt x="0" y="1732875"/>
                </a:cubicBezTo>
                <a:cubicBezTo>
                  <a:pt x="-41501" y="1588894"/>
                  <a:pt x="33000" y="1233619"/>
                  <a:pt x="0" y="1108097"/>
                </a:cubicBezTo>
                <a:cubicBezTo>
                  <a:pt x="-33000" y="982575"/>
                  <a:pt x="26468" y="368292"/>
                  <a:pt x="0" y="0"/>
                </a:cubicBezTo>
                <a:close/>
              </a:path>
              <a:path w="7920543" h="3536480" stroke="0" extrusionOk="0">
                <a:moveTo>
                  <a:pt x="0" y="0"/>
                </a:moveTo>
                <a:cubicBezTo>
                  <a:pt x="217060" y="-32554"/>
                  <a:pt x="451009" y="79382"/>
                  <a:pt x="724164" y="0"/>
                </a:cubicBezTo>
                <a:cubicBezTo>
                  <a:pt x="997319" y="-79382"/>
                  <a:pt x="1045557" y="45443"/>
                  <a:pt x="1210712" y="0"/>
                </a:cubicBezTo>
                <a:cubicBezTo>
                  <a:pt x="1375867" y="-45443"/>
                  <a:pt x="1684356" y="22465"/>
                  <a:pt x="1934876" y="0"/>
                </a:cubicBezTo>
                <a:cubicBezTo>
                  <a:pt x="2185396" y="-22465"/>
                  <a:pt x="2331609" y="31015"/>
                  <a:pt x="2579834" y="0"/>
                </a:cubicBezTo>
                <a:cubicBezTo>
                  <a:pt x="2828059" y="-31015"/>
                  <a:pt x="2899720" y="24561"/>
                  <a:pt x="2987176" y="0"/>
                </a:cubicBezTo>
                <a:cubicBezTo>
                  <a:pt x="3074632" y="-24561"/>
                  <a:pt x="3456313" y="34260"/>
                  <a:pt x="3632135" y="0"/>
                </a:cubicBezTo>
                <a:cubicBezTo>
                  <a:pt x="3807957" y="-34260"/>
                  <a:pt x="4049284" y="55322"/>
                  <a:pt x="4197888" y="0"/>
                </a:cubicBezTo>
                <a:cubicBezTo>
                  <a:pt x="4346492" y="-55322"/>
                  <a:pt x="4484869" y="19016"/>
                  <a:pt x="4684435" y="0"/>
                </a:cubicBezTo>
                <a:cubicBezTo>
                  <a:pt x="4884001" y="-19016"/>
                  <a:pt x="4888060" y="36191"/>
                  <a:pt x="5012572" y="0"/>
                </a:cubicBezTo>
                <a:cubicBezTo>
                  <a:pt x="5137084" y="-36191"/>
                  <a:pt x="5443196" y="43677"/>
                  <a:pt x="5578325" y="0"/>
                </a:cubicBezTo>
                <a:cubicBezTo>
                  <a:pt x="5713454" y="-43677"/>
                  <a:pt x="5869721" y="12633"/>
                  <a:pt x="6064873" y="0"/>
                </a:cubicBezTo>
                <a:cubicBezTo>
                  <a:pt x="6260025" y="-12633"/>
                  <a:pt x="6443756" y="36087"/>
                  <a:pt x="6789037" y="0"/>
                </a:cubicBezTo>
                <a:cubicBezTo>
                  <a:pt x="7134318" y="-36087"/>
                  <a:pt x="7196144" y="41536"/>
                  <a:pt x="7433995" y="0"/>
                </a:cubicBezTo>
                <a:cubicBezTo>
                  <a:pt x="7671846" y="-41536"/>
                  <a:pt x="7768780" y="12567"/>
                  <a:pt x="7920543" y="0"/>
                </a:cubicBezTo>
                <a:cubicBezTo>
                  <a:pt x="7969887" y="115093"/>
                  <a:pt x="7870829" y="278934"/>
                  <a:pt x="7920543" y="554049"/>
                </a:cubicBezTo>
                <a:cubicBezTo>
                  <a:pt x="7970257" y="829164"/>
                  <a:pt x="7884763" y="827229"/>
                  <a:pt x="7920543" y="1072732"/>
                </a:cubicBezTo>
                <a:cubicBezTo>
                  <a:pt x="7956323" y="1318235"/>
                  <a:pt x="7894164" y="1448072"/>
                  <a:pt x="7920543" y="1556051"/>
                </a:cubicBezTo>
                <a:cubicBezTo>
                  <a:pt x="7946922" y="1664030"/>
                  <a:pt x="7864695" y="1903595"/>
                  <a:pt x="7920543" y="2110100"/>
                </a:cubicBezTo>
                <a:cubicBezTo>
                  <a:pt x="7976391" y="2316605"/>
                  <a:pt x="7877748" y="2481297"/>
                  <a:pt x="7920543" y="2593419"/>
                </a:cubicBezTo>
                <a:cubicBezTo>
                  <a:pt x="7963338" y="2705541"/>
                  <a:pt x="7894577" y="3224984"/>
                  <a:pt x="7920543" y="3536480"/>
                </a:cubicBezTo>
                <a:cubicBezTo>
                  <a:pt x="7636801" y="3539121"/>
                  <a:pt x="7427475" y="3492392"/>
                  <a:pt x="7196379" y="3536480"/>
                </a:cubicBezTo>
                <a:cubicBezTo>
                  <a:pt x="6965283" y="3580568"/>
                  <a:pt x="6865338" y="3518929"/>
                  <a:pt x="6709831" y="3536480"/>
                </a:cubicBezTo>
                <a:cubicBezTo>
                  <a:pt x="6554324" y="3554031"/>
                  <a:pt x="6164101" y="3512843"/>
                  <a:pt x="5985667" y="3536480"/>
                </a:cubicBezTo>
                <a:cubicBezTo>
                  <a:pt x="5807233" y="3560117"/>
                  <a:pt x="5560382" y="3481862"/>
                  <a:pt x="5419914" y="3536480"/>
                </a:cubicBezTo>
                <a:cubicBezTo>
                  <a:pt x="5279446" y="3591098"/>
                  <a:pt x="5198755" y="3497836"/>
                  <a:pt x="5091778" y="3536480"/>
                </a:cubicBezTo>
                <a:cubicBezTo>
                  <a:pt x="4984801" y="3575124"/>
                  <a:pt x="4648745" y="3498746"/>
                  <a:pt x="4526025" y="3536480"/>
                </a:cubicBezTo>
                <a:cubicBezTo>
                  <a:pt x="4403305" y="3574214"/>
                  <a:pt x="4231590" y="3516456"/>
                  <a:pt x="4118682" y="3536480"/>
                </a:cubicBezTo>
                <a:cubicBezTo>
                  <a:pt x="4005774" y="3556504"/>
                  <a:pt x="3801989" y="3525643"/>
                  <a:pt x="3711340" y="3536480"/>
                </a:cubicBezTo>
                <a:cubicBezTo>
                  <a:pt x="3620691" y="3547317"/>
                  <a:pt x="3409886" y="3536003"/>
                  <a:pt x="3145587" y="3536480"/>
                </a:cubicBezTo>
                <a:cubicBezTo>
                  <a:pt x="2881288" y="3536957"/>
                  <a:pt x="2862700" y="3525862"/>
                  <a:pt x="2659039" y="3536480"/>
                </a:cubicBezTo>
                <a:cubicBezTo>
                  <a:pt x="2455378" y="3547098"/>
                  <a:pt x="2284600" y="3484817"/>
                  <a:pt x="2172492" y="3536480"/>
                </a:cubicBezTo>
                <a:cubicBezTo>
                  <a:pt x="2060384" y="3588143"/>
                  <a:pt x="2003471" y="3509352"/>
                  <a:pt x="1844355" y="3536480"/>
                </a:cubicBezTo>
                <a:cubicBezTo>
                  <a:pt x="1685239" y="3563608"/>
                  <a:pt x="1465834" y="3499618"/>
                  <a:pt x="1278602" y="3536480"/>
                </a:cubicBezTo>
                <a:cubicBezTo>
                  <a:pt x="1091370" y="3573342"/>
                  <a:pt x="1049025" y="3512926"/>
                  <a:pt x="871260" y="3536480"/>
                </a:cubicBezTo>
                <a:cubicBezTo>
                  <a:pt x="693495" y="3560034"/>
                  <a:pt x="221069" y="3520603"/>
                  <a:pt x="0" y="3536480"/>
                </a:cubicBezTo>
                <a:cubicBezTo>
                  <a:pt x="-68915" y="3313025"/>
                  <a:pt x="62874" y="3181719"/>
                  <a:pt x="0" y="2911702"/>
                </a:cubicBezTo>
                <a:cubicBezTo>
                  <a:pt x="-62874" y="2641685"/>
                  <a:pt x="72827" y="2474417"/>
                  <a:pt x="0" y="2286924"/>
                </a:cubicBezTo>
                <a:cubicBezTo>
                  <a:pt x="-72827" y="2099431"/>
                  <a:pt x="47013" y="1864344"/>
                  <a:pt x="0" y="1626781"/>
                </a:cubicBezTo>
                <a:cubicBezTo>
                  <a:pt x="-47013" y="1389218"/>
                  <a:pt x="19304" y="1370261"/>
                  <a:pt x="0" y="1143462"/>
                </a:cubicBezTo>
                <a:cubicBezTo>
                  <a:pt x="-19304" y="916663"/>
                  <a:pt x="28434" y="657915"/>
                  <a:pt x="0" y="518684"/>
                </a:cubicBezTo>
                <a:cubicBezTo>
                  <a:pt x="-28434" y="379453"/>
                  <a:pt x="44497" y="243217"/>
                  <a:pt x="0" y="0"/>
                </a:cubicBezTo>
                <a:close/>
              </a:path>
            </a:pathLst>
          </a:custGeom>
          <a:ln>
            <a:solidFill>
              <a:srgbClr val="002060"/>
            </a:solidFill>
            <a:extLst>
              <a:ext uri="{C807C97D-BFC1-408E-A445-0C87EB9F89A2}">
                <ask:lineSketchStyleProps xmlns:ask="http://schemas.microsoft.com/office/drawing/2018/sketchyshapes" sd="714896888">
                  <a:prstGeom prst="rect">
                    <a:avLst/>
                  </a:prstGeom>
                  <ask:type>
                    <ask:lineSketchScribble/>
                  </ask:type>
                </ask:lineSketchStyleProps>
              </a:ext>
            </a:extLst>
          </a:ln>
        </p:spPr>
      </p:pic>
      <p:sp>
        <p:nvSpPr>
          <p:cNvPr id="9" name="TextBox 8">
            <a:extLst>
              <a:ext uri="{FF2B5EF4-FFF2-40B4-BE49-F238E27FC236}">
                <a16:creationId xmlns:a16="http://schemas.microsoft.com/office/drawing/2014/main" id="{24C89B5B-5DD0-895D-7C2A-B4FE775DFC2F}"/>
              </a:ext>
            </a:extLst>
          </p:cNvPr>
          <p:cNvSpPr txBox="1"/>
          <p:nvPr/>
        </p:nvSpPr>
        <p:spPr>
          <a:xfrm>
            <a:off x="8671280" y="3568215"/>
            <a:ext cx="2968388" cy="1200329"/>
          </a:xfrm>
          <a:prstGeom prst="rect">
            <a:avLst/>
          </a:prstGeom>
          <a:solidFill>
            <a:srgbClr val="00B050"/>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orbel"/>
                <a:ea typeface="+mn-ea"/>
                <a:cs typeface="+mn-cs"/>
              </a:rPr>
              <a:t>Ensures Complementarity of Charging and Discharging, or alternatively, ensure there’s no SCD.</a:t>
            </a:r>
            <a:endParaRPr kumimoji="0" lang="en-US" sz="1800" b="0" i="1" u="none" strike="noStrike" kern="1200" cap="none" spc="0" normalizeH="0" baseline="0" noProof="0" dirty="0">
              <a:ln>
                <a:noFill/>
              </a:ln>
              <a:solidFill>
                <a:srgbClr val="002060"/>
              </a:solidFill>
              <a:effectLst/>
              <a:uLnTx/>
              <a:uFillTx/>
              <a:latin typeface="Corbel"/>
              <a:ea typeface="+mn-ea"/>
              <a:cs typeface="+mn-cs"/>
            </a:endParaRPr>
          </a:p>
        </p:txBody>
      </p:sp>
      <p:sp>
        <p:nvSpPr>
          <p:cNvPr id="10" name="TextBox 9">
            <a:extLst>
              <a:ext uri="{FF2B5EF4-FFF2-40B4-BE49-F238E27FC236}">
                <a16:creationId xmlns:a16="http://schemas.microsoft.com/office/drawing/2014/main" id="{C0BF9250-A163-AE0B-B2B3-E7DEA939CB83}"/>
              </a:ext>
            </a:extLst>
          </p:cNvPr>
          <p:cNvSpPr txBox="1"/>
          <p:nvPr/>
        </p:nvSpPr>
        <p:spPr>
          <a:xfrm>
            <a:off x="8671280" y="4968417"/>
            <a:ext cx="3138291" cy="923330"/>
          </a:xfrm>
          <a:prstGeom prst="rect">
            <a:avLst/>
          </a:prstGeom>
          <a:solidFill>
            <a:srgbClr val="00B050"/>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orbel"/>
                <a:ea typeface="+mn-ea"/>
                <a:cs typeface="+mn-cs"/>
              </a:rPr>
              <a:t>For minimizing the deviation between end-of-day battery SOC and a reference SOC.</a:t>
            </a:r>
            <a:endParaRPr kumimoji="0" lang="en-US" sz="1800" b="0" i="1" u="none" strike="noStrike" kern="1200" cap="none" spc="0" normalizeH="0" baseline="0" noProof="0" dirty="0">
              <a:ln>
                <a:noFill/>
              </a:ln>
              <a:solidFill>
                <a:srgbClr val="002060"/>
              </a:solidFill>
              <a:effectLst/>
              <a:uLnTx/>
              <a:uFillTx/>
              <a:latin typeface="Corbel"/>
              <a:ea typeface="+mn-ea"/>
              <a:cs typeface="+mn-cs"/>
            </a:endParaRPr>
          </a:p>
        </p:txBody>
      </p:sp>
    </p:spTree>
    <p:extLst>
      <p:ext uri="{BB962C8B-B14F-4D97-AF65-F5344CB8AC3E}">
        <p14:creationId xmlns:p14="http://schemas.microsoft.com/office/powerpoint/2010/main" val="24903275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dirty="0">
                <a:solidFill>
                  <a:schemeClr val="tx1"/>
                </a:solidFill>
                <a:latin typeface="+mj-lt"/>
                <a:ea typeface="+mj-ea"/>
                <a:cs typeface="+mj-cs"/>
              </a:rPr>
              <a:t>Optimization Formulation</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lnSpcReduction="10000"/>
          </a:bodyPr>
          <a:lstStyle/>
          <a:p>
            <a:pPr marL="0" indent="0" algn="ctr">
              <a:spcBef>
                <a:spcPts val="1000"/>
              </a:spcBef>
              <a:buNone/>
            </a:pPr>
            <a:r>
              <a:rPr lang="en-US" sz="2000" kern="1200" dirty="0">
                <a:latin typeface="+mn-lt"/>
                <a:ea typeface="+mn-ea"/>
                <a:cs typeface="+mn-cs"/>
              </a:rPr>
              <a:t>(Integer-Constraint Relaxed) The Full Non-linear Optimization Problem</a:t>
            </a:r>
          </a:p>
        </p:txBody>
      </p:sp>
      <p:pic>
        <p:nvPicPr>
          <p:cNvPr id="4" name="Picture 3">
            <a:extLst>
              <a:ext uri="{FF2B5EF4-FFF2-40B4-BE49-F238E27FC236}">
                <a16:creationId xmlns:a16="http://schemas.microsoft.com/office/drawing/2014/main" id="{B8EBB7CB-A12D-199F-0421-D6B87293198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900505" y="2003852"/>
            <a:ext cx="4063601" cy="4475712"/>
          </a:xfrm>
          <a:custGeom>
            <a:avLst/>
            <a:gdLst>
              <a:gd name="connsiteX0" fmla="*/ 0 w 4063601"/>
              <a:gd name="connsiteY0" fmla="*/ 0 h 4475712"/>
              <a:gd name="connsiteX1" fmla="*/ 580514 w 4063601"/>
              <a:gd name="connsiteY1" fmla="*/ 0 h 4475712"/>
              <a:gd name="connsiteX2" fmla="*/ 1039121 w 4063601"/>
              <a:gd name="connsiteY2" fmla="*/ 0 h 4475712"/>
              <a:gd name="connsiteX3" fmla="*/ 1660271 w 4063601"/>
              <a:gd name="connsiteY3" fmla="*/ 0 h 4475712"/>
              <a:gd name="connsiteX4" fmla="*/ 2118878 w 4063601"/>
              <a:gd name="connsiteY4" fmla="*/ 0 h 4475712"/>
              <a:gd name="connsiteX5" fmla="*/ 2618120 w 4063601"/>
              <a:gd name="connsiteY5" fmla="*/ 0 h 4475712"/>
              <a:gd name="connsiteX6" fmla="*/ 3239271 w 4063601"/>
              <a:gd name="connsiteY6" fmla="*/ 0 h 4475712"/>
              <a:gd name="connsiteX7" fmla="*/ 4063601 w 4063601"/>
              <a:gd name="connsiteY7" fmla="*/ 0 h 4475712"/>
              <a:gd name="connsiteX8" fmla="*/ 4063601 w 4063601"/>
              <a:gd name="connsiteY8" fmla="*/ 648978 h 4475712"/>
              <a:gd name="connsiteX9" fmla="*/ 4063601 w 4063601"/>
              <a:gd name="connsiteY9" fmla="*/ 1297956 h 4475712"/>
              <a:gd name="connsiteX10" fmla="*/ 4063601 w 4063601"/>
              <a:gd name="connsiteY10" fmla="*/ 1857420 h 4475712"/>
              <a:gd name="connsiteX11" fmla="*/ 4063601 w 4063601"/>
              <a:gd name="connsiteY11" fmla="*/ 2416884 h 4475712"/>
              <a:gd name="connsiteX12" fmla="*/ 4063601 w 4063601"/>
              <a:gd name="connsiteY12" fmla="*/ 2976348 h 4475712"/>
              <a:gd name="connsiteX13" fmla="*/ 4063601 w 4063601"/>
              <a:gd name="connsiteY13" fmla="*/ 3491055 h 4475712"/>
              <a:gd name="connsiteX14" fmla="*/ 4063601 w 4063601"/>
              <a:gd name="connsiteY14" fmla="*/ 3961005 h 4475712"/>
              <a:gd name="connsiteX15" fmla="*/ 4063601 w 4063601"/>
              <a:gd name="connsiteY15" fmla="*/ 4475712 h 4475712"/>
              <a:gd name="connsiteX16" fmla="*/ 3442451 w 4063601"/>
              <a:gd name="connsiteY16" fmla="*/ 4475712 h 4475712"/>
              <a:gd name="connsiteX17" fmla="*/ 2983844 w 4063601"/>
              <a:gd name="connsiteY17" fmla="*/ 4475712 h 4475712"/>
              <a:gd name="connsiteX18" fmla="*/ 2525238 w 4063601"/>
              <a:gd name="connsiteY18" fmla="*/ 4475712 h 4475712"/>
              <a:gd name="connsiteX19" fmla="*/ 1863451 w 4063601"/>
              <a:gd name="connsiteY19" fmla="*/ 4475712 h 4475712"/>
              <a:gd name="connsiteX20" fmla="*/ 1323573 w 4063601"/>
              <a:gd name="connsiteY20" fmla="*/ 4475712 h 4475712"/>
              <a:gd name="connsiteX21" fmla="*/ 824330 w 4063601"/>
              <a:gd name="connsiteY21" fmla="*/ 4475712 h 4475712"/>
              <a:gd name="connsiteX22" fmla="*/ 0 w 4063601"/>
              <a:gd name="connsiteY22" fmla="*/ 4475712 h 4475712"/>
              <a:gd name="connsiteX23" fmla="*/ 0 w 4063601"/>
              <a:gd name="connsiteY23" fmla="*/ 4050519 h 4475712"/>
              <a:gd name="connsiteX24" fmla="*/ 0 w 4063601"/>
              <a:gd name="connsiteY24" fmla="*/ 3446298 h 4475712"/>
              <a:gd name="connsiteX25" fmla="*/ 0 w 4063601"/>
              <a:gd name="connsiteY25" fmla="*/ 2797320 h 4475712"/>
              <a:gd name="connsiteX26" fmla="*/ 0 w 4063601"/>
              <a:gd name="connsiteY26" fmla="*/ 2193099 h 4475712"/>
              <a:gd name="connsiteX27" fmla="*/ 0 w 4063601"/>
              <a:gd name="connsiteY27" fmla="*/ 1544121 h 4475712"/>
              <a:gd name="connsiteX28" fmla="*/ 0 w 4063601"/>
              <a:gd name="connsiteY28" fmla="*/ 1118928 h 4475712"/>
              <a:gd name="connsiteX29" fmla="*/ 0 w 4063601"/>
              <a:gd name="connsiteY29" fmla="*/ 559464 h 4475712"/>
              <a:gd name="connsiteX30" fmla="*/ 0 w 4063601"/>
              <a:gd name="connsiteY30" fmla="*/ 0 h 4475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063601" h="4475712" fill="none" extrusionOk="0">
                <a:moveTo>
                  <a:pt x="0" y="0"/>
                </a:moveTo>
                <a:cubicBezTo>
                  <a:pt x="188639" y="-1390"/>
                  <a:pt x="395829" y="6697"/>
                  <a:pt x="580514" y="0"/>
                </a:cubicBezTo>
                <a:cubicBezTo>
                  <a:pt x="765199" y="-6697"/>
                  <a:pt x="917832" y="46598"/>
                  <a:pt x="1039121" y="0"/>
                </a:cubicBezTo>
                <a:cubicBezTo>
                  <a:pt x="1160410" y="-46598"/>
                  <a:pt x="1482654" y="61714"/>
                  <a:pt x="1660271" y="0"/>
                </a:cubicBezTo>
                <a:cubicBezTo>
                  <a:pt x="1837888" y="-61714"/>
                  <a:pt x="1965555" y="31104"/>
                  <a:pt x="2118878" y="0"/>
                </a:cubicBezTo>
                <a:cubicBezTo>
                  <a:pt x="2272201" y="-31104"/>
                  <a:pt x="2434917" y="51950"/>
                  <a:pt x="2618120" y="0"/>
                </a:cubicBezTo>
                <a:cubicBezTo>
                  <a:pt x="2801323" y="-51950"/>
                  <a:pt x="3068269" y="2579"/>
                  <a:pt x="3239271" y="0"/>
                </a:cubicBezTo>
                <a:cubicBezTo>
                  <a:pt x="3410273" y="-2579"/>
                  <a:pt x="3693418" y="41153"/>
                  <a:pt x="4063601" y="0"/>
                </a:cubicBezTo>
                <a:cubicBezTo>
                  <a:pt x="4105437" y="150827"/>
                  <a:pt x="4045656" y="489041"/>
                  <a:pt x="4063601" y="648978"/>
                </a:cubicBezTo>
                <a:cubicBezTo>
                  <a:pt x="4081546" y="808915"/>
                  <a:pt x="4030357" y="1128551"/>
                  <a:pt x="4063601" y="1297956"/>
                </a:cubicBezTo>
                <a:cubicBezTo>
                  <a:pt x="4096845" y="1467361"/>
                  <a:pt x="4002723" y="1720271"/>
                  <a:pt x="4063601" y="1857420"/>
                </a:cubicBezTo>
                <a:cubicBezTo>
                  <a:pt x="4124479" y="1994569"/>
                  <a:pt x="4020181" y="2168807"/>
                  <a:pt x="4063601" y="2416884"/>
                </a:cubicBezTo>
                <a:cubicBezTo>
                  <a:pt x="4107021" y="2664961"/>
                  <a:pt x="4027029" y="2729595"/>
                  <a:pt x="4063601" y="2976348"/>
                </a:cubicBezTo>
                <a:cubicBezTo>
                  <a:pt x="4100173" y="3223101"/>
                  <a:pt x="4023801" y="3245841"/>
                  <a:pt x="4063601" y="3491055"/>
                </a:cubicBezTo>
                <a:cubicBezTo>
                  <a:pt x="4103401" y="3736269"/>
                  <a:pt x="4047790" y="3761948"/>
                  <a:pt x="4063601" y="3961005"/>
                </a:cubicBezTo>
                <a:cubicBezTo>
                  <a:pt x="4079412" y="4160062"/>
                  <a:pt x="4007492" y="4336445"/>
                  <a:pt x="4063601" y="4475712"/>
                </a:cubicBezTo>
                <a:cubicBezTo>
                  <a:pt x="3828132" y="4482520"/>
                  <a:pt x="3578039" y="4412756"/>
                  <a:pt x="3442451" y="4475712"/>
                </a:cubicBezTo>
                <a:cubicBezTo>
                  <a:pt x="3306863" y="4538668"/>
                  <a:pt x="3132593" y="4461057"/>
                  <a:pt x="2983844" y="4475712"/>
                </a:cubicBezTo>
                <a:cubicBezTo>
                  <a:pt x="2835095" y="4490367"/>
                  <a:pt x="2702018" y="4454334"/>
                  <a:pt x="2525238" y="4475712"/>
                </a:cubicBezTo>
                <a:cubicBezTo>
                  <a:pt x="2348458" y="4497090"/>
                  <a:pt x="2122871" y="4412832"/>
                  <a:pt x="1863451" y="4475712"/>
                </a:cubicBezTo>
                <a:cubicBezTo>
                  <a:pt x="1604031" y="4538592"/>
                  <a:pt x="1453920" y="4450562"/>
                  <a:pt x="1323573" y="4475712"/>
                </a:cubicBezTo>
                <a:cubicBezTo>
                  <a:pt x="1193226" y="4500862"/>
                  <a:pt x="1049922" y="4471064"/>
                  <a:pt x="824330" y="4475712"/>
                </a:cubicBezTo>
                <a:cubicBezTo>
                  <a:pt x="598738" y="4480360"/>
                  <a:pt x="287810" y="4452941"/>
                  <a:pt x="0" y="4475712"/>
                </a:cubicBezTo>
                <a:cubicBezTo>
                  <a:pt x="-46104" y="4375609"/>
                  <a:pt x="16868" y="4201766"/>
                  <a:pt x="0" y="4050519"/>
                </a:cubicBezTo>
                <a:cubicBezTo>
                  <a:pt x="-16868" y="3899272"/>
                  <a:pt x="39647" y="3601856"/>
                  <a:pt x="0" y="3446298"/>
                </a:cubicBezTo>
                <a:cubicBezTo>
                  <a:pt x="-39647" y="3290740"/>
                  <a:pt x="49812" y="3008735"/>
                  <a:pt x="0" y="2797320"/>
                </a:cubicBezTo>
                <a:cubicBezTo>
                  <a:pt x="-49812" y="2585905"/>
                  <a:pt x="13518" y="2351450"/>
                  <a:pt x="0" y="2193099"/>
                </a:cubicBezTo>
                <a:cubicBezTo>
                  <a:pt x="-13518" y="2034748"/>
                  <a:pt x="34625" y="1835245"/>
                  <a:pt x="0" y="1544121"/>
                </a:cubicBezTo>
                <a:cubicBezTo>
                  <a:pt x="-34625" y="1252997"/>
                  <a:pt x="756" y="1231411"/>
                  <a:pt x="0" y="1118928"/>
                </a:cubicBezTo>
                <a:cubicBezTo>
                  <a:pt x="-756" y="1006445"/>
                  <a:pt x="24074" y="693536"/>
                  <a:pt x="0" y="559464"/>
                </a:cubicBezTo>
                <a:cubicBezTo>
                  <a:pt x="-24074" y="425392"/>
                  <a:pt x="44639" y="193654"/>
                  <a:pt x="0" y="0"/>
                </a:cubicBezTo>
                <a:close/>
              </a:path>
              <a:path w="4063601" h="4475712" stroke="0" extrusionOk="0">
                <a:moveTo>
                  <a:pt x="0" y="0"/>
                </a:moveTo>
                <a:cubicBezTo>
                  <a:pt x="154619" y="-44622"/>
                  <a:pt x="324117" y="47196"/>
                  <a:pt x="499242" y="0"/>
                </a:cubicBezTo>
                <a:cubicBezTo>
                  <a:pt x="674367" y="-47196"/>
                  <a:pt x="897958" y="20146"/>
                  <a:pt x="1120393" y="0"/>
                </a:cubicBezTo>
                <a:cubicBezTo>
                  <a:pt x="1342828" y="-20146"/>
                  <a:pt x="1504352" y="71028"/>
                  <a:pt x="1741543" y="0"/>
                </a:cubicBezTo>
                <a:cubicBezTo>
                  <a:pt x="1978734" y="-71028"/>
                  <a:pt x="2089100" y="20063"/>
                  <a:pt x="2200150" y="0"/>
                </a:cubicBezTo>
                <a:cubicBezTo>
                  <a:pt x="2311200" y="-20063"/>
                  <a:pt x="2554644" y="47379"/>
                  <a:pt x="2699392" y="0"/>
                </a:cubicBezTo>
                <a:cubicBezTo>
                  <a:pt x="2844140" y="-47379"/>
                  <a:pt x="2939312" y="30127"/>
                  <a:pt x="3157998" y="0"/>
                </a:cubicBezTo>
                <a:cubicBezTo>
                  <a:pt x="3376684" y="-30127"/>
                  <a:pt x="3810101" y="52778"/>
                  <a:pt x="4063601" y="0"/>
                </a:cubicBezTo>
                <a:cubicBezTo>
                  <a:pt x="4081806" y="123199"/>
                  <a:pt x="4014599" y="383559"/>
                  <a:pt x="4063601" y="604221"/>
                </a:cubicBezTo>
                <a:cubicBezTo>
                  <a:pt x="4112603" y="824883"/>
                  <a:pt x="4010826" y="974826"/>
                  <a:pt x="4063601" y="1074171"/>
                </a:cubicBezTo>
                <a:cubicBezTo>
                  <a:pt x="4116376" y="1173516"/>
                  <a:pt x="4030229" y="1375573"/>
                  <a:pt x="4063601" y="1499364"/>
                </a:cubicBezTo>
                <a:cubicBezTo>
                  <a:pt x="4096973" y="1623155"/>
                  <a:pt x="4022366" y="1816068"/>
                  <a:pt x="4063601" y="1969313"/>
                </a:cubicBezTo>
                <a:cubicBezTo>
                  <a:pt x="4104836" y="2122558"/>
                  <a:pt x="4032439" y="2363630"/>
                  <a:pt x="4063601" y="2573534"/>
                </a:cubicBezTo>
                <a:cubicBezTo>
                  <a:pt x="4094763" y="2783438"/>
                  <a:pt x="4031402" y="2841633"/>
                  <a:pt x="4063601" y="3088241"/>
                </a:cubicBezTo>
                <a:cubicBezTo>
                  <a:pt x="4095800" y="3334849"/>
                  <a:pt x="4052910" y="3553889"/>
                  <a:pt x="4063601" y="3692462"/>
                </a:cubicBezTo>
                <a:cubicBezTo>
                  <a:pt x="4074292" y="3831035"/>
                  <a:pt x="3987509" y="4114651"/>
                  <a:pt x="4063601" y="4475712"/>
                </a:cubicBezTo>
                <a:cubicBezTo>
                  <a:pt x="3937133" y="4496785"/>
                  <a:pt x="3809699" y="4473334"/>
                  <a:pt x="3604995" y="4475712"/>
                </a:cubicBezTo>
                <a:cubicBezTo>
                  <a:pt x="3400291" y="4478090"/>
                  <a:pt x="3127850" y="4455109"/>
                  <a:pt x="2983844" y="4475712"/>
                </a:cubicBezTo>
                <a:cubicBezTo>
                  <a:pt x="2839838" y="4496315"/>
                  <a:pt x="2619613" y="4448265"/>
                  <a:pt x="2525238" y="4475712"/>
                </a:cubicBezTo>
                <a:cubicBezTo>
                  <a:pt x="2430863" y="4503159"/>
                  <a:pt x="2093163" y="4432370"/>
                  <a:pt x="1944723" y="4475712"/>
                </a:cubicBezTo>
                <a:cubicBezTo>
                  <a:pt x="1796284" y="4519054"/>
                  <a:pt x="1613232" y="4409365"/>
                  <a:pt x="1364209" y="4475712"/>
                </a:cubicBezTo>
                <a:cubicBezTo>
                  <a:pt x="1115186" y="4542059"/>
                  <a:pt x="1128524" y="4443842"/>
                  <a:pt x="905603" y="4475712"/>
                </a:cubicBezTo>
                <a:cubicBezTo>
                  <a:pt x="682682" y="4507582"/>
                  <a:pt x="420487" y="4448126"/>
                  <a:pt x="0" y="4475712"/>
                </a:cubicBezTo>
                <a:cubicBezTo>
                  <a:pt x="-62513" y="4326654"/>
                  <a:pt x="28690" y="4106230"/>
                  <a:pt x="0" y="3916248"/>
                </a:cubicBezTo>
                <a:cubicBezTo>
                  <a:pt x="-28690" y="3726266"/>
                  <a:pt x="42197" y="3552313"/>
                  <a:pt x="0" y="3446298"/>
                </a:cubicBezTo>
                <a:cubicBezTo>
                  <a:pt x="-42197" y="3340283"/>
                  <a:pt x="18026" y="3024973"/>
                  <a:pt x="0" y="2842077"/>
                </a:cubicBezTo>
                <a:cubicBezTo>
                  <a:pt x="-18026" y="2659181"/>
                  <a:pt x="33431" y="2410100"/>
                  <a:pt x="0" y="2193099"/>
                </a:cubicBezTo>
                <a:cubicBezTo>
                  <a:pt x="-33431" y="1976098"/>
                  <a:pt x="25762" y="1813265"/>
                  <a:pt x="0" y="1633635"/>
                </a:cubicBezTo>
                <a:cubicBezTo>
                  <a:pt x="-25762" y="1454005"/>
                  <a:pt x="30730" y="1284825"/>
                  <a:pt x="0" y="1118928"/>
                </a:cubicBezTo>
                <a:cubicBezTo>
                  <a:pt x="-30730" y="953031"/>
                  <a:pt x="14912" y="838695"/>
                  <a:pt x="0" y="559464"/>
                </a:cubicBezTo>
                <a:cubicBezTo>
                  <a:pt x="-14912" y="280233"/>
                  <a:pt x="32160" y="177096"/>
                  <a:pt x="0" y="0"/>
                </a:cubicBezTo>
                <a:close/>
              </a:path>
            </a:pathLst>
          </a:custGeom>
          <a:ln w="28575">
            <a:solidFill>
              <a:srgbClr val="002060"/>
            </a:solidFill>
            <a:extLst>
              <a:ext uri="{C807C97D-BFC1-408E-A445-0C87EB9F89A2}">
                <ask:lineSketchStyleProps xmlns:ask="http://schemas.microsoft.com/office/drawing/2018/sketchyshapes" sd="601159343">
                  <a:prstGeom prst="rect">
                    <a:avLst/>
                  </a:prstGeom>
                  <ask:type>
                    <ask:lineSketchScribble/>
                  </ask:type>
                </ask:lineSketchStyleProps>
              </a:ext>
            </a:extLst>
          </a:ln>
        </p:spPr>
      </p:pic>
      <p:sp>
        <p:nvSpPr>
          <p:cNvPr id="12" name="TextBox 11">
            <a:extLst>
              <a:ext uri="{FF2B5EF4-FFF2-40B4-BE49-F238E27FC236}">
                <a16:creationId xmlns:a16="http://schemas.microsoft.com/office/drawing/2014/main" id="{23257929-065B-BF03-004F-82C11A64105B}"/>
              </a:ext>
            </a:extLst>
          </p:cNvPr>
          <p:cNvSpPr txBox="1"/>
          <p:nvPr/>
        </p:nvSpPr>
        <p:spPr>
          <a:xfrm>
            <a:off x="9576262" y="2799414"/>
            <a:ext cx="2014401" cy="492443"/>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orbel"/>
                <a:ea typeface="+mn-ea"/>
                <a:cs typeface="+mn-cs"/>
              </a:rPr>
              <a:t>Real Powerflow </a:t>
            </a:r>
            <a:r>
              <a:rPr kumimoji="0" lang="en-US" sz="800" b="0" i="0" u="none" strike="noStrike" kern="1200" cap="none" spc="0" normalizeH="0" baseline="0" noProof="0" dirty="0">
                <a:ln>
                  <a:noFill/>
                </a:ln>
                <a:solidFill>
                  <a:srgbClr val="FFFFFF"/>
                </a:solidFill>
                <a:effectLst/>
                <a:uLnTx/>
                <a:uFillTx/>
                <a:latin typeface="Corbel"/>
                <a:ea typeface="+mn-ea"/>
                <a:cs typeface="+mn-cs"/>
              </a:rPr>
              <a:t>from a bus into the network</a:t>
            </a:r>
            <a:endParaRPr kumimoji="0" lang="en-US" sz="1800" b="0" i="0" u="none" strike="noStrike" kern="1200" cap="none" spc="0" normalizeH="0" baseline="0" noProof="0" dirty="0">
              <a:ln>
                <a:noFill/>
              </a:ln>
              <a:solidFill>
                <a:srgbClr val="FFFFFF"/>
              </a:solidFill>
              <a:effectLst/>
              <a:uLnTx/>
              <a:uFillTx/>
              <a:latin typeface="Corbel"/>
              <a:ea typeface="+mn-ea"/>
              <a:cs typeface="+mn-cs"/>
            </a:endParaRPr>
          </a:p>
        </p:txBody>
      </p:sp>
      <p:cxnSp>
        <p:nvCxnSpPr>
          <p:cNvPr id="13" name="Straight Arrow Connector 12">
            <a:extLst>
              <a:ext uri="{FF2B5EF4-FFF2-40B4-BE49-F238E27FC236}">
                <a16:creationId xmlns:a16="http://schemas.microsoft.com/office/drawing/2014/main" id="{5E23C419-BC3F-568B-D149-39829F260480}"/>
              </a:ext>
            </a:extLst>
          </p:cNvPr>
          <p:cNvCxnSpPr>
            <a:cxnSpLocks/>
            <a:endCxn id="12" idx="1"/>
          </p:cNvCxnSpPr>
          <p:nvPr/>
        </p:nvCxnSpPr>
        <p:spPr>
          <a:xfrm flipV="1">
            <a:off x="7026827" y="3045636"/>
            <a:ext cx="2549435" cy="333813"/>
          </a:xfrm>
          <a:prstGeom prst="straightConnector1">
            <a:avLst/>
          </a:prstGeom>
          <a:ln w="12700">
            <a:solidFill>
              <a:srgbClr val="CA1237">
                <a:alpha val="67059"/>
              </a:srgbClr>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560D13B3-A357-0F74-37E8-B111C96E3992}"/>
              </a:ext>
            </a:extLst>
          </p:cNvPr>
          <p:cNvSpPr txBox="1"/>
          <p:nvPr/>
        </p:nvSpPr>
        <p:spPr>
          <a:xfrm>
            <a:off x="9762583" y="3556606"/>
            <a:ext cx="2304233" cy="492443"/>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orbel"/>
                <a:ea typeface="+mn-ea"/>
                <a:cs typeface="+mn-cs"/>
              </a:rPr>
              <a:t>Reactive Powerflow </a:t>
            </a:r>
            <a:r>
              <a:rPr kumimoji="0" lang="en-US" sz="800" b="0" i="0" u="none" strike="noStrike" kern="1200" cap="none" spc="0" normalizeH="0" baseline="0" noProof="0" dirty="0">
                <a:ln>
                  <a:noFill/>
                </a:ln>
                <a:solidFill>
                  <a:srgbClr val="FFFFFF"/>
                </a:solidFill>
                <a:effectLst/>
                <a:uLnTx/>
                <a:uFillTx/>
                <a:latin typeface="Corbel"/>
                <a:ea typeface="+mn-ea"/>
                <a:cs typeface="+mn-cs"/>
              </a:rPr>
              <a:t>from a bus into the network</a:t>
            </a:r>
            <a:endParaRPr kumimoji="0" lang="en-US" sz="1800" b="0" i="0" u="none" strike="noStrike" kern="1200" cap="none" spc="0" normalizeH="0" baseline="0" noProof="0" dirty="0">
              <a:ln>
                <a:noFill/>
              </a:ln>
              <a:solidFill>
                <a:srgbClr val="FFFFFF"/>
              </a:solidFill>
              <a:effectLst/>
              <a:uLnTx/>
              <a:uFillTx/>
              <a:latin typeface="Corbel"/>
              <a:ea typeface="+mn-ea"/>
              <a:cs typeface="+mn-cs"/>
            </a:endParaRPr>
          </a:p>
        </p:txBody>
      </p:sp>
      <p:cxnSp>
        <p:nvCxnSpPr>
          <p:cNvPr id="18" name="Straight Arrow Connector 17">
            <a:extLst>
              <a:ext uri="{FF2B5EF4-FFF2-40B4-BE49-F238E27FC236}">
                <a16:creationId xmlns:a16="http://schemas.microsoft.com/office/drawing/2014/main" id="{BE576325-AFA6-BEC6-9DD9-19D0CA7A2D0B}"/>
              </a:ext>
            </a:extLst>
          </p:cNvPr>
          <p:cNvCxnSpPr>
            <a:cxnSpLocks/>
            <a:endCxn id="15" idx="1"/>
          </p:cNvCxnSpPr>
          <p:nvPr/>
        </p:nvCxnSpPr>
        <p:spPr>
          <a:xfrm>
            <a:off x="6980466" y="3800248"/>
            <a:ext cx="2782117" cy="2580"/>
          </a:xfrm>
          <a:prstGeom prst="straightConnector1">
            <a:avLst/>
          </a:prstGeom>
          <a:ln w="12700">
            <a:solidFill>
              <a:srgbClr val="CA1237">
                <a:alpha val="67059"/>
              </a:srgbClr>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83C47EC2-EE40-AB8A-25A8-C7E2142803B6}"/>
              </a:ext>
            </a:extLst>
          </p:cNvPr>
          <p:cNvSpPr txBox="1"/>
          <p:nvPr/>
        </p:nvSpPr>
        <p:spPr>
          <a:xfrm>
            <a:off x="9120747" y="4269571"/>
            <a:ext cx="3002552" cy="369332"/>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orbel"/>
                <a:ea typeface="+mn-ea"/>
                <a:cs typeface="+mn-cs"/>
              </a:rPr>
              <a:t>Kirchhoff's Voltage Law (KVL)</a:t>
            </a:r>
          </a:p>
        </p:txBody>
      </p:sp>
      <p:cxnSp>
        <p:nvCxnSpPr>
          <p:cNvPr id="24" name="Straight Arrow Connector 23">
            <a:extLst>
              <a:ext uri="{FF2B5EF4-FFF2-40B4-BE49-F238E27FC236}">
                <a16:creationId xmlns:a16="http://schemas.microsoft.com/office/drawing/2014/main" id="{198CF229-1FD9-E5D8-761A-FEE380E11912}"/>
              </a:ext>
            </a:extLst>
          </p:cNvPr>
          <p:cNvCxnSpPr>
            <a:cxnSpLocks/>
            <a:endCxn id="23" idx="1"/>
          </p:cNvCxnSpPr>
          <p:nvPr/>
        </p:nvCxnSpPr>
        <p:spPr>
          <a:xfrm>
            <a:off x="6625604" y="4278059"/>
            <a:ext cx="2495143" cy="176178"/>
          </a:xfrm>
          <a:prstGeom prst="straightConnector1">
            <a:avLst/>
          </a:prstGeom>
          <a:ln w="12700">
            <a:solidFill>
              <a:srgbClr val="CA1237">
                <a:alpha val="67059"/>
              </a:srgbClr>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A14ABD13-BE90-3F87-7647-383663F033A5}"/>
              </a:ext>
            </a:extLst>
          </p:cNvPr>
          <p:cNvSpPr txBox="1"/>
          <p:nvPr/>
        </p:nvSpPr>
        <p:spPr>
          <a:xfrm>
            <a:off x="9621611" y="4925780"/>
            <a:ext cx="2304233" cy="530915"/>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orbel"/>
                <a:ea typeface="+mn-ea"/>
                <a:cs typeface="+mn-cs"/>
              </a:rPr>
              <a:t>Current Magnitude </a:t>
            </a:r>
            <a:r>
              <a:rPr kumimoji="0" lang="en-US" sz="1050" b="0" i="0" u="none" strike="noStrike" kern="1200" cap="none" spc="0" normalizeH="0" baseline="0" noProof="0" dirty="0">
                <a:ln>
                  <a:noFill/>
                </a:ln>
                <a:solidFill>
                  <a:srgbClr val="FFFFFF"/>
                </a:solidFill>
                <a:effectLst/>
                <a:uLnTx/>
                <a:uFillTx/>
                <a:latin typeface="Corbel"/>
                <a:ea typeface="+mn-ea"/>
                <a:cs typeface="+mn-cs"/>
              </a:rPr>
              <a:t>in a branch</a:t>
            </a:r>
            <a:endParaRPr kumimoji="0" lang="en-US" sz="1800" b="0" i="0" u="none" strike="noStrike" kern="1200" cap="none" spc="0" normalizeH="0" baseline="0" noProof="0" dirty="0">
              <a:ln>
                <a:noFill/>
              </a:ln>
              <a:solidFill>
                <a:srgbClr val="FFFFFF"/>
              </a:solidFill>
              <a:effectLst/>
              <a:uLnTx/>
              <a:uFillTx/>
              <a:latin typeface="Corbel"/>
              <a:ea typeface="+mn-ea"/>
              <a:cs typeface="+mn-cs"/>
            </a:endParaRPr>
          </a:p>
        </p:txBody>
      </p:sp>
      <p:cxnSp>
        <p:nvCxnSpPr>
          <p:cNvPr id="33" name="Straight Arrow Connector 32">
            <a:extLst>
              <a:ext uri="{FF2B5EF4-FFF2-40B4-BE49-F238E27FC236}">
                <a16:creationId xmlns:a16="http://schemas.microsoft.com/office/drawing/2014/main" id="{362A6A9D-D3E7-6FF1-E7D4-316E269E7111}"/>
              </a:ext>
            </a:extLst>
          </p:cNvPr>
          <p:cNvCxnSpPr>
            <a:cxnSpLocks/>
            <a:endCxn id="32" idx="1"/>
          </p:cNvCxnSpPr>
          <p:nvPr/>
        </p:nvCxnSpPr>
        <p:spPr>
          <a:xfrm>
            <a:off x="5167993" y="4609926"/>
            <a:ext cx="4453618" cy="581312"/>
          </a:xfrm>
          <a:prstGeom prst="straightConnector1">
            <a:avLst/>
          </a:prstGeom>
          <a:ln w="12700">
            <a:solidFill>
              <a:srgbClr val="CA1237">
                <a:alpha val="67059"/>
              </a:srgbClr>
            </a:solidFill>
            <a:prstDash val="lg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C625CB45-B47B-32DC-024D-A9A4F33C6FB4}"/>
                  </a:ext>
                </a:extLst>
              </p:cNvPr>
              <p:cNvSpPr/>
              <p:nvPr/>
            </p:nvSpPr>
            <p:spPr>
              <a:xfrm>
                <a:off x="187365" y="3839475"/>
                <a:ext cx="2196606" cy="2617432"/>
              </a:xfrm>
              <a:prstGeom prst="rect">
                <a:avLst/>
              </a:prstGeom>
              <a:solidFill>
                <a:srgbClr val="002D61">
                  <a:alpha val="74902"/>
                </a:srgbClr>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00"/>
                    </a:solidFill>
                    <a:effectLst/>
                    <a:uLnTx/>
                    <a:uFillTx/>
                    <a:latin typeface="Corbel"/>
                    <a:ea typeface="+mn-ea"/>
                    <a:cs typeface="+mn-cs"/>
                  </a:rPr>
                  <a:t>#Types of variables</a:t>
                </a:r>
              </a:p>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9</m:t>
                      </m:r>
                      <m:r>
                        <a:rPr kumimoji="0" lang="en-IN"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𝑇</m:t>
                      </m:r>
                    </m:oMath>
                  </m:oMathPara>
                </a14:m>
                <a:endParaRPr kumimoji="0" lang="en-US" sz="1600" b="0" i="0" u="none" strike="noStrike" kern="1200" cap="none" spc="0" normalizeH="0" baseline="0" noProof="0" dirty="0">
                  <a:ln>
                    <a:noFill/>
                  </a:ln>
                  <a:solidFill>
                    <a:srgbClr val="FFFFFF"/>
                  </a:solidFill>
                  <a:effectLst/>
                  <a:uLnTx/>
                  <a:uFillTx/>
                  <a:latin typeface="Corbel"/>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Corbel"/>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00"/>
                    </a:solidFill>
                    <a:effectLst/>
                    <a:uLnTx/>
                    <a:uFillTx/>
                    <a:latin typeface="Corbel"/>
                    <a:ea typeface="+mn-ea"/>
                    <a:cs typeface="+mn-cs"/>
                  </a:rPr>
                  <a:t>#Variables </a:t>
                </a:r>
              </a:p>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4</m:t>
                      </m:r>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𝑚𝑇</m:t>
                      </m:r>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m:t>
                      </m:r>
                      <m:sSub>
                        <m:sSubPr>
                          <m:ctrlP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sSubPr>
                        <m:e>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𝑛</m:t>
                          </m:r>
                        </m:e>
                        <m:sub>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𝐷𝐸𝑅</m:t>
                          </m:r>
                          <m:r>
                            <a:rPr kumimoji="0" lang="en-IN"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𝑇</m:t>
                          </m:r>
                        </m:sub>
                      </m:sSub>
                      <m:r>
                        <a:rPr kumimoji="0" lang="en-IN"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𝑇</m:t>
                      </m:r>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+4</m:t>
                      </m:r>
                      <m:sSub>
                        <m:sSubPr>
                          <m:ctrlP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sSubPr>
                        <m:e>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𝑛</m:t>
                          </m:r>
                        </m:e>
                        <m:sub>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𝐵𝑎𝑡𝑡</m:t>
                          </m:r>
                        </m:sub>
                      </m:sSub>
                      <m:r>
                        <a:rPr kumimoji="0" lang="en-IN"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𝑇</m:t>
                      </m:r>
                    </m:oMath>
                  </m:oMathPara>
                </a14:m>
                <a:endParaRPr kumimoji="0" lang="en-US" sz="1600" b="0" i="0" u="none" strike="noStrike" kern="1200" cap="none" spc="0" normalizeH="0" baseline="0" noProof="0" dirty="0">
                  <a:ln>
                    <a:noFill/>
                  </a:ln>
                  <a:solidFill>
                    <a:srgbClr val="FFFFFF"/>
                  </a:solidFill>
                  <a:effectLst/>
                  <a:uLnTx/>
                  <a:uFillTx/>
                  <a:latin typeface="Corbel"/>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Corbel"/>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00"/>
                    </a:solidFill>
                    <a:effectLst/>
                    <a:uLnTx/>
                    <a:uFillTx/>
                    <a:latin typeface="Corbel"/>
                    <a:ea typeface="+mn-ea"/>
                    <a:cs typeface="+mn-cs"/>
                  </a:rPr>
                  <a:t>#Equality Constraints</a:t>
                </a:r>
                <a:r>
                  <a:rPr kumimoji="0" lang="en-US" sz="1600" b="0" i="0" u="none" strike="noStrike" kern="1200" cap="none" spc="0" normalizeH="0" baseline="0" noProof="0" dirty="0">
                    <a:ln>
                      <a:noFill/>
                    </a:ln>
                    <a:solidFill>
                      <a:srgbClr val="FFFFFF"/>
                    </a:solidFill>
                    <a:effectLst/>
                    <a:uLnTx/>
                    <a:uFillTx/>
                    <a:latin typeface="Corbel"/>
                    <a:ea typeface="+mn-ea"/>
                    <a:cs typeface="+mn-cs"/>
                  </a:rPr>
                  <a:t> </a:t>
                </a:r>
                <a14:m>
                  <m:oMath xmlns:m="http://schemas.openxmlformats.org/officeDocument/2006/math">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4</m:t>
                    </m:r>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𝑚𝑇</m:t>
                    </m:r>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m:t>
                    </m:r>
                    <m:sSub>
                      <m:sSubPr>
                        <m:ctrlP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sSubPr>
                      <m:e>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𝑛</m:t>
                        </m:r>
                      </m:e>
                      <m:sub>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𝐵𝑎𝑡𝑡</m:t>
                        </m:r>
                      </m:sub>
                    </m:sSub>
                    <m:r>
                      <a:rPr kumimoji="0" lang="en-IN"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𝑇</m:t>
                    </m:r>
                  </m:oMath>
                </a14:m>
                <a:r>
                  <a:rPr kumimoji="0" lang="en-US" sz="1600" b="0" i="0" u="none" strike="noStrike" kern="1200" cap="none" spc="0" normalizeH="0" baseline="0" noProof="0" dirty="0">
                    <a:ln>
                      <a:noFill/>
                    </a:ln>
                    <a:solidFill>
                      <a:srgbClr val="FFFFFF"/>
                    </a:solidFill>
                    <a:effectLst/>
                    <a:uLnTx/>
                    <a:uFillTx/>
                    <a:latin typeface="Corbel"/>
                    <a:ea typeface="+mn-ea"/>
                    <a:cs typeface="+mn-cs"/>
                  </a:rPr>
                  <a:t>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Corbel"/>
                    <a:ea typeface="+mn-ea"/>
                    <a:cs typeface="+mn-cs"/>
                  </a:rPr>
                  <a:t>(Non-Linear)</a:t>
                </a:r>
              </a:p>
            </p:txBody>
          </p:sp>
        </mc:Choice>
        <mc:Fallback xmlns="">
          <p:sp>
            <p:nvSpPr>
              <p:cNvPr id="11" name="Rectangle 10">
                <a:extLst>
                  <a:ext uri="{FF2B5EF4-FFF2-40B4-BE49-F238E27FC236}">
                    <a16:creationId xmlns:a16="http://schemas.microsoft.com/office/drawing/2014/main" id="{C625CB45-B47B-32DC-024D-A9A4F33C6FB4}"/>
                  </a:ext>
                </a:extLst>
              </p:cNvPr>
              <p:cNvSpPr>
                <a:spLocks noRot="1" noChangeAspect="1" noMove="1" noResize="1" noEditPoints="1" noAdjustHandles="1" noChangeArrowheads="1" noChangeShapeType="1" noTextEdit="1"/>
              </p:cNvSpPr>
              <p:nvPr/>
            </p:nvSpPr>
            <p:spPr>
              <a:xfrm>
                <a:off x="187365" y="3839475"/>
                <a:ext cx="2196606" cy="2617432"/>
              </a:xfrm>
              <a:prstGeom prst="rect">
                <a:avLst/>
              </a:prstGeom>
              <a:blipFill>
                <a:blip r:embed="rId3"/>
                <a:stretch>
                  <a:fillRect b="-928"/>
                </a:stretch>
              </a:blipFill>
              <a:ln/>
            </p:spPr>
            <p:txBody>
              <a:bodyPr/>
              <a:lstStyle/>
              <a:p>
                <a:r>
                  <a:rPr lang="en-IN">
                    <a:noFill/>
                  </a:rPr>
                  <a:t> </a:t>
                </a:r>
              </a:p>
            </p:txBody>
          </p:sp>
        </mc:Fallback>
      </mc:AlternateContent>
      <p:cxnSp>
        <p:nvCxnSpPr>
          <p:cNvPr id="16" name="Straight Arrow Connector 15">
            <a:extLst>
              <a:ext uri="{FF2B5EF4-FFF2-40B4-BE49-F238E27FC236}">
                <a16:creationId xmlns:a16="http://schemas.microsoft.com/office/drawing/2014/main" id="{00AFA024-9297-CD0C-B0E7-C73A8B56D29F}"/>
              </a:ext>
            </a:extLst>
          </p:cNvPr>
          <p:cNvCxnSpPr>
            <a:cxnSpLocks/>
            <a:endCxn id="20" idx="1"/>
          </p:cNvCxnSpPr>
          <p:nvPr/>
        </p:nvCxnSpPr>
        <p:spPr>
          <a:xfrm>
            <a:off x="4961190" y="5797694"/>
            <a:ext cx="4587420" cy="94196"/>
          </a:xfrm>
          <a:prstGeom prst="straightConnector1">
            <a:avLst/>
          </a:prstGeom>
          <a:ln>
            <a:solidFill>
              <a:schemeClr val="accent4"/>
            </a:solidFill>
            <a:prstDash val="dashDot"/>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D45F11A7-1EE4-55CD-7846-1578C0CF252F}"/>
              </a:ext>
            </a:extLst>
          </p:cNvPr>
          <p:cNvSpPr txBox="1"/>
          <p:nvPr/>
        </p:nvSpPr>
        <p:spPr>
          <a:xfrm>
            <a:off x="9548610" y="5630280"/>
            <a:ext cx="2304233" cy="523220"/>
          </a:xfrm>
          <a:prstGeom prst="rect">
            <a:avLst/>
          </a:prstGeom>
          <a:solidFill>
            <a:schemeClr val="accent4"/>
          </a:solidFill>
        </p:spPr>
        <p:style>
          <a:lnRef idx="1">
            <a:schemeClr val="accent3"/>
          </a:lnRef>
          <a:fillRef idx="2">
            <a:schemeClr val="accent3"/>
          </a:fillRef>
          <a:effectRef idx="1">
            <a:schemeClr val="accent3"/>
          </a:effectRef>
          <a:fontRef idx="minor">
            <a:schemeClr val="dk1"/>
          </a:fontRef>
        </p:style>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2060"/>
                </a:solidFill>
                <a:effectLst/>
                <a:uLnTx/>
                <a:uFillTx/>
                <a:latin typeface="Corbel"/>
                <a:ea typeface="+mn-ea"/>
                <a:cs typeface="+mn-cs"/>
              </a:rPr>
              <a:t>DER Generation </a:t>
            </a:r>
            <a:r>
              <a:rPr kumimoji="0" lang="en-US" sz="1000" b="0" i="0" u="none" strike="noStrike" kern="1200" cap="none" spc="0" normalizeH="0" baseline="0" noProof="0" dirty="0">
                <a:ln>
                  <a:noFill/>
                </a:ln>
                <a:solidFill>
                  <a:srgbClr val="002060"/>
                </a:solidFill>
                <a:effectLst/>
                <a:uLnTx/>
                <a:uFillTx/>
                <a:latin typeface="Corbel"/>
                <a:ea typeface="+mn-ea"/>
                <a:cs typeface="+mn-cs"/>
              </a:rPr>
              <a:t>(forecasted, non-controllable)</a:t>
            </a:r>
            <a:endParaRPr kumimoji="0" lang="en-US" sz="1800" b="0" i="0" u="none" strike="noStrike" kern="1200" cap="none" spc="0" normalizeH="0" baseline="0" noProof="0" dirty="0">
              <a:ln>
                <a:noFill/>
              </a:ln>
              <a:solidFill>
                <a:srgbClr val="002060"/>
              </a:solidFill>
              <a:effectLst/>
              <a:uLnTx/>
              <a:uFillTx/>
              <a:latin typeface="Corbel"/>
              <a:ea typeface="+mn-ea"/>
              <a:cs typeface="+mn-cs"/>
            </a:endParaRPr>
          </a:p>
        </p:txBody>
      </p:sp>
      <p:cxnSp>
        <p:nvCxnSpPr>
          <p:cNvPr id="22" name="Straight Arrow Connector 21">
            <a:extLst>
              <a:ext uri="{FF2B5EF4-FFF2-40B4-BE49-F238E27FC236}">
                <a16:creationId xmlns:a16="http://schemas.microsoft.com/office/drawing/2014/main" id="{C2FA8B9C-1C21-341C-33D2-90B84FE2355D}"/>
              </a:ext>
            </a:extLst>
          </p:cNvPr>
          <p:cNvCxnSpPr>
            <a:cxnSpLocks/>
            <a:endCxn id="26" idx="1"/>
          </p:cNvCxnSpPr>
          <p:nvPr/>
        </p:nvCxnSpPr>
        <p:spPr>
          <a:xfrm>
            <a:off x="5308918" y="5891890"/>
            <a:ext cx="4465107" cy="624435"/>
          </a:xfrm>
          <a:prstGeom prst="straightConnector1">
            <a:avLst/>
          </a:prstGeom>
          <a:ln>
            <a:solidFill>
              <a:schemeClr val="accent4"/>
            </a:solidFill>
            <a:prstDash val="dashDot"/>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84ADB3CC-0790-6358-A37A-51D44C313303}"/>
              </a:ext>
            </a:extLst>
          </p:cNvPr>
          <p:cNvSpPr txBox="1"/>
          <p:nvPr/>
        </p:nvSpPr>
        <p:spPr>
          <a:xfrm>
            <a:off x="9774025" y="6239326"/>
            <a:ext cx="2304233" cy="553998"/>
          </a:xfrm>
          <a:prstGeom prst="rect">
            <a:avLst/>
          </a:prstGeom>
          <a:solidFill>
            <a:schemeClr val="accent3"/>
          </a:solidFill>
        </p:spPr>
        <p:style>
          <a:lnRef idx="1">
            <a:schemeClr val="accent3"/>
          </a:lnRef>
          <a:fillRef idx="2">
            <a:schemeClr val="accent3"/>
          </a:fillRef>
          <a:effectRef idx="1">
            <a:schemeClr val="accent3"/>
          </a:effectRef>
          <a:fontRef idx="minor">
            <a:schemeClr val="dk1"/>
          </a:fontRef>
        </p:style>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2060"/>
                </a:solidFill>
                <a:effectLst/>
                <a:uLnTx/>
                <a:uFillTx/>
                <a:latin typeface="Corbel"/>
                <a:ea typeface="+mn-ea"/>
                <a:cs typeface="+mn-cs"/>
              </a:rPr>
              <a:t>Loads </a:t>
            </a:r>
            <a:r>
              <a:rPr kumimoji="0" lang="en-US" sz="1100" b="0" i="0" u="none" strike="noStrike" kern="1200" cap="none" spc="0" normalizeH="0" baseline="0" noProof="0" dirty="0">
                <a:ln>
                  <a:noFill/>
                </a:ln>
                <a:solidFill>
                  <a:srgbClr val="002060"/>
                </a:solidFill>
                <a:effectLst/>
                <a:uLnTx/>
                <a:uFillTx/>
                <a:latin typeface="Corbel"/>
                <a:ea typeface="+mn-ea"/>
                <a:cs typeface="+mn-cs"/>
              </a:rPr>
              <a:t>(forecasted, non-controllable)</a:t>
            </a:r>
            <a:endParaRPr kumimoji="0" lang="en-US" sz="1800" b="0" i="0" u="none" strike="noStrike" kern="1200" cap="none" spc="0" normalizeH="0" baseline="0" noProof="0" dirty="0">
              <a:ln>
                <a:noFill/>
              </a:ln>
              <a:solidFill>
                <a:srgbClr val="002060"/>
              </a:solidFill>
              <a:effectLst/>
              <a:uLnTx/>
              <a:uFillTx/>
              <a:latin typeface="Corbel"/>
              <a:ea typeface="+mn-ea"/>
              <a:cs typeface="+mn-cs"/>
            </a:endParaRPr>
          </a:p>
        </p:txBody>
      </p:sp>
      <p:cxnSp>
        <p:nvCxnSpPr>
          <p:cNvPr id="27" name="Straight Arrow Connector 26">
            <a:extLst>
              <a:ext uri="{FF2B5EF4-FFF2-40B4-BE49-F238E27FC236}">
                <a16:creationId xmlns:a16="http://schemas.microsoft.com/office/drawing/2014/main" id="{429EC16A-825C-98B2-F8EC-7A3C2CC93DA3}"/>
              </a:ext>
            </a:extLst>
          </p:cNvPr>
          <p:cNvCxnSpPr>
            <a:cxnSpLocks/>
            <a:endCxn id="26" idx="1"/>
          </p:cNvCxnSpPr>
          <p:nvPr/>
        </p:nvCxnSpPr>
        <p:spPr>
          <a:xfrm>
            <a:off x="5076967" y="6139369"/>
            <a:ext cx="4697058" cy="376956"/>
          </a:xfrm>
          <a:prstGeom prst="straightConnector1">
            <a:avLst/>
          </a:prstGeom>
          <a:ln>
            <a:solidFill>
              <a:schemeClr val="accent4"/>
            </a:solidFill>
            <a:prstDash val="dashDot"/>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FCF4E92-ABD9-CD88-9B2B-90B073C8DDD8}"/>
              </a:ext>
            </a:extLst>
          </p:cNvPr>
          <p:cNvSpPr txBox="1"/>
          <p:nvPr/>
        </p:nvSpPr>
        <p:spPr>
          <a:xfrm>
            <a:off x="721793" y="1715496"/>
            <a:ext cx="1314450" cy="369332"/>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orbel"/>
                <a:ea typeface="+mn-ea"/>
                <a:cs typeface="+mn-cs"/>
              </a:rPr>
              <a:t>Line Losses</a:t>
            </a:r>
          </a:p>
        </p:txBody>
      </p:sp>
      <p:cxnSp>
        <p:nvCxnSpPr>
          <p:cNvPr id="8" name="Straight Arrow Connector 7">
            <a:extLst>
              <a:ext uri="{FF2B5EF4-FFF2-40B4-BE49-F238E27FC236}">
                <a16:creationId xmlns:a16="http://schemas.microsoft.com/office/drawing/2014/main" id="{11C261D8-4164-C51B-CB60-2CD41EB8B69B}"/>
              </a:ext>
            </a:extLst>
          </p:cNvPr>
          <p:cNvCxnSpPr>
            <a:cxnSpLocks/>
            <a:endCxn id="6" idx="3"/>
          </p:cNvCxnSpPr>
          <p:nvPr/>
        </p:nvCxnSpPr>
        <p:spPr>
          <a:xfrm flipH="1" flipV="1">
            <a:off x="2036243" y="1900162"/>
            <a:ext cx="3123586" cy="345855"/>
          </a:xfrm>
          <a:prstGeom prst="straightConnector1">
            <a:avLst/>
          </a:prstGeom>
          <a:ln w="12700">
            <a:solidFill>
              <a:srgbClr val="CA1237">
                <a:alpha val="67059"/>
              </a:srgbClr>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C55ED9D3-F719-9B4E-1541-DBB31B0F9863}"/>
              </a:ext>
            </a:extLst>
          </p:cNvPr>
          <p:cNvSpPr/>
          <p:nvPr/>
        </p:nvSpPr>
        <p:spPr>
          <a:xfrm>
            <a:off x="5159829" y="2134666"/>
            <a:ext cx="408214" cy="260419"/>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30" name="TextBox 29">
            <a:extLst>
              <a:ext uri="{FF2B5EF4-FFF2-40B4-BE49-F238E27FC236}">
                <a16:creationId xmlns:a16="http://schemas.microsoft.com/office/drawing/2014/main" id="{66E6ECAC-8E5E-CD62-97A5-E00EAC568D17}"/>
              </a:ext>
            </a:extLst>
          </p:cNvPr>
          <p:cNvSpPr txBox="1"/>
          <p:nvPr/>
        </p:nvSpPr>
        <p:spPr>
          <a:xfrm>
            <a:off x="231835" y="2333648"/>
            <a:ext cx="2968388" cy="646331"/>
          </a:xfrm>
          <a:prstGeom prst="rect">
            <a:avLst/>
          </a:prstGeom>
          <a:solidFill>
            <a:srgbClr val="00B050"/>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Corbel"/>
                <a:ea typeface="+mn-ea"/>
                <a:cs typeface="+mn-cs"/>
              </a:rPr>
              <a:t>Ensures Complementarity of Charging and Discharging, or alternatively, ensure there’s no SCD.</a:t>
            </a:r>
            <a:endParaRPr kumimoji="0" lang="en-US" sz="1200" b="0" i="1" u="none" strike="noStrike" kern="1200" cap="none" spc="0" normalizeH="0" baseline="0" noProof="0" dirty="0">
              <a:ln>
                <a:noFill/>
              </a:ln>
              <a:solidFill>
                <a:srgbClr val="002060"/>
              </a:solidFill>
              <a:effectLst/>
              <a:uLnTx/>
              <a:uFillTx/>
              <a:latin typeface="Corbel"/>
              <a:ea typeface="+mn-ea"/>
              <a:cs typeface="+mn-cs"/>
            </a:endParaRPr>
          </a:p>
        </p:txBody>
      </p:sp>
      <p:sp>
        <p:nvSpPr>
          <p:cNvPr id="31" name="TextBox 30">
            <a:extLst>
              <a:ext uri="{FF2B5EF4-FFF2-40B4-BE49-F238E27FC236}">
                <a16:creationId xmlns:a16="http://schemas.microsoft.com/office/drawing/2014/main" id="{E5B16104-836E-C721-3D83-6716B1E1DA3E}"/>
              </a:ext>
            </a:extLst>
          </p:cNvPr>
          <p:cNvSpPr txBox="1"/>
          <p:nvPr/>
        </p:nvSpPr>
        <p:spPr>
          <a:xfrm>
            <a:off x="8729050" y="1876685"/>
            <a:ext cx="2853413" cy="738664"/>
          </a:xfrm>
          <a:prstGeom prst="rect">
            <a:avLst/>
          </a:prstGeom>
          <a:solidFill>
            <a:srgbClr val="00B050"/>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Corbel"/>
                <a:ea typeface="+mn-ea"/>
                <a:cs typeface="+mn-cs"/>
              </a:rPr>
              <a:t>For minimizing the deviation between end-of-day battery SOC and a reference SOC.</a:t>
            </a:r>
            <a:endParaRPr kumimoji="0" lang="en-US" sz="1400" b="0" i="1" u="none" strike="noStrike" kern="1200" cap="none" spc="0" normalizeH="0" baseline="0" noProof="0" dirty="0">
              <a:ln>
                <a:noFill/>
              </a:ln>
              <a:solidFill>
                <a:srgbClr val="002060"/>
              </a:solidFill>
              <a:effectLst/>
              <a:uLnTx/>
              <a:uFillTx/>
              <a:latin typeface="Corbel"/>
              <a:ea typeface="+mn-ea"/>
              <a:cs typeface="+mn-cs"/>
            </a:endParaRPr>
          </a:p>
        </p:txBody>
      </p:sp>
      <p:sp>
        <p:nvSpPr>
          <p:cNvPr id="34" name="Rectangle 33">
            <a:extLst>
              <a:ext uri="{FF2B5EF4-FFF2-40B4-BE49-F238E27FC236}">
                <a16:creationId xmlns:a16="http://schemas.microsoft.com/office/drawing/2014/main" id="{4DB87945-18C4-38BE-92FF-7344E040C656}"/>
              </a:ext>
            </a:extLst>
          </p:cNvPr>
          <p:cNvSpPr/>
          <p:nvPr/>
        </p:nvSpPr>
        <p:spPr>
          <a:xfrm>
            <a:off x="4771615" y="2427093"/>
            <a:ext cx="2321379" cy="448366"/>
          </a:xfrm>
          <a:prstGeom prst="rect">
            <a:avLst/>
          </a:prstGeom>
          <a:solidFill>
            <a:srgbClr val="00B05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cxnSp>
        <p:nvCxnSpPr>
          <p:cNvPr id="35" name="Straight Arrow Connector 34">
            <a:extLst>
              <a:ext uri="{FF2B5EF4-FFF2-40B4-BE49-F238E27FC236}">
                <a16:creationId xmlns:a16="http://schemas.microsoft.com/office/drawing/2014/main" id="{8C781ABA-3284-14EB-EBB5-44A8DFFB8197}"/>
              </a:ext>
            </a:extLst>
          </p:cNvPr>
          <p:cNvCxnSpPr>
            <a:cxnSpLocks/>
            <a:stCxn id="37" idx="3"/>
            <a:endCxn id="31" idx="1"/>
          </p:cNvCxnSpPr>
          <p:nvPr/>
        </p:nvCxnSpPr>
        <p:spPr>
          <a:xfrm flipV="1">
            <a:off x="6816020" y="2246017"/>
            <a:ext cx="1913030" cy="866132"/>
          </a:xfrm>
          <a:prstGeom prst="straightConnector1">
            <a:avLst/>
          </a:prstGeom>
          <a:ln>
            <a:solidFill>
              <a:srgbClr val="00B05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69A4E39F-C046-A519-D9D4-A8ACF0F4EF9F}"/>
              </a:ext>
            </a:extLst>
          </p:cNvPr>
          <p:cNvSpPr/>
          <p:nvPr/>
        </p:nvSpPr>
        <p:spPr>
          <a:xfrm>
            <a:off x="4494641" y="2887966"/>
            <a:ext cx="2321379" cy="448366"/>
          </a:xfrm>
          <a:prstGeom prst="rect">
            <a:avLst/>
          </a:prstGeom>
          <a:solidFill>
            <a:srgbClr val="00B05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cxnSp>
        <p:nvCxnSpPr>
          <p:cNvPr id="42" name="Straight Arrow Connector 41">
            <a:extLst>
              <a:ext uri="{FF2B5EF4-FFF2-40B4-BE49-F238E27FC236}">
                <a16:creationId xmlns:a16="http://schemas.microsoft.com/office/drawing/2014/main" id="{A57C5FBB-DFEA-F44C-31A4-5C3DDA14CE12}"/>
              </a:ext>
            </a:extLst>
          </p:cNvPr>
          <p:cNvCxnSpPr>
            <a:stCxn id="34" idx="1"/>
            <a:endCxn id="30" idx="3"/>
          </p:cNvCxnSpPr>
          <p:nvPr/>
        </p:nvCxnSpPr>
        <p:spPr>
          <a:xfrm flipH="1">
            <a:off x="3200223" y="2651276"/>
            <a:ext cx="1571392" cy="5538"/>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487A701A-5686-EB09-1AA3-079BAAE6FEBF}"/>
              </a:ext>
            </a:extLst>
          </p:cNvPr>
          <p:cNvSpPr txBox="1"/>
          <p:nvPr/>
        </p:nvSpPr>
        <p:spPr>
          <a:xfrm>
            <a:off x="183682" y="3138300"/>
            <a:ext cx="2664761" cy="600164"/>
          </a:xfrm>
          <a:prstGeom prst="rect">
            <a:avLst/>
          </a:prstGeom>
          <a:solidFill>
            <a:srgbClr val="00B050"/>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Corbel"/>
                <a:ea typeface="+mn-ea"/>
                <a:cs typeface="+mn-cs"/>
              </a:rPr>
              <a:t>Battery State of Charge Equation </a:t>
            </a:r>
            <a:r>
              <a:rPr kumimoji="0" lang="en-US" sz="1100" b="0" i="1" u="none" strike="noStrike" kern="1200" cap="none" spc="0" normalizeH="0" baseline="0" noProof="0" dirty="0">
                <a:ln>
                  <a:noFill/>
                </a:ln>
                <a:solidFill>
                  <a:srgbClr val="002060"/>
                </a:solidFill>
                <a:effectLst/>
                <a:uLnTx/>
                <a:uFillTx/>
                <a:latin typeface="Corbel"/>
                <a:ea typeface="+mn-ea"/>
                <a:cs typeface="+mn-cs"/>
              </a:rPr>
              <a:t>(temporally coupled) </a:t>
            </a:r>
            <a:r>
              <a:rPr kumimoji="0" lang="en-US" sz="1100" b="0" i="1" u="sng" strike="noStrike" kern="1200" cap="none" spc="0" normalizeH="0" baseline="0" noProof="0" dirty="0">
                <a:ln>
                  <a:noFill/>
                </a:ln>
                <a:solidFill>
                  <a:srgbClr val="FFFFFF"/>
                </a:solidFill>
                <a:effectLst/>
                <a:uLnTx/>
                <a:uFillTx/>
                <a:latin typeface="Corbel"/>
                <a:ea typeface="+mn-ea"/>
                <a:cs typeface="+mn-cs"/>
              </a:rPr>
              <a:t>with complementarity relaxed.</a:t>
            </a:r>
          </a:p>
        </p:txBody>
      </p:sp>
      <p:cxnSp>
        <p:nvCxnSpPr>
          <p:cNvPr id="50" name="Straight Arrow Connector 49">
            <a:extLst>
              <a:ext uri="{FF2B5EF4-FFF2-40B4-BE49-F238E27FC236}">
                <a16:creationId xmlns:a16="http://schemas.microsoft.com/office/drawing/2014/main" id="{3AAE930D-9AFC-A501-7B96-008F04E370C4}"/>
              </a:ext>
            </a:extLst>
          </p:cNvPr>
          <p:cNvCxnSpPr>
            <a:cxnSpLocks/>
            <a:endCxn id="44" idx="3"/>
          </p:cNvCxnSpPr>
          <p:nvPr/>
        </p:nvCxnSpPr>
        <p:spPr>
          <a:xfrm flipH="1" flipV="1">
            <a:off x="2848443" y="3438382"/>
            <a:ext cx="1744029" cy="1360762"/>
          </a:xfrm>
          <a:prstGeom prst="straightConnector1">
            <a:avLst/>
          </a:prstGeom>
          <a:ln w="12700">
            <a:solidFill>
              <a:srgbClr val="00B050">
                <a:alpha val="67059"/>
              </a:srgbClr>
            </a:solidFill>
            <a:prstDash val="lg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127499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B351BEF-2A59-4268-968D-5C8F03B9F3D2}"/>
              </a:ext>
            </a:extLst>
          </p:cNvPr>
          <p:cNvSpPr>
            <a:spLocks noGrp="1"/>
          </p:cNvSpPr>
          <p:nvPr>
            <p:ph type="title"/>
          </p:nvPr>
        </p:nvSpPr>
        <p:spPr/>
        <p:txBody>
          <a:bodyPr/>
          <a:lstStyle/>
          <a:p>
            <a:r>
              <a:rPr lang="en-US" dirty="0"/>
              <a:t>Network being tested on</a:t>
            </a:r>
          </a:p>
        </p:txBody>
      </p:sp>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D8C7C84E-A439-4B2A-94CE-26B4E69CC91C}"/>
                  </a:ext>
                </a:extLst>
              </p:cNvPr>
              <p:cNvSpPr>
                <a:spLocks noGrp="1"/>
              </p:cNvSpPr>
              <p:nvPr>
                <p:ph idx="1"/>
              </p:nvPr>
            </p:nvSpPr>
            <p:spPr>
              <a:xfrm>
                <a:off x="1789338" y="1756104"/>
                <a:ext cx="3660256" cy="4593141"/>
              </a:xfrm>
            </p:spPr>
            <p:txBody>
              <a:bodyPr/>
              <a:lstStyle/>
              <a:p>
                <a:pPr marL="0" indent="0">
                  <a:buNone/>
                </a:pPr>
                <a:r>
                  <a:rPr lang="en-US" b="1" dirty="0"/>
                  <a:t>Current problem statement</a:t>
                </a:r>
              </a:p>
              <a:p>
                <a:pPr lvl="1"/>
                <a:r>
                  <a:rPr lang="en-US" sz="2000" b="1" dirty="0"/>
                  <a:t>Test Case</a:t>
                </a:r>
                <a:r>
                  <a:rPr lang="en-US" sz="2000" dirty="0"/>
                  <a:t>: IEEE123 Node System with Distributed Energy Resources (DERs) and Batteries.</a:t>
                </a:r>
              </a:p>
              <a:p>
                <a:pPr lvl="1"/>
                <a:r>
                  <a:rPr lang="en-US" sz="2000" dirty="0"/>
                  <a:t>Balanced three-phase </a:t>
                </a:r>
                <a:r>
                  <a:rPr lang="en-US" sz="1000" dirty="0"/>
                  <a:t>(with no phase coupling, akin to single-phase)</a:t>
                </a:r>
                <a:r>
                  <a:rPr lang="en-US" sz="2000" dirty="0"/>
                  <a:t> power distribution network.</a:t>
                </a:r>
              </a:p>
              <a:p>
                <a:pPr lvl="1"/>
                <a:r>
                  <a:rPr lang="en-US" sz="2000" b="1" dirty="0"/>
                  <a:t>Objective</a:t>
                </a:r>
                <a:r>
                  <a:rPr lang="en-US" sz="2000" dirty="0"/>
                  <a:t>: Solve for Optimal Power Flow (OPF) for a horizon time interval of </a:t>
                </a:r>
                <a14:m>
                  <m:oMath xmlns:m="http://schemas.openxmlformats.org/officeDocument/2006/math">
                    <m:r>
                      <a:rPr lang="en-US" sz="2000" b="0" i="1" smtClean="0">
                        <a:latin typeface="Cambria Math" panose="02040503050406030204" pitchFamily="18" charset="0"/>
                      </a:rPr>
                      <m:t>𝑇</m:t>
                    </m:r>
                    <m:r>
                      <a:rPr lang="en-IN" sz="2000" b="0" i="0" smtClean="0">
                        <a:latin typeface="Cambria Math" panose="02040503050406030204" pitchFamily="18" charset="0"/>
                      </a:rPr>
                      <m:t> </m:t>
                    </m:r>
                  </m:oMath>
                </a14:m>
                <a:r>
                  <a:rPr lang="en-US" sz="2000" dirty="0"/>
                  <a:t>for a given objective function, say loss minimization.</a:t>
                </a:r>
              </a:p>
              <a:p>
                <a:pPr marL="0" indent="0">
                  <a:buNone/>
                </a:pPr>
                <a:endParaRPr lang="en-US" dirty="0"/>
              </a:p>
              <a:p>
                <a:endParaRPr lang="en-US" dirty="0"/>
              </a:p>
            </p:txBody>
          </p:sp>
        </mc:Choice>
        <mc:Fallback xmlns="">
          <p:sp>
            <p:nvSpPr>
              <p:cNvPr id="2" name="Content Placeholder 1">
                <a:extLst>
                  <a:ext uri="{FF2B5EF4-FFF2-40B4-BE49-F238E27FC236}">
                    <a16:creationId xmlns:a16="http://schemas.microsoft.com/office/drawing/2014/main" id="{D8C7C84E-A439-4B2A-94CE-26B4E69CC91C}"/>
                  </a:ext>
                </a:extLst>
              </p:cNvPr>
              <p:cNvSpPr>
                <a:spLocks noGrp="1" noRot="1" noChangeAspect="1" noMove="1" noResize="1" noEditPoints="1" noAdjustHandles="1" noChangeArrowheads="1" noChangeShapeType="1" noTextEdit="1"/>
              </p:cNvSpPr>
              <p:nvPr>
                <p:ph idx="1"/>
              </p:nvPr>
            </p:nvSpPr>
            <p:spPr>
              <a:xfrm>
                <a:off x="1789338" y="1756104"/>
                <a:ext cx="3660256" cy="4593141"/>
              </a:xfrm>
              <a:blipFill>
                <a:blip r:embed="rId2"/>
                <a:stretch>
                  <a:fillRect l="-5000" t="-3316" r="-5167" b="-1194"/>
                </a:stretch>
              </a:blipFill>
            </p:spPr>
            <p:txBody>
              <a:bodyPr/>
              <a:lstStyle/>
              <a:p>
                <a:r>
                  <a:rPr lang="en-IN">
                    <a:noFill/>
                  </a:rPr>
                  <a:t> </a:t>
                </a:r>
              </a:p>
            </p:txBody>
          </p:sp>
        </mc:Fallback>
      </mc:AlternateContent>
      <p:pic>
        <p:nvPicPr>
          <p:cNvPr id="4" name="Picture 2">
            <a:extLst>
              <a:ext uri="{FF2B5EF4-FFF2-40B4-BE49-F238E27FC236}">
                <a16:creationId xmlns:a16="http://schemas.microsoft.com/office/drawing/2014/main" id="{03937BCE-90DF-8053-B310-BA7AC63886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9019" y="2929770"/>
            <a:ext cx="5591175" cy="3419475"/>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05047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fontScale="90000"/>
          </a:bodyPr>
          <a:lstStyle/>
          <a:p>
            <a:pPr algn="ctr"/>
            <a:r>
              <a:rPr lang="en-US" kern="1200" dirty="0">
                <a:solidFill>
                  <a:schemeClr val="tx1"/>
                </a:solidFill>
                <a:latin typeface="+mj-lt"/>
                <a:ea typeface="+mj-ea"/>
                <a:cs typeface="+mj-cs"/>
              </a:rPr>
              <a:t>Current Status of Simulation and Results</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2000" kern="1200" dirty="0">
                <a:latin typeface="+mn-lt"/>
                <a:ea typeface="+mn-ea"/>
                <a:cs typeface="+mn-cs"/>
              </a:rPr>
              <a:t>What has been done</a:t>
            </a:r>
          </a:p>
        </p:txBody>
      </p:sp>
      <mc:AlternateContent xmlns:mc="http://schemas.openxmlformats.org/markup-compatibility/2006">
        <mc:Choice xmlns:a14="http://schemas.microsoft.com/office/drawing/2010/main" Requires="a14">
          <p:sp>
            <p:nvSpPr>
              <p:cNvPr id="16" name="TextBox 15">
                <a:extLst>
                  <a:ext uri="{FF2B5EF4-FFF2-40B4-BE49-F238E27FC236}">
                    <a16:creationId xmlns:a16="http://schemas.microsoft.com/office/drawing/2014/main" id="{82D3C499-85CA-1899-D8C9-0A18D1DA2297}"/>
                  </a:ext>
                </a:extLst>
              </p:cNvPr>
              <p:cNvSpPr txBox="1"/>
              <p:nvPr/>
            </p:nvSpPr>
            <p:spPr>
              <a:xfrm>
                <a:off x="549998" y="2318446"/>
                <a:ext cx="10612939" cy="273921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000000"/>
                    </a:solidFill>
                    <a:effectLst/>
                    <a:uLnTx/>
                    <a:uFillTx/>
                    <a:latin typeface="Corbel"/>
                    <a:ea typeface="+mn-ea"/>
                    <a:cs typeface="+mn-cs"/>
                  </a:rPr>
                  <a:t>A variety of simulation runs have been modelled and run for the sake of benchmarking including:</a:t>
                </a: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n-IN" sz="1800" b="0" i="0" u="none" strike="noStrike" kern="1200" cap="none" spc="0" normalizeH="0" baseline="0" noProof="0" dirty="0">
                    <a:ln>
                      <a:noFill/>
                    </a:ln>
                    <a:solidFill>
                      <a:srgbClr val="000000"/>
                    </a:solidFill>
                    <a:effectLst/>
                    <a:uLnTx/>
                    <a:uFillTx/>
                    <a:latin typeface="Corbel"/>
                    <a:ea typeface="+mn-ea"/>
                    <a:cs typeface="+mn-cs"/>
                  </a:rPr>
                </a:br>
                <a:r>
                  <a:rPr kumimoji="0" lang="en-IN" sz="1800" b="0" i="0" u="none" strike="noStrike" kern="1200" cap="none" spc="0" normalizeH="0" baseline="0" noProof="0" dirty="0">
                    <a:ln>
                      <a:noFill/>
                    </a:ln>
                    <a:solidFill>
                      <a:srgbClr val="000000"/>
                    </a:solidFill>
                    <a:effectLst/>
                    <a:uLnTx/>
                    <a:uFillTx/>
                    <a:latin typeface="Corbel"/>
                    <a:ea typeface="+mn-ea"/>
                    <a:cs typeface="+mn-cs"/>
                  </a:rPr>
                  <a:t>Centralized OPF with and without batteries (</a:t>
                </a:r>
                <a14:m>
                  <m:oMath xmlns:m="http://schemas.openxmlformats.org/officeDocument/2006/math">
                    <m:r>
                      <a:rPr kumimoji="0" lang="en-IN"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𝑇</m:t>
                    </m:r>
                  </m:oMath>
                </a14:m>
                <a:r>
                  <a:rPr kumimoji="0" lang="en-IN" sz="1800" b="0" i="0" u="none" strike="noStrike" kern="1200" cap="none" spc="0" normalizeH="0" baseline="0" noProof="0" dirty="0">
                    <a:ln>
                      <a:noFill/>
                    </a:ln>
                    <a:solidFill>
                      <a:srgbClr val="000000"/>
                    </a:solidFill>
                    <a:effectLst/>
                    <a:uLnTx/>
                    <a:uFillTx/>
                    <a:latin typeface="Corbel"/>
                    <a:ea typeface="+mn-ea"/>
                    <a:cs typeface="+mn-cs"/>
                  </a:rPr>
                  <a:t> time-steps).</a:t>
                </a:r>
              </a:p>
              <a:p>
                <a:pPr lvl="0" defTabSz="914400">
                  <a:defRPr/>
                </a:pPr>
                <a:r>
                  <a:rPr kumimoji="0" lang="en-IN" sz="1800" b="0" i="0" u="none" strike="noStrike" kern="1200" cap="none" spc="0" normalizeH="0" baseline="0" noProof="0" dirty="0">
                    <a:ln>
                      <a:noFill/>
                    </a:ln>
                    <a:solidFill>
                      <a:srgbClr val="000000"/>
                    </a:solidFill>
                    <a:effectLst/>
                    <a:uLnTx/>
                    <a:uFillTx/>
                    <a:latin typeface="Corbel"/>
                    <a:ea typeface="+mn-ea"/>
                    <a:cs typeface="+mn-cs"/>
                  </a:rPr>
                  <a:t>Distributed* OPF with and without batteries. (</a:t>
                </a:r>
                <a14:m>
                  <m:oMath xmlns:m="http://schemas.openxmlformats.org/officeDocument/2006/math">
                    <m:r>
                      <a:rPr lang="en-IN" i="1">
                        <a:solidFill>
                          <a:srgbClr val="000000"/>
                        </a:solidFill>
                        <a:latin typeface="Cambria Math" panose="02040503050406030204" pitchFamily="18" charset="0"/>
                      </a:rPr>
                      <m:t>𝑇</m:t>
                    </m:r>
                    <m:r>
                      <m:rPr>
                        <m:nor/>
                      </m:rPr>
                      <a:rPr lang="en-IN" dirty="0">
                        <a:solidFill>
                          <a:srgbClr val="000000"/>
                        </a:solidFill>
                      </a:rPr>
                      <m:t> </m:t>
                    </m:r>
                    <m:r>
                      <m:rPr>
                        <m:nor/>
                      </m:rPr>
                      <a:rPr lang="en-IN" dirty="0">
                        <a:solidFill>
                          <a:srgbClr val="000000"/>
                        </a:solidFill>
                      </a:rPr>
                      <m:t>time</m:t>
                    </m:r>
                    <m:r>
                      <m:rPr>
                        <m:nor/>
                      </m:rPr>
                      <a:rPr lang="en-IN" dirty="0">
                        <a:solidFill>
                          <a:srgbClr val="000000"/>
                        </a:solidFill>
                      </a:rPr>
                      <m:t>-</m:t>
                    </m:r>
                    <m:r>
                      <m:rPr>
                        <m:nor/>
                      </m:rPr>
                      <a:rPr lang="en-IN" dirty="0">
                        <a:solidFill>
                          <a:srgbClr val="000000"/>
                        </a:solidFill>
                      </a:rPr>
                      <m:t>steps</m:t>
                    </m:r>
                    <m:r>
                      <a:rPr lang="en-US" b="0" i="1" dirty="0" smtClean="0">
                        <a:solidFill>
                          <a:srgbClr val="000000"/>
                        </a:solidFill>
                        <a:latin typeface="Cambria Math" panose="02040503050406030204" pitchFamily="18" charset="0"/>
                      </a:rPr>
                      <m:t>, </m:t>
                    </m:r>
                    <m:r>
                      <a:rPr kumimoji="0" lang="en-IN" sz="1800" b="0" i="1"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mn-cs"/>
                      </a:rPr>
                      <m:t>4</m:t>
                    </m:r>
                  </m:oMath>
                </a14:m>
                <a:r>
                  <a:rPr kumimoji="0" lang="en-IN" sz="1800" b="0" i="0" u="none" strike="noStrike" kern="1200" cap="none" spc="0" normalizeH="0" baseline="0" noProof="0" dirty="0">
                    <a:ln>
                      <a:noFill/>
                    </a:ln>
                    <a:solidFill>
                      <a:srgbClr val="000000"/>
                    </a:solidFill>
                    <a:effectLst/>
                    <a:uLnTx/>
                    <a:uFillTx/>
                    <a:latin typeface="Corbel"/>
                    <a:ea typeface="+mn-ea"/>
                    <a:cs typeface="+mn-cs"/>
                  </a:rPr>
                  <a:t> Areas)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000000"/>
                  </a:solidFill>
                  <a:effectLst/>
                  <a:uLnTx/>
                  <a:uFillTx/>
                  <a:latin typeface="Corbe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000000"/>
                    </a:solidFill>
                    <a:latin typeface="Corbel"/>
                  </a:rPr>
                  <a:t>*Spatially Distributed Computation, Brute-forced Temporal Computation.</a:t>
                </a:r>
                <a:endParaRPr kumimoji="0" lang="en-IN" sz="1800" b="0" i="0" u="none" strike="noStrike" kern="1200" cap="none" spc="0" normalizeH="0" baseline="0" noProof="0" dirty="0">
                  <a:ln>
                    <a:noFill/>
                  </a:ln>
                  <a:solidFill>
                    <a:srgbClr val="000000"/>
                  </a:solidFill>
                  <a:effectLst/>
                  <a:uLnTx/>
                  <a:uFillTx/>
                  <a:latin typeface="Corbe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a:solidFill>
                    <a:srgbClr val="000000"/>
                  </a:solidFill>
                  <a:latin typeface="Corbel"/>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000000"/>
                    </a:solidFill>
                    <a:effectLst/>
                    <a:uLnTx/>
                    <a:uFillTx/>
                    <a:latin typeface="Corbel"/>
                    <a:ea typeface="+mn-ea"/>
                    <a:cs typeface="+mn-cs"/>
                  </a:rPr>
                  <a:t>Previous: Distributed OPF with batteries in a greedy “minimize losses right this time-period, for every time-period” manner. (</a:t>
                </a:r>
                <a14:m>
                  <m:oMath xmlns:m="http://schemas.openxmlformats.org/officeDocument/2006/math">
                    <m:r>
                      <a:rPr kumimoji="0" lang="en-IN" sz="1400" b="0" i="1"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mn-cs"/>
                      </a:rPr>
                      <m:t>4</m:t>
                    </m:r>
                  </m:oMath>
                </a14:m>
                <a:r>
                  <a:rPr kumimoji="0" lang="en-IN" sz="1400" b="0" i="0" u="none" strike="noStrike" kern="1200" cap="none" spc="0" normalizeH="0" baseline="0" noProof="0" dirty="0">
                    <a:ln>
                      <a:noFill/>
                    </a:ln>
                    <a:solidFill>
                      <a:srgbClr val="000000"/>
                    </a:solidFill>
                    <a:effectLst/>
                    <a:uLnTx/>
                    <a:uFillTx/>
                    <a:latin typeface="Corbel"/>
                    <a:ea typeface="+mn-ea"/>
                    <a:cs typeface="+mn-cs"/>
                  </a:rPr>
                  <a:t> Areas, </a:t>
                </a:r>
                <a14:m>
                  <m:oMath xmlns:m="http://schemas.openxmlformats.org/officeDocument/2006/math">
                    <m:r>
                      <a:rPr kumimoji="0" lang="en-IN" sz="14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𝑇</m:t>
                    </m:r>
                  </m:oMath>
                </a14:m>
                <a:r>
                  <a:rPr kumimoji="0" lang="en-IN" sz="1400" b="0" i="0" u="none" strike="noStrike" kern="1200" cap="none" spc="0" normalizeH="0" baseline="0" noProof="0" dirty="0">
                    <a:ln>
                      <a:noFill/>
                    </a:ln>
                    <a:solidFill>
                      <a:srgbClr val="000000"/>
                    </a:solidFill>
                    <a:effectLst/>
                    <a:uLnTx/>
                    <a:uFillTx/>
                    <a:latin typeface="Corbel"/>
                    <a:ea typeface="+mn-ea"/>
                    <a:cs typeface="+mn-cs"/>
                  </a:rPr>
                  <a:t> time-steps)</a:t>
                </a:r>
                <a:endParaRPr kumimoji="0" lang="en-IN" sz="1800" b="0" i="0" u="none" strike="noStrike" kern="1200" cap="none" spc="0" normalizeH="0" baseline="0" noProof="0" dirty="0">
                  <a:ln>
                    <a:noFill/>
                  </a:ln>
                  <a:solidFill>
                    <a:srgbClr val="000000"/>
                  </a:solidFill>
                  <a:effectLst/>
                  <a:uLnTx/>
                  <a:uFillTx/>
                  <a:latin typeface="Corbe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000000"/>
                  </a:solidFill>
                  <a:effectLst/>
                  <a:uLnTx/>
                  <a:uFillTx/>
                  <a:latin typeface="Corbel"/>
                  <a:ea typeface="+mn-ea"/>
                  <a:cs typeface="+mn-cs"/>
                </a:endParaRPr>
              </a:p>
            </p:txBody>
          </p:sp>
        </mc:Choice>
        <mc:Fallback>
          <p:sp>
            <p:nvSpPr>
              <p:cNvPr id="16" name="TextBox 15">
                <a:extLst>
                  <a:ext uri="{FF2B5EF4-FFF2-40B4-BE49-F238E27FC236}">
                    <a16:creationId xmlns:a16="http://schemas.microsoft.com/office/drawing/2014/main" id="{82D3C499-85CA-1899-D8C9-0A18D1DA2297}"/>
                  </a:ext>
                </a:extLst>
              </p:cNvPr>
              <p:cNvSpPr txBox="1">
                <a:spLocks noRot="1" noChangeAspect="1" noMove="1" noResize="1" noEditPoints="1" noAdjustHandles="1" noChangeArrowheads="1" noChangeShapeType="1" noTextEdit="1"/>
              </p:cNvSpPr>
              <p:nvPr/>
            </p:nvSpPr>
            <p:spPr>
              <a:xfrm>
                <a:off x="549998" y="2318446"/>
                <a:ext cx="10612939" cy="2739211"/>
              </a:xfrm>
              <a:prstGeom prst="rect">
                <a:avLst/>
              </a:prstGeom>
              <a:blipFill>
                <a:blip r:embed="rId2"/>
                <a:stretch>
                  <a:fillRect l="-460" t="-1111"/>
                </a:stretch>
              </a:blipFill>
            </p:spPr>
            <p:txBody>
              <a:bodyPr/>
              <a:lstStyle/>
              <a:p>
                <a:r>
                  <a:rPr lang="en-IN">
                    <a:noFill/>
                  </a:rPr>
                  <a:t> </a:t>
                </a:r>
              </a:p>
            </p:txBody>
          </p:sp>
        </mc:Fallback>
      </mc:AlternateContent>
    </p:spTree>
    <p:extLst>
      <p:ext uri="{BB962C8B-B14F-4D97-AF65-F5344CB8AC3E}">
        <p14:creationId xmlns:p14="http://schemas.microsoft.com/office/powerpoint/2010/main" val="18306528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1" name="Rectangle 100">
            <a:extLst>
              <a:ext uri="{FF2B5EF4-FFF2-40B4-BE49-F238E27FC236}">
                <a16:creationId xmlns:a16="http://schemas.microsoft.com/office/drawing/2014/main" id="{7C98A213-5994-475E-B327-DC6EC27FBA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638881" y="670218"/>
            <a:ext cx="10909640" cy="1065836"/>
          </a:xfrm>
        </p:spPr>
        <p:txBody>
          <a:bodyPr vert="horz" lIns="91440" tIns="45720" rIns="91440" bIns="45720" rtlCol="0" anchor="ctr">
            <a:normAutofit/>
          </a:bodyPr>
          <a:lstStyle/>
          <a:p>
            <a:pPr algn="ctr"/>
            <a:r>
              <a:rPr lang="en-US" sz="6600" dirty="0">
                <a:solidFill>
                  <a:schemeClr val="tx1"/>
                </a:solidFill>
                <a:latin typeface="+mj-lt"/>
              </a:rPr>
              <a:t>Results: Boundary Variables</a:t>
            </a:r>
          </a:p>
        </p:txBody>
      </p:sp>
      <mc:AlternateContent xmlns:mc="http://schemas.openxmlformats.org/markup-compatibility/2006">
        <mc:Choice xmlns:a14="http://schemas.microsoft.com/office/drawing/2010/main" Requires="a14">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638881" y="1851381"/>
                <a:ext cx="10909643" cy="552659"/>
              </a:xfrm>
            </p:spPr>
            <p:txBody>
              <a:bodyPr vert="horz" lIns="91440" tIns="45720" rIns="91440" bIns="45720" rtlCol="0" anchor="ctr">
                <a:normAutofit/>
              </a:bodyPr>
              <a:lstStyle/>
              <a:p>
                <a:pPr marL="0" indent="0" algn="ctr">
                  <a:spcBef>
                    <a:spcPts val="1000"/>
                  </a:spcBef>
                  <a:buNone/>
                </a:pP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a:solidFill>
                              <a:schemeClr val="tx1"/>
                            </a:solidFill>
                            <a:latin typeface="Cambria Math" panose="02040503050406030204" pitchFamily="18" charset="0"/>
                          </a:rPr>
                          <m:t>𝑃</m:t>
                        </m:r>
                      </m:e>
                      <m:sub>
                        <m:r>
                          <a:rPr lang="en-US" b="0" i="1" smtClean="0">
                            <a:solidFill>
                              <a:schemeClr val="tx1"/>
                            </a:solidFill>
                            <a:latin typeface="Cambria Math" panose="02040503050406030204" pitchFamily="18" charset="0"/>
                          </a:rPr>
                          <m:t>𝐿𝑜𝑠𝑠𝑒𝑠</m:t>
                        </m:r>
                      </m:sub>
                    </m:sSub>
                    <m:r>
                      <a:rPr lang="en-US" b="0" i="1" smtClean="0">
                        <a:solidFill>
                          <a:schemeClr val="tx1"/>
                        </a:solidFill>
                        <a:latin typeface="Cambria Math" panose="02040503050406030204" pitchFamily="18" charset="0"/>
                      </a:rPr>
                      <m:t> </m:t>
                    </m:r>
                  </m:oMath>
                </a14:m>
                <a:r>
                  <a:rPr lang="en-US" dirty="0">
                    <a:solidFill>
                      <a:schemeClr val="tx1"/>
                    </a:solidFill>
                  </a:rPr>
                  <a:t>vs </a:t>
                </a:r>
                <a14:m>
                  <m:oMath xmlns:m="http://schemas.openxmlformats.org/officeDocument/2006/math">
                    <m:r>
                      <a:rPr lang="en-US" b="0" i="1">
                        <a:solidFill>
                          <a:schemeClr val="tx1"/>
                        </a:solidFill>
                        <a:latin typeface="Cambria Math" panose="02040503050406030204" pitchFamily="18" charset="0"/>
                      </a:rPr>
                      <m:t>𝑡</m:t>
                    </m:r>
                  </m:oMath>
                </a14:m>
                <a:endParaRPr lang="en-US" dirty="0">
                  <a:solidFill>
                    <a:schemeClr val="tx1"/>
                  </a:solidFill>
                </a:endParaRPr>
              </a:p>
            </p:txBody>
          </p:sp>
        </mc:Choice>
        <mc:Fallback>
          <p:sp>
            <p:nvSpPr>
              <p:cNvPr id="5" name="Content Placeholder 4">
                <a:extLst>
                  <a:ext uri="{FF2B5EF4-FFF2-40B4-BE49-F238E27FC236}">
                    <a16:creationId xmlns:a16="http://schemas.microsoft.com/office/drawing/2014/main" id="{AFE6C517-2645-3EDC-A4C5-C467913973FB}"/>
                  </a:ext>
                </a:extLst>
              </p:cNvPr>
              <p:cNvSpPr>
                <a:spLocks noGrp="1" noRot="1" noChangeAspect="1" noMove="1" noResize="1" noEditPoints="1" noAdjustHandles="1" noChangeArrowheads="1" noChangeShapeType="1" noTextEdit="1"/>
              </p:cNvSpPr>
              <p:nvPr>
                <p:ph idx="1"/>
              </p:nvPr>
            </p:nvSpPr>
            <p:spPr>
              <a:xfrm>
                <a:off x="638881" y="1851381"/>
                <a:ext cx="10909643" cy="552659"/>
              </a:xfrm>
              <a:blipFill>
                <a:blip r:embed="rId2"/>
                <a:stretch>
                  <a:fillRect t="-3333" b="-14444"/>
                </a:stretch>
              </a:blipFill>
            </p:spPr>
            <p:txBody>
              <a:bodyPr/>
              <a:lstStyle/>
              <a:p>
                <a:r>
                  <a:rPr lang="en-IN">
                    <a:noFill/>
                  </a:rPr>
                  <a:t> </a:t>
                </a:r>
              </a:p>
            </p:txBody>
          </p:sp>
        </mc:Fallback>
      </mc:AlternateContent>
      <p:sp>
        <p:nvSpPr>
          <p:cNvPr id="102" name="sketch line">
            <a:extLst>
              <a:ext uri="{FF2B5EF4-FFF2-40B4-BE49-F238E27FC236}">
                <a16:creationId xmlns:a16="http://schemas.microsoft.com/office/drawing/2014/main" id="{4B030A0D-0DAD-4A99-89BB-419527D6A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89376" y="1800088"/>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graph with a line and a point&#10;&#10;Description automatically generated">
            <a:extLst>
              <a:ext uri="{FF2B5EF4-FFF2-40B4-BE49-F238E27FC236}">
                <a16:creationId xmlns:a16="http://schemas.microsoft.com/office/drawing/2014/main" id="{B7BB4D8C-B868-8458-8606-4FBDD6FD4F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09590" y="2691067"/>
            <a:ext cx="5844982" cy="3767336"/>
          </a:xfrm>
          <a:prstGeom prst="rect">
            <a:avLst/>
          </a:prstGeom>
        </p:spPr>
      </p:pic>
    </p:spTree>
    <p:extLst>
      <p:ext uri="{BB962C8B-B14F-4D97-AF65-F5344CB8AC3E}">
        <p14:creationId xmlns:p14="http://schemas.microsoft.com/office/powerpoint/2010/main" val="1876490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1" name="Rectangle 100">
            <a:extLst>
              <a:ext uri="{FF2B5EF4-FFF2-40B4-BE49-F238E27FC236}">
                <a16:creationId xmlns:a16="http://schemas.microsoft.com/office/drawing/2014/main" id="{7C98A213-5994-475E-B327-DC6EC27FBA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638881" y="670218"/>
            <a:ext cx="10909640" cy="1065836"/>
          </a:xfrm>
        </p:spPr>
        <p:txBody>
          <a:bodyPr vert="horz" lIns="91440" tIns="45720" rIns="91440" bIns="45720" rtlCol="0" anchor="ctr">
            <a:normAutofit/>
          </a:bodyPr>
          <a:lstStyle/>
          <a:p>
            <a:pPr algn="ctr"/>
            <a:r>
              <a:rPr lang="en-US" sz="6600" dirty="0">
                <a:solidFill>
                  <a:schemeClr val="tx1"/>
                </a:solidFill>
                <a:latin typeface="+mj-lt"/>
              </a:rPr>
              <a:t>Results: Boundary Variables</a:t>
            </a:r>
          </a:p>
        </p:txBody>
      </p:sp>
      <mc:AlternateContent xmlns:mc="http://schemas.openxmlformats.org/markup-compatibility/2006">
        <mc:Choice xmlns:a14="http://schemas.microsoft.com/office/drawing/2010/main" Requires="a14">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638881" y="1851381"/>
                <a:ext cx="10909643" cy="552659"/>
              </a:xfrm>
            </p:spPr>
            <p:txBody>
              <a:bodyPr vert="horz" lIns="91440" tIns="45720" rIns="91440" bIns="45720" rtlCol="0" anchor="ctr">
                <a:normAutofit/>
              </a:bodyPr>
              <a:lstStyle/>
              <a:p>
                <a:pPr marL="0" indent="0" algn="ctr">
                  <a:spcBef>
                    <a:spcPts val="1000"/>
                  </a:spcBef>
                  <a:buNone/>
                </a:pP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a:solidFill>
                              <a:schemeClr val="tx1"/>
                            </a:solidFill>
                            <a:latin typeface="Cambria Math" panose="02040503050406030204" pitchFamily="18" charset="0"/>
                          </a:rPr>
                          <m:t>𝑃</m:t>
                        </m:r>
                      </m:e>
                      <m:sub>
                        <m:r>
                          <a:rPr lang="en-US" b="0" i="1">
                            <a:solidFill>
                              <a:schemeClr val="tx1"/>
                            </a:solidFill>
                            <a:latin typeface="Cambria Math" panose="02040503050406030204" pitchFamily="18" charset="0"/>
                          </a:rPr>
                          <m:t>12</m:t>
                        </m:r>
                      </m:sub>
                    </m:sSub>
                    <m:r>
                      <a:rPr lang="en-US" b="0" i="1" smtClean="0">
                        <a:solidFill>
                          <a:schemeClr val="tx1"/>
                        </a:solidFill>
                        <a:latin typeface="Cambria Math" panose="02040503050406030204" pitchFamily="18" charset="0"/>
                      </a:rPr>
                      <m:t> </m:t>
                    </m:r>
                  </m:oMath>
                </a14:m>
                <a:r>
                  <a:rPr lang="en-US" dirty="0">
                    <a:solidFill>
                      <a:schemeClr val="tx1"/>
                    </a:solidFill>
                  </a:rPr>
                  <a:t>vs </a:t>
                </a:r>
                <a14:m>
                  <m:oMath xmlns:m="http://schemas.openxmlformats.org/officeDocument/2006/math">
                    <m:r>
                      <a:rPr lang="en-US" b="0" i="1">
                        <a:solidFill>
                          <a:schemeClr val="tx1"/>
                        </a:solidFill>
                        <a:latin typeface="Cambria Math" panose="02040503050406030204" pitchFamily="18" charset="0"/>
                      </a:rPr>
                      <m:t>𝑡</m:t>
                    </m:r>
                  </m:oMath>
                </a14:m>
                <a:endParaRPr lang="en-US" dirty="0">
                  <a:solidFill>
                    <a:schemeClr val="tx1"/>
                  </a:solidFill>
                </a:endParaRPr>
              </a:p>
            </p:txBody>
          </p:sp>
        </mc:Choice>
        <mc:Fallback>
          <p:sp>
            <p:nvSpPr>
              <p:cNvPr id="5" name="Content Placeholder 4">
                <a:extLst>
                  <a:ext uri="{FF2B5EF4-FFF2-40B4-BE49-F238E27FC236}">
                    <a16:creationId xmlns:a16="http://schemas.microsoft.com/office/drawing/2014/main" id="{AFE6C517-2645-3EDC-A4C5-C467913973FB}"/>
                  </a:ext>
                </a:extLst>
              </p:cNvPr>
              <p:cNvSpPr>
                <a:spLocks noGrp="1" noRot="1" noChangeAspect="1" noMove="1" noResize="1" noEditPoints="1" noAdjustHandles="1" noChangeArrowheads="1" noChangeShapeType="1" noTextEdit="1"/>
              </p:cNvSpPr>
              <p:nvPr>
                <p:ph idx="1"/>
              </p:nvPr>
            </p:nvSpPr>
            <p:spPr>
              <a:xfrm>
                <a:off x="638881" y="1851381"/>
                <a:ext cx="10909643" cy="552659"/>
              </a:xfrm>
              <a:blipFill>
                <a:blip r:embed="rId2"/>
                <a:stretch>
                  <a:fillRect t="-3333" b="-14444"/>
                </a:stretch>
              </a:blipFill>
            </p:spPr>
            <p:txBody>
              <a:bodyPr/>
              <a:lstStyle/>
              <a:p>
                <a:r>
                  <a:rPr lang="en-IN">
                    <a:noFill/>
                  </a:rPr>
                  <a:t> </a:t>
                </a:r>
              </a:p>
            </p:txBody>
          </p:sp>
        </mc:Fallback>
      </mc:AlternateContent>
      <p:sp>
        <p:nvSpPr>
          <p:cNvPr id="102" name="sketch line">
            <a:extLst>
              <a:ext uri="{FF2B5EF4-FFF2-40B4-BE49-F238E27FC236}">
                <a16:creationId xmlns:a16="http://schemas.microsoft.com/office/drawing/2014/main" id="{4B030A0D-0DAD-4A99-89BB-419527D6A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89376" y="1800088"/>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graph with lines and dots&#10;&#10;Description automatically generated">
            <a:extLst>
              <a:ext uri="{FF2B5EF4-FFF2-40B4-BE49-F238E27FC236}">
                <a16:creationId xmlns:a16="http://schemas.microsoft.com/office/drawing/2014/main" id="{306A634A-9006-8B3E-9036-0E56A8FB0F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2608" y="2869553"/>
            <a:ext cx="3758184" cy="3100502"/>
          </a:xfrm>
          <a:prstGeom prst="rect">
            <a:avLst/>
          </a:prstGeom>
        </p:spPr>
      </p:pic>
      <p:pic>
        <p:nvPicPr>
          <p:cNvPr id="7" name="Picture 6" descr="A graph with lines and dots&#10;&#10;Description automatically generated">
            <a:extLst>
              <a:ext uri="{FF2B5EF4-FFF2-40B4-BE49-F238E27FC236}">
                <a16:creationId xmlns:a16="http://schemas.microsoft.com/office/drawing/2014/main" id="{6BB272FE-5AB6-956B-A6F5-EA0A4D96D8C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16908" y="2893042"/>
            <a:ext cx="3758184" cy="3053525"/>
          </a:xfrm>
          <a:prstGeom prst="rect">
            <a:avLst/>
          </a:prstGeom>
        </p:spPr>
      </p:pic>
      <p:pic>
        <p:nvPicPr>
          <p:cNvPr id="9" name="Picture 8" descr="A graph of a number&#10;&#10;Description automatically generated">
            <a:extLst>
              <a:ext uri="{FF2B5EF4-FFF2-40B4-BE49-F238E27FC236}">
                <a16:creationId xmlns:a16="http://schemas.microsoft.com/office/drawing/2014/main" id="{45161DFF-50E0-0109-844B-0FD500F7F82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41208" y="2893042"/>
            <a:ext cx="3758184" cy="3053525"/>
          </a:xfrm>
          <a:prstGeom prst="rect">
            <a:avLst/>
          </a:prstGeom>
        </p:spPr>
      </p:pic>
    </p:spTree>
    <p:extLst>
      <p:ext uri="{BB962C8B-B14F-4D97-AF65-F5344CB8AC3E}">
        <p14:creationId xmlns:p14="http://schemas.microsoft.com/office/powerpoint/2010/main" val="29711529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0" name="Rectangle 109">
            <a:extLst>
              <a:ext uri="{FF2B5EF4-FFF2-40B4-BE49-F238E27FC236}">
                <a16:creationId xmlns:a16="http://schemas.microsoft.com/office/drawing/2014/main" id="{7C98A213-5994-475E-B327-DC6EC27FBA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638881" y="670218"/>
            <a:ext cx="10909640" cy="1065836"/>
          </a:xfrm>
        </p:spPr>
        <p:txBody>
          <a:bodyPr vert="horz" lIns="91440" tIns="45720" rIns="91440" bIns="45720" rtlCol="0" anchor="ctr">
            <a:normAutofit/>
          </a:bodyPr>
          <a:lstStyle/>
          <a:p>
            <a:pPr algn="ctr"/>
            <a:r>
              <a:rPr lang="en-US" sz="6600" dirty="0">
                <a:solidFill>
                  <a:schemeClr val="tx1"/>
                </a:solidFill>
                <a:latin typeface="+mj-lt"/>
              </a:rPr>
              <a:t>Results: Boundary Variables</a:t>
            </a:r>
          </a:p>
        </p:txBody>
      </p:sp>
      <mc:AlternateContent xmlns:mc="http://schemas.openxmlformats.org/markup-compatibility/2006">
        <mc:Choice xmlns:a14="http://schemas.microsoft.com/office/drawing/2010/main" Requires="a14">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638881" y="1851381"/>
                <a:ext cx="10909643" cy="552659"/>
              </a:xfrm>
            </p:spPr>
            <p:txBody>
              <a:bodyPr vert="horz" lIns="91440" tIns="45720" rIns="91440" bIns="45720" rtlCol="0" anchor="ctr">
                <a:normAutofit/>
              </a:bodyPr>
              <a:lstStyle/>
              <a:p>
                <a:pPr marL="0" indent="0" algn="ctr">
                  <a:spcBef>
                    <a:spcPts val="1000"/>
                  </a:spcBef>
                  <a:buNone/>
                </a:pP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a:solidFill>
                              <a:schemeClr val="tx1"/>
                            </a:solidFill>
                            <a:latin typeface="Cambria Math" panose="02040503050406030204" pitchFamily="18" charset="0"/>
                          </a:rPr>
                          <m:t>𝑉</m:t>
                        </m:r>
                      </m:e>
                      <m:sub>
                        <m:r>
                          <a:rPr lang="en-US" b="0" i="1">
                            <a:solidFill>
                              <a:schemeClr val="tx1"/>
                            </a:solidFill>
                            <a:latin typeface="Cambria Math" panose="02040503050406030204" pitchFamily="18" charset="0"/>
                          </a:rPr>
                          <m:t>1</m:t>
                        </m:r>
                      </m:sub>
                    </m:sSub>
                  </m:oMath>
                </a14:m>
                <a:r>
                  <a:rPr lang="en-US" dirty="0">
                    <a:solidFill>
                      <a:schemeClr val="tx1"/>
                    </a:solidFill>
                  </a:rPr>
                  <a:t> vs </a:t>
                </a:r>
                <a14:m>
                  <m:oMath xmlns:m="http://schemas.openxmlformats.org/officeDocument/2006/math">
                    <m:r>
                      <a:rPr lang="en-US" b="0" i="1">
                        <a:solidFill>
                          <a:schemeClr val="tx1"/>
                        </a:solidFill>
                        <a:latin typeface="Cambria Math" panose="02040503050406030204" pitchFamily="18" charset="0"/>
                      </a:rPr>
                      <m:t>𝑡</m:t>
                    </m:r>
                  </m:oMath>
                </a14:m>
                <a:endParaRPr lang="en-US" dirty="0">
                  <a:solidFill>
                    <a:schemeClr val="tx1"/>
                  </a:solidFill>
                </a:endParaRPr>
              </a:p>
            </p:txBody>
          </p:sp>
        </mc:Choice>
        <mc:Fallback>
          <p:sp>
            <p:nvSpPr>
              <p:cNvPr id="5" name="Content Placeholder 4">
                <a:extLst>
                  <a:ext uri="{FF2B5EF4-FFF2-40B4-BE49-F238E27FC236}">
                    <a16:creationId xmlns:a16="http://schemas.microsoft.com/office/drawing/2014/main" id="{AFE6C517-2645-3EDC-A4C5-C467913973FB}"/>
                  </a:ext>
                </a:extLst>
              </p:cNvPr>
              <p:cNvSpPr>
                <a:spLocks noGrp="1" noRot="1" noChangeAspect="1" noMove="1" noResize="1" noEditPoints="1" noAdjustHandles="1" noChangeArrowheads="1" noChangeShapeType="1" noTextEdit="1"/>
              </p:cNvSpPr>
              <p:nvPr>
                <p:ph idx="1"/>
              </p:nvPr>
            </p:nvSpPr>
            <p:spPr>
              <a:xfrm>
                <a:off x="638881" y="1851381"/>
                <a:ext cx="10909643" cy="552659"/>
              </a:xfrm>
              <a:blipFill>
                <a:blip r:embed="rId2"/>
                <a:stretch>
                  <a:fillRect t="-3333" b="-14444"/>
                </a:stretch>
              </a:blipFill>
            </p:spPr>
            <p:txBody>
              <a:bodyPr/>
              <a:lstStyle/>
              <a:p>
                <a:r>
                  <a:rPr lang="en-IN">
                    <a:noFill/>
                  </a:rPr>
                  <a:t> </a:t>
                </a:r>
              </a:p>
            </p:txBody>
          </p:sp>
        </mc:Fallback>
      </mc:AlternateContent>
      <p:sp>
        <p:nvSpPr>
          <p:cNvPr id="109" name="sketch line">
            <a:extLst>
              <a:ext uri="{FF2B5EF4-FFF2-40B4-BE49-F238E27FC236}">
                <a16:creationId xmlns:a16="http://schemas.microsoft.com/office/drawing/2014/main" id="{4B030A0D-0DAD-4A99-89BB-419527D6A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89376" y="1800088"/>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187EDB88-5F00-C234-9453-176231A08E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2608" y="2921228"/>
            <a:ext cx="3758184" cy="2997152"/>
          </a:xfrm>
          <a:prstGeom prst="rect">
            <a:avLst/>
          </a:prstGeom>
        </p:spPr>
      </p:pic>
      <p:pic>
        <p:nvPicPr>
          <p:cNvPr id="8" name="Picture 7">
            <a:extLst>
              <a:ext uri="{FF2B5EF4-FFF2-40B4-BE49-F238E27FC236}">
                <a16:creationId xmlns:a16="http://schemas.microsoft.com/office/drawing/2014/main" id="{12980A01-A3F1-2D5E-29C4-10976D0325A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16908" y="2944717"/>
            <a:ext cx="3758184" cy="2950175"/>
          </a:xfrm>
          <a:prstGeom prst="rect">
            <a:avLst/>
          </a:prstGeom>
        </p:spPr>
      </p:pic>
      <p:pic>
        <p:nvPicPr>
          <p:cNvPr id="12" name="Picture 11">
            <a:extLst>
              <a:ext uri="{FF2B5EF4-FFF2-40B4-BE49-F238E27FC236}">
                <a16:creationId xmlns:a16="http://schemas.microsoft.com/office/drawing/2014/main" id="{0B3DF6B5-1791-64F5-0CDC-D6F283F013B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41208" y="2944717"/>
            <a:ext cx="3758184" cy="2950175"/>
          </a:xfrm>
          <a:prstGeom prst="rect">
            <a:avLst/>
          </a:prstGeom>
        </p:spPr>
      </p:pic>
    </p:spTree>
    <p:extLst>
      <p:ext uri="{BB962C8B-B14F-4D97-AF65-F5344CB8AC3E}">
        <p14:creationId xmlns:p14="http://schemas.microsoft.com/office/powerpoint/2010/main" val="1275471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fontScale="90000"/>
          </a:bodyPr>
          <a:lstStyle/>
          <a:p>
            <a:pPr algn="ctr"/>
            <a:r>
              <a:rPr lang="en-US" kern="1200" dirty="0">
                <a:solidFill>
                  <a:schemeClr val="tx1"/>
                </a:solidFill>
                <a:latin typeface="+mj-lt"/>
                <a:ea typeface="+mj-ea"/>
                <a:cs typeface="+mj-cs"/>
              </a:rPr>
              <a:t>Current Status of Simulation and Results</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2000" kern="1200" dirty="0">
                <a:latin typeface="+mn-lt"/>
                <a:ea typeface="+mn-ea"/>
                <a:cs typeface="+mn-cs"/>
              </a:rPr>
              <a:t>SCD Plots to check Physical validity of Distributed MPOPF</a:t>
            </a:r>
          </a:p>
        </p:txBody>
      </p:sp>
      <p:sp>
        <p:nvSpPr>
          <p:cNvPr id="16" name="TextBox 15">
            <a:extLst>
              <a:ext uri="{FF2B5EF4-FFF2-40B4-BE49-F238E27FC236}">
                <a16:creationId xmlns:a16="http://schemas.microsoft.com/office/drawing/2014/main" id="{82D3C499-85CA-1899-D8C9-0A18D1DA2297}"/>
              </a:ext>
            </a:extLst>
          </p:cNvPr>
          <p:cNvSpPr txBox="1"/>
          <p:nvPr/>
        </p:nvSpPr>
        <p:spPr>
          <a:xfrm>
            <a:off x="542741" y="2318446"/>
            <a:ext cx="1061293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000000"/>
              </a:solidFill>
              <a:effectLst/>
              <a:uLnTx/>
              <a:uFillTx/>
              <a:latin typeface="Corbe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000000"/>
              </a:solidFill>
              <a:effectLst/>
              <a:uLnTx/>
              <a:uFillTx/>
              <a:latin typeface="Corbel"/>
              <a:ea typeface="+mn-ea"/>
              <a:cs typeface="+mn-cs"/>
            </a:endParaRPr>
          </a:p>
        </p:txBody>
      </p:sp>
      <p:sp>
        <p:nvSpPr>
          <p:cNvPr id="6" name="TextBox 5">
            <a:extLst>
              <a:ext uri="{FF2B5EF4-FFF2-40B4-BE49-F238E27FC236}">
                <a16:creationId xmlns:a16="http://schemas.microsoft.com/office/drawing/2014/main" id="{BBD391C4-FFF9-18BC-EE02-6EAA8597BB1D}"/>
              </a:ext>
            </a:extLst>
          </p:cNvPr>
          <p:cNvSpPr txBox="1"/>
          <p:nvPr/>
        </p:nvSpPr>
        <p:spPr>
          <a:xfrm>
            <a:off x="4216845" y="2318446"/>
            <a:ext cx="3366811" cy="226215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000000"/>
                </a:solidFill>
                <a:effectLst/>
                <a:uLnTx/>
                <a:uFillTx/>
                <a:latin typeface="Corbel"/>
                <a:ea typeface="+mn-ea"/>
                <a:cs typeface="+mn-cs"/>
              </a:rPr>
              <a:t>This simulation was done for 5 time-steps </a:t>
            </a:r>
            <a:r>
              <a:rPr kumimoji="0" lang="en-IN" sz="1100" b="0" i="0" u="none" strike="noStrike" kern="1200" cap="none" spc="0" normalizeH="0" baseline="0" noProof="0" dirty="0">
                <a:ln>
                  <a:noFill/>
                </a:ln>
                <a:solidFill>
                  <a:srgbClr val="000000"/>
                </a:solidFill>
                <a:effectLst/>
                <a:uLnTx/>
                <a:uFillTx/>
                <a:latin typeface="Corbel"/>
                <a:ea typeface="+mn-ea"/>
                <a:cs typeface="+mn-cs"/>
              </a:rPr>
              <a:t>(but the algorithm is scalable, and I’ve done them for 10, 15 time-steps. But the time taken by the </a:t>
            </a:r>
            <a:r>
              <a:rPr kumimoji="0" lang="en-IN" sz="1100" b="0" i="1" u="none" strike="noStrike" kern="1200" cap="none" spc="0" normalizeH="0" baseline="0" noProof="0" dirty="0">
                <a:ln>
                  <a:noFill/>
                </a:ln>
                <a:solidFill>
                  <a:srgbClr val="000000"/>
                </a:solidFill>
                <a:effectLst/>
                <a:uLnTx/>
                <a:uFillTx/>
                <a:latin typeface="Corbel"/>
                <a:ea typeface="+mn-ea"/>
                <a:cs typeface="+mn-cs"/>
              </a:rPr>
              <a:t>brute force </a:t>
            </a:r>
            <a:r>
              <a:rPr kumimoji="0" lang="en-IN" sz="1100" b="0" i="0" u="none" strike="noStrike" kern="1200" cap="none" spc="0" normalizeH="0" baseline="0" noProof="0" dirty="0">
                <a:ln>
                  <a:noFill/>
                </a:ln>
                <a:solidFill>
                  <a:srgbClr val="000000"/>
                </a:solidFill>
                <a:effectLst/>
                <a:uLnTx/>
                <a:uFillTx/>
                <a:latin typeface="Corbel"/>
                <a:ea typeface="+mn-ea"/>
                <a:cs typeface="+mn-cs"/>
              </a:rPr>
              <a:t>algorithm grows exponentially with number of time steps)</a:t>
            </a:r>
            <a:endParaRPr kumimoji="0" lang="en-IN" sz="1800" b="0" i="0" u="none" strike="noStrike" kern="1200" cap="none" spc="0" normalizeH="0" baseline="0" noProof="0" dirty="0">
              <a:ln>
                <a:noFill/>
              </a:ln>
              <a:solidFill>
                <a:srgbClr val="000000"/>
              </a:solidFill>
              <a:effectLst/>
              <a:uLnTx/>
              <a:uFillTx/>
              <a:latin typeface="Corbe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000000"/>
                </a:solidFill>
                <a:effectLst/>
                <a:uLnTx/>
                <a:uFillTx/>
                <a:latin typeface="Corbel"/>
                <a:ea typeface="+mn-ea"/>
                <a:cs typeface="+mn-cs"/>
              </a:rPr>
              <a:t>Charging and Discharging are always Complementary.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000000"/>
                </a:solidFill>
                <a:effectLst/>
                <a:uLnTx/>
                <a:uFillTx/>
                <a:latin typeface="Corbel"/>
                <a:ea typeface="+mn-ea"/>
                <a:cs typeface="+mn-cs"/>
              </a:rPr>
              <a:t>Terminal SOC is almost the same as initial SOC</a:t>
            </a:r>
          </a:p>
        </p:txBody>
      </p:sp>
      <p:pic>
        <p:nvPicPr>
          <p:cNvPr id="7" name="Picture 6" descr="A graph of battery charging and battery charge&#10;&#10;Description automatically generated">
            <a:extLst>
              <a:ext uri="{FF2B5EF4-FFF2-40B4-BE49-F238E27FC236}">
                <a16:creationId xmlns:a16="http://schemas.microsoft.com/office/drawing/2014/main" id="{45CB7454-49A2-3481-38F6-AFB7A8FA71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842" y="1985799"/>
            <a:ext cx="4134557" cy="3099736"/>
          </a:xfrm>
          <a:prstGeom prst="rect">
            <a:avLst/>
          </a:prstGeom>
        </p:spPr>
      </p:pic>
      <p:pic>
        <p:nvPicPr>
          <p:cNvPr id="9" name="Picture 8" descr="A graph of battery charging and battery charge&#10;&#10;Description automatically generated">
            <a:extLst>
              <a:ext uri="{FF2B5EF4-FFF2-40B4-BE49-F238E27FC236}">
                <a16:creationId xmlns:a16="http://schemas.microsoft.com/office/drawing/2014/main" id="{92A514B6-E665-27CC-CE6C-A6DF742E89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30102" y="1985799"/>
            <a:ext cx="4227558" cy="3169460"/>
          </a:xfrm>
          <a:prstGeom prst="rect">
            <a:avLst/>
          </a:prstGeom>
        </p:spPr>
      </p:pic>
    </p:spTree>
    <p:extLst>
      <p:ext uri="{BB962C8B-B14F-4D97-AF65-F5344CB8AC3E}">
        <p14:creationId xmlns:p14="http://schemas.microsoft.com/office/powerpoint/2010/main" val="29806660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fontScale="90000"/>
          </a:bodyPr>
          <a:lstStyle/>
          <a:p>
            <a:pPr algn="ctr"/>
            <a:r>
              <a:rPr lang="en-US" kern="1200" dirty="0">
                <a:solidFill>
                  <a:schemeClr val="tx1"/>
                </a:solidFill>
                <a:latin typeface="+mj-lt"/>
                <a:ea typeface="+mj-ea"/>
                <a:cs typeface="+mj-cs"/>
              </a:rPr>
              <a:t>Current Status of Simulation and Results</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2000" kern="1200" dirty="0">
                    <a:latin typeface="+mn-lt"/>
                    <a:ea typeface="+mn-ea"/>
                    <a:cs typeface="+mn-cs"/>
                  </a:rPr>
                  <a:t>Results for </a:t>
                </a:r>
                <a14:m>
                  <m:oMath xmlns:m="http://schemas.openxmlformats.org/officeDocument/2006/math">
                    <m:r>
                      <a:rPr lang="en-IN" sz="2000" i="1" kern="1200" dirty="0" smtClean="0">
                        <a:latin typeface="Cambria Math" panose="02040503050406030204" pitchFamily="18" charset="0"/>
                        <a:ea typeface="+mn-ea"/>
                        <a:cs typeface="+mn-cs"/>
                      </a:rPr>
                      <m:t>123</m:t>
                    </m:r>
                  </m:oMath>
                </a14:m>
                <a:r>
                  <a:rPr lang="en-IN" sz="2000" kern="1200" dirty="0">
                    <a:latin typeface="+mn-lt"/>
                    <a:ea typeface="+mn-ea"/>
                    <a:cs typeface="+mn-cs"/>
                  </a:rPr>
                  <a:t> Node System from Centralized MPOPF</a:t>
                </a:r>
                <a:endParaRPr lang="en-US" sz="2000" kern="1200" dirty="0">
                  <a:latin typeface="+mn-lt"/>
                  <a:ea typeface="+mn-ea"/>
                  <a:cs typeface="+mn-cs"/>
                </a:endParaRPr>
              </a:p>
            </p:txBody>
          </p:sp>
        </mc:Choice>
        <mc:Fallback xmlns="">
          <p:sp>
            <p:nvSpPr>
              <p:cNvPr id="5" name="Content Placeholder 4">
                <a:extLst>
                  <a:ext uri="{FF2B5EF4-FFF2-40B4-BE49-F238E27FC236}">
                    <a16:creationId xmlns:a16="http://schemas.microsoft.com/office/drawing/2014/main" id="{AFE6C517-2645-3EDC-A4C5-C467913973FB}"/>
                  </a:ext>
                </a:extLst>
              </p:cNvPr>
              <p:cNvSpPr>
                <a:spLocks noGrp="1" noRot="1" noChangeAspect="1" noMove="1" noResize="1" noEditPoints="1" noAdjustHandles="1" noChangeArrowheads="1" noChangeShapeType="1" noTextEdit="1"/>
              </p:cNvSpPr>
              <p:nvPr>
                <p:ph idx="1"/>
              </p:nvPr>
            </p:nvSpPr>
            <p:spPr>
              <a:xfrm>
                <a:off x="2615738" y="1263807"/>
                <a:ext cx="6960524" cy="598516"/>
              </a:xfrm>
              <a:blipFill>
                <a:blip r:embed="rId2"/>
                <a:stretch>
                  <a:fillRect/>
                </a:stretch>
              </a:blipFill>
            </p:spPr>
            <p:txBody>
              <a:bodyPr/>
              <a:lstStyle/>
              <a:p>
                <a:r>
                  <a:rPr lang="en-IN">
                    <a:noFill/>
                  </a:rPr>
                  <a:t> </a:t>
                </a:r>
              </a:p>
            </p:txBody>
          </p:sp>
        </mc:Fallback>
      </mc:AlternateContent>
      <p:sp>
        <p:nvSpPr>
          <p:cNvPr id="16" name="TextBox 15">
            <a:extLst>
              <a:ext uri="{FF2B5EF4-FFF2-40B4-BE49-F238E27FC236}">
                <a16:creationId xmlns:a16="http://schemas.microsoft.com/office/drawing/2014/main" id="{82D3C499-85CA-1899-D8C9-0A18D1DA2297}"/>
              </a:ext>
            </a:extLst>
          </p:cNvPr>
          <p:cNvSpPr txBox="1"/>
          <p:nvPr/>
        </p:nvSpPr>
        <p:spPr>
          <a:xfrm>
            <a:off x="542741" y="2318446"/>
            <a:ext cx="1061293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000000"/>
              </a:solidFill>
              <a:effectLst/>
              <a:uLnTx/>
              <a:uFillTx/>
              <a:latin typeface="Corbe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000000"/>
              </a:solidFill>
              <a:effectLst/>
              <a:uLnTx/>
              <a:uFillTx/>
              <a:latin typeface="Corbel"/>
              <a:ea typeface="+mn-ea"/>
              <a:cs typeface="+mn-cs"/>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BD391C4-FFF9-18BC-EE02-6EAA8597BB1D}"/>
                  </a:ext>
                </a:extLst>
              </p:cNvPr>
              <p:cNvSpPr txBox="1"/>
              <p:nvPr/>
            </p:nvSpPr>
            <p:spPr>
              <a:xfrm>
                <a:off x="5244526" y="2554421"/>
                <a:ext cx="6035040" cy="29238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000000"/>
                    </a:solidFill>
                    <a:effectLst/>
                    <a:uLnTx/>
                    <a:uFillTx/>
                    <a:latin typeface="Corbel"/>
                    <a:ea typeface="+mn-ea"/>
                    <a:cs typeface="+mn-cs"/>
                  </a:rPr>
                  <a:t>The plot shown is typical of the charging/discharging cycle for most batteries in the area.</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000000"/>
                  </a:solidFill>
                  <a:effectLst/>
                  <a:uLnTx/>
                  <a:uFillTx/>
                  <a:latin typeface="Corbe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000000"/>
                    </a:solidFill>
                    <a:effectLst/>
                    <a:uLnTx/>
                    <a:uFillTx/>
                    <a:latin typeface="Corbel"/>
                    <a:ea typeface="+mn-ea"/>
                    <a:cs typeface="+mn-cs"/>
                  </a:rPr>
                  <a:t>This simulation was done for 5 time-steps </a:t>
                </a:r>
                <a:r>
                  <a:rPr kumimoji="0" lang="en-IN" sz="1100" b="0" i="0" u="none" strike="noStrike" kern="1200" cap="none" spc="0" normalizeH="0" baseline="0" noProof="0" dirty="0">
                    <a:ln>
                      <a:noFill/>
                    </a:ln>
                    <a:solidFill>
                      <a:srgbClr val="000000"/>
                    </a:solidFill>
                    <a:effectLst/>
                    <a:uLnTx/>
                    <a:uFillTx/>
                    <a:latin typeface="Corbel"/>
                    <a:ea typeface="+mn-ea"/>
                    <a:cs typeface="+mn-cs"/>
                  </a:rPr>
                  <a:t>(but the algorithm is scalable, and I’ve done them for 10, 15 time-steps. But the time taken by the </a:t>
                </a:r>
                <a:r>
                  <a:rPr kumimoji="0" lang="en-IN" sz="1100" b="0" i="1" u="none" strike="noStrike" kern="1200" cap="none" spc="0" normalizeH="0" baseline="0" noProof="0" dirty="0">
                    <a:ln>
                      <a:noFill/>
                    </a:ln>
                    <a:solidFill>
                      <a:srgbClr val="000000"/>
                    </a:solidFill>
                    <a:effectLst/>
                    <a:uLnTx/>
                    <a:uFillTx/>
                    <a:latin typeface="Corbel"/>
                    <a:ea typeface="+mn-ea"/>
                    <a:cs typeface="+mn-cs"/>
                  </a:rPr>
                  <a:t>brute force </a:t>
                </a:r>
                <a:r>
                  <a:rPr kumimoji="0" lang="en-IN" sz="1100" b="0" i="0" u="none" strike="noStrike" kern="1200" cap="none" spc="0" normalizeH="0" baseline="0" noProof="0" dirty="0">
                    <a:ln>
                      <a:noFill/>
                    </a:ln>
                    <a:solidFill>
                      <a:srgbClr val="000000"/>
                    </a:solidFill>
                    <a:effectLst/>
                    <a:uLnTx/>
                    <a:uFillTx/>
                    <a:latin typeface="Corbel"/>
                    <a:ea typeface="+mn-ea"/>
                    <a:cs typeface="+mn-cs"/>
                  </a:rPr>
                  <a:t>algorithm grows exponentially with number of time steps)</a:t>
                </a:r>
                <a:endParaRPr kumimoji="0" lang="en-IN" sz="1800" b="0" i="0" u="none" strike="noStrike" kern="1200" cap="none" spc="0" normalizeH="0" baseline="0" noProof="0" dirty="0">
                  <a:ln>
                    <a:noFill/>
                  </a:ln>
                  <a:solidFill>
                    <a:srgbClr val="000000"/>
                  </a:solidFill>
                  <a:effectLst/>
                  <a:uLnTx/>
                  <a:uFillTx/>
                  <a:latin typeface="Corbe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000000"/>
                    </a:solidFill>
                    <a:effectLst/>
                    <a:uLnTx/>
                    <a:uFillTx/>
                    <a:latin typeface="Corbel"/>
                    <a:ea typeface="+mn-ea"/>
                    <a:cs typeface="+mn-cs"/>
                  </a:rPr>
                  <a:t>Charging and Discharging are always Complementary.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000000"/>
                    </a:solidFill>
                    <a:effectLst/>
                    <a:uLnTx/>
                    <a:uFillTx/>
                    <a:latin typeface="Corbel"/>
                    <a:ea typeface="+mn-ea"/>
                    <a:cs typeface="+mn-cs"/>
                  </a:rPr>
                  <a:t>Terminal SOC is almost the same as initial SOC</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000000"/>
                  </a:solidFill>
                  <a:effectLst/>
                  <a:uLnTx/>
                  <a:uFillTx/>
                  <a:latin typeface="Corbe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000000"/>
                    </a:solidFill>
                    <a:effectLst/>
                    <a:uLnTx/>
                    <a:uFillTx/>
                    <a:latin typeface="Corbel"/>
                    <a:ea typeface="+mn-ea"/>
                    <a:cs typeface="+mn-cs"/>
                  </a:rPr>
                  <a:t>IEEE </a:t>
                </a:r>
                <a14:m>
                  <m:oMath xmlns:m="http://schemas.openxmlformats.org/officeDocument/2006/math">
                    <m:r>
                      <a:rPr kumimoji="0" lang="en-IN" sz="1800" b="0" i="1"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mn-cs"/>
                      </a:rPr>
                      <m:t>123</m:t>
                    </m:r>
                  </m:oMath>
                </a14:m>
                <a:r>
                  <a:rPr kumimoji="0" lang="en-IN" sz="1800" b="0" i="0" u="none" strike="noStrike" kern="1200" cap="none" spc="0" normalizeH="0" baseline="0" noProof="0" dirty="0">
                    <a:ln>
                      <a:noFill/>
                    </a:ln>
                    <a:solidFill>
                      <a:srgbClr val="000000"/>
                    </a:solidFill>
                    <a:effectLst/>
                    <a:uLnTx/>
                    <a:uFillTx/>
                    <a:latin typeface="Corbel"/>
                    <a:ea typeface="+mn-ea"/>
                    <a:cs typeface="+mn-cs"/>
                  </a:rPr>
                  <a:t> Node System modelled here has </a:t>
                </a:r>
                <a14:m>
                  <m:oMath xmlns:m="http://schemas.openxmlformats.org/officeDocument/2006/math">
                    <m:r>
                      <a:rPr kumimoji="0" lang="en-IN" sz="1800" b="0" i="1"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mn-cs"/>
                      </a:rPr>
                      <m:t>85</m:t>
                    </m:r>
                  </m:oMath>
                </a14:m>
                <a:r>
                  <a:rPr kumimoji="0" lang="en-IN" sz="1800" b="0" i="0" u="none" strike="noStrike" kern="1200" cap="none" spc="0" normalizeH="0" baseline="0" noProof="0" dirty="0">
                    <a:ln>
                      <a:noFill/>
                    </a:ln>
                    <a:solidFill>
                      <a:srgbClr val="000000"/>
                    </a:solidFill>
                    <a:effectLst/>
                    <a:uLnTx/>
                    <a:uFillTx/>
                    <a:latin typeface="Corbel"/>
                    <a:ea typeface="+mn-ea"/>
                    <a:cs typeface="+mn-cs"/>
                  </a:rPr>
                  <a:t> nodes with Nodes and DERs and Batteries.</a:t>
                </a:r>
              </a:p>
            </p:txBody>
          </p:sp>
        </mc:Choice>
        <mc:Fallback xmlns="">
          <p:sp>
            <p:nvSpPr>
              <p:cNvPr id="6" name="TextBox 5">
                <a:extLst>
                  <a:ext uri="{FF2B5EF4-FFF2-40B4-BE49-F238E27FC236}">
                    <a16:creationId xmlns:a16="http://schemas.microsoft.com/office/drawing/2014/main" id="{BBD391C4-FFF9-18BC-EE02-6EAA8597BB1D}"/>
                  </a:ext>
                </a:extLst>
              </p:cNvPr>
              <p:cNvSpPr txBox="1">
                <a:spLocks noRot="1" noChangeAspect="1" noMove="1" noResize="1" noEditPoints="1" noAdjustHandles="1" noChangeArrowheads="1" noChangeShapeType="1" noTextEdit="1"/>
              </p:cNvSpPr>
              <p:nvPr/>
            </p:nvSpPr>
            <p:spPr>
              <a:xfrm>
                <a:off x="5244526" y="2554421"/>
                <a:ext cx="6035040" cy="2923877"/>
              </a:xfrm>
              <a:prstGeom prst="rect">
                <a:avLst/>
              </a:prstGeom>
              <a:blipFill>
                <a:blip r:embed="rId3"/>
                <a:stretch>
                  <a:fillRect l="-808" t="-1042" r="-505" b="-2292"/>
                </a:stretch>
              </a:blipFill>
            </p:spPr>
            <p:txBody>
              <a:bodyPr/>
              <a:lstStyle/>
              <a:p>
                <a:r>
                  <a:rPr lang="en-IN">
                    <a:noFill/>
                  </a:rPr>
                  <a:t> </a:t>
                </a:r>
              </a:p>
            </p:txBody>
          </p:sp>
        </mc:Fallback>
      </mc:AlternateContent>
      <p:pic>
        <p:nvPicPr>
          <p:cNvPr id="7" name="Picture 6" descr="A graph of battery charge&#10;&#10;Description automatically generated">
            <a:extLst>
              <a:ext uri="{FF2B5EF4-FFF2-40B4-BE49-F238E27FC236}">
                <a16:creationId xmlns:a16="http://schemas.microsoft.com/office/drawing/2014/main" id="{E775B89B-CE9F-F15E-9587-3E0A36C51EB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9001" y="2482847"/>
            <a:ext cx="4975525" cy="3730222"/>
          </a:xfrm>
          <a:prstGeom prst="rect">
            <a:avLst/>
          </a:prstGeom>
        </p:spPr>
      </p:pic>
    </p:spTree>
    <p:extLst>
      <p:ext uri="{BB962C8B-B14F-4D97-AF65-F5344CB8AC3E}">
        <p14:creationId xmlns:p14="http://schemas.microsoft.com/office/powerpoint/2010/main" val="8255247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fontScale="90000"/>
          </a:bodyPr>
          <a:lstStyle/>
          <a:p>
            <a:pPr algn="ctr"/>
            <a:r>
              <a:rPr lang="en-US" kern="1200" dirty="0">
                <a:solidFill>
                  <a:schemeClr val="tx1"/>
                </a:solidFill>
                <a:latin typeface="+mj-lt"/>
                <a:ea typeface="+mj-ea"/>
                <a:cs typeface="+mj-cs"/>
              </a:rPr>
              <a:t>Current Status of Simulation and Results</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2000" kern="1200" dirty="0">
                    <a:latin typeface="+mn-lt"/>
                    <a:ea typeface="+mn-ea"/>
                    <a:cs typeface="+mn-cs"/>
                  </a:rPr>
                  <a:t>Results for </a:t>
                </a:r>
                <a14:m>
                  <m:oMath xmlns:m="http://schemas.openxmlformats.org/officeDocument/2006/math">
                    <m:r>
                      <a:rPr lang="en-IN" sz="2000" i="1" kern="1200" dirty="0" smtClean="0">
                        <a:latin typeface="Cambria Math" panose="02040503050406030204" pitchFamily="18" charset="0"/>
                        <a:ea typeface="+mn-ea"/>
                        <a:cs typeface="+mn-cs"/>
                      </a:rPr>
                      <m:t>123</m:t>
                    </m:r>
                  </m:oMath>
                </a14:m>
                <a:r>
                  <a:rPr lang="en-IN" sz="2000" kern="1200" dirty="0">
                    <a:latin typeface="+mn-lt"/>
                    <a:ea typeface="+mn-ea"/>
                    <a:cs typeface="+mn-cs"/>
                  </a:rPr>
                  <a:t> Node System from Centralized MPOPF</a:t>
                </a:r>
                <a:endParaRPr lang="en-US" sz="2000" kern="1200" dirty="0">
                  <a:latin typeface="+mn-lt"/>
                  <a:ea typeface="+mn-ea"/>
                  <a:cs typeface="+mn-cs"/>
                </a:endParaRPr>
              </a:p>
            </p:txBody>
          </p:sp>
        </mc:Choice>
        <mc:Fallback xmlns="">
          <p:sp>
            <p:nvSpPr>
              <p:cNvPr id="5" name="Content Placeholder 4">
                <a:extLst>
                  <a:ext uri="{FF2B5EF4-FFF2-40B4-BE49-F238E27FC236}">
                    <a16:creationId xmlns:a16="http://schemas.microsoft.com/office/drawing/2014/main" id="{AFE6C517-2645-3EDC-A4C5-C467913973FB}"/>
                  </a:ext>
                </a:extLst>
              </p:cNvPr>
              <p:cNvSpPr>
                <a:spLocks noGrp="1" noRot="1" noChangeAspect="1" noMove="1" noResize="1" noEditPoints="1" noAdjustHandles="1" noChangeArrowheads="1" noChangeShapeType="1" noTextEdit="1"/>
              </p:cNvSpPr>
              <p:nvPr>
                <p:ph idx="1"/>
              </p:nvPr>
            </p:nvSpPr>
            <p:spPr>
              <a:xfrm>
                <a:off x="2615738" y="1263807"/>
                <a:ext cx="6960524" cy="598516"/>
              </a:xfrm>
              <a:blipFill>
                <a:blip r:embed="rId2"/>
                <a:stretch>
                  <a:fillRect/>
                </a:stretch>
              </a:blipFill>
            </p:spPr>
            <p:txBody>
              <a:bodyPr/>
              <a:lstStyle/>
              <a:p>
                <a:r>
                  <a:rPr lang="en-IN">
                    <a:noFill/>
                  </a:rPr>
                  <a:t> </a:t>
                </a:r>
              </a:p>
            </p:txBody>
          </p:sp>
        </mc:Fallback>
      </mc:AlternateContent>
      <p:sp>
        <p:nvSpPr>
          <p:cNvPr id="16" name="TextBox 15">
            <a:extLst>
              <a:ext uri="{FF2B5EF4-FFF2-40B4-BE49-F238E27FC236}">
                <a16:creationId xmlns:a16="http://schemas.microsoft.com/office/drawing/2014/main" id="{82D3C499-85CA-1899-D8C9-0A18D1DA2297}"/>
              </a:ext>
            </a:extLst>
          </p:cNvPr>
          <p:cNvSpPr txBox="1"/>
          <p:nvPr/>
        </p:nvSpPr>
        <p:spPr>
          <a:xfrm>
            <a:off x="542741" y="2318446"/>
            <a:ext cx="1061293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000000"/>
              </a:solidFill>
              <a:effectLst/>
              <a:uLnTx/>
              <a:uFillTx/>
              <a:latin typeface="Corbe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000000"/>
              </a:solidFill>
              <a:effectLst/>
              <a:uLnTx/>
              <a:uFillTx/>
              <a:latin typeface="Corbel"/>
              <a:ea typeface="+mn-ea"/>
              <a:cs typeface="+mn-cs"/>
            </a:endParaRPr>
          </a:p>
        </p:txBody>
      </p:sp>
      <p:pic>
        <p:nvPicPr>
          <p:cNvPr id="7" name="Picture 6" descr="A graph of battery charge&#10;&#10;Description automatically generated">
            <a:extLst>
              <a:ext uri="{FF2B5EF4-FFF2-40B4-BE49-F238E27FC236}">
                <a16:creationId xmlns:a16="http://schemas.microsoft.com/office/drawing/2014/main" id="{E775B89B-CE9F-F15E-9587-3E0A36C51E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001" y="2482847"/>
            <a:ext cx="4975525" cy="3730222"/>
          </a:xfrm>
          <a:prstGeom prst="rect">
            <a:avLst/>
          </a:prstGeom>
        </p:spPr>
      </p:pic>
      <p:pic>
        <p:nvPicPr>
          <p:cNvPr id="4" name="Picture 3">
            <a:extLst>
              <a:ext uri="{FF2B5EF4-FFF2-40B4-BE49-F238E27FC236}">
                <a16:creationId xmlns:a16="http://schemas.microsoft.com/office/drawing/2014/main" id="{A9A7BA4A-58CA-6ACE-7D72-6F63FA59E547}"/>
              </a:ext>
            </a:extLst>
          </p:cNvPr>
          <p:cNvPicPr>
            <a:picLocks noChangeAspect="1"/>
          </p:cNvPicPr>
          <p:nvPr/>
        </p:nvPicPr>
        <p:blipFill>
          <a:blip r:embed="rId4"/>
          <a:stretch>
            <a:fillRect/>
          </a:stretch>
        </p:blipFill>
        <p:spPr>
          <a:xfrm>
            <a:off x="5372029" y="2793850"/>
            <a:ext cx="5783651" cy="485002"/>
          </a:xfrm>
          <a:prstGeom prst="rect">
            <a:avLst/>
          </a:prstGeom>
        </p:spPr>
      </p:pic>
      <p:pic>
        <p:nvPicPr>
          <p:cNvPr id="1026" name="Picture 2" descr="image">
            <a:extLst>
              <a:ext uri="{FF2B5EF4-FFF2-40B4-BE49-F238E27FC236}">
                <a16:creationId xmlns:a16="http://schemas.microsoft.com/office/drawing/2014/main" id="{747362EC-451D-263F-E054-AD5DD967ADA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13527" y="3783456"/>
            <a:ext cx="5155870" cy="14997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76512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dirty="0">
                <a:solidFill>
                  <a:schemeClr val="tx1"/>
                </a:solidFill>
                <a:latin typeface="+mj-lt"/>
                <a:ea typeface="+mj-ea"/>
                <a:cs typeface="+mj-cs"/>
              </a:rPr>
              <a:t>Conclusion and Discussion</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endParaRPr lang="en-US" sz="2000" kern="1200" dirty="0">
              <a:latin typeface="+mn-lt"/>
              <a:ea typeface="+mn-ea"/>
              <a:cs typeface="+mn-cs"/>
            </a:endParaRPr>
          </a:p>
        </p:txBody>
      </p:sp>
      <p:sp>
        <p:nvSpPr>
          <p:cNvPr id="16" name="TextBox 15">
            <a:extLst>
              <a:ext uri="{FF2B5EF4-FFF2-40B4-BE49-F238E27FC236}">
                <a16:creationId xmlns:a16="http://schemas.microsoft.com/office/drawing/2014/main" id="{82D3C499-85CA-1899-D8C9-0A18D1DA2297}"/>
              </a:ext>
            </a:extLst>
          </p:cNvPr>
          <p:cNvSpPr txBox="1"/>
          <p:nvPr/>
        </p:nvSpPr>
        <p:spPr>
          <a:xfrm>
            <a:off x="542741" y="2318446"/>
            <a:ext cx="1061293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000000"/>
              </a:solidFill>
              <a:effectLst/>
              <a:uLnTx/>
              <a:uFillTx/>
              <a:latin typeface="Corbe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000000"/>
              </a:solidFill>
              <a:effectLst/>
              <a:uLnTx/>
              <a:uFillTx/>
              <a:latin typeface="Corbel"/>
              <a:ea typeface="+mn-ea"/>
              <a:cs typeface="+mn-cs"/>
            </a:endParaRPr>
          </a:p>
        </p:txBody>
      </p:sp>
      <p:sp>
        <p:nvSpPr>
          <p:cNvPr id="3" name="TextBox 2">
            <a:extLst>
              <a:ext uri="{FF2B5EF4-FFF2-40B4-BE49-F238E27FC236}">
                <a16:creationId xmlns:a16="http://schemas.microsoft.com/office/drawing/2014/main" id="{999F3CC4-EE53-941E-4FA1-FF903A2BDFBA}"/>
              </a:ext>
            </a:extLst>
          </p:cNvPr>
          <p:cNvSpPr txBox="1"/>
          <p:nvPr/>
        </p:nvSpPr>
        <p:spPr>
          <a:xfrm>
            <a:off x="820010" y="2259453"/>
            <a:ext cx="10559845" cy="230832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000000"/>
                </a:solidFill>
                <a:effectLst/>
                <a:uLnTx/>
                <a:uFillTx/>
                <a:latin typeface="Corbel"/>
                <a:ea typeface="+mn-ea"/>
                <a:cs typeface="+mn-cs"/>
              </a:rPr>
              <a:t>Major Observations: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000000"/>
                </a:solidFill>
                <a:effectLst/>
                <a:uLnTx/>
                <a:uFillTx/>
                <a:latin typeface="Corbel"/>
                <a:ea typeface="+mn-ea"/>
                <a:cs typeface="+mn-cs"/>
              </a:rPr>
              <a:t>Batteries were modelled correctly, i.e. no Simultaneous Charging and Discharging was observed.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000000"/>
                </a:solidFill>
                <a:effectLst/>
                <a:uLnTx/>
                <a:uFillTx/>
                <a:latin typeface="Corbel"/>
                <a:ea typeface="+mn-ea"/>
                <a:cs typeface="+mn-cs"/>
              </a:rPr>
              <a:t>Terminal SOC values (SOC values at end of day) mostly kept close to the original SOC values (beginning of day).</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000000"/>
              </a:solidFill>
              <a:effectLst/>
              <a:uLnTx/>
              <a:uFillTx/>
              <a:latin typeface="Corbe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000000"/>
              </a:solidFill>
              <a:effectLst/>
              <a:uLnTx/>
              <a:uFillTx/>
              <a:latin typeface="Corbe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000000"/>
              </a:solidFill>
              <a:effectLst/>
              <a:uLnTx/>
              <a:uFillTx/>
              <a:latin typeface="Corbe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000000"/>
              </a:solidFill>
              <a:effectLst/>
              <a:uLnTx/>
              <a:uFillTx/>
              <a:latin typeface="Corbel"/>
              <a:ea typeface="+mn-ea"/>
              <a:cs typeface="+mn-cs"/>
            </a:endParaRPr>
          </a:p>
        </p:txBody>
      </p:sp>
    </p:spTree>
    <p:extLst>
      <p:ext uri="{BB962C8B-B14F-4D97-AF65-F5344CB8AC3E}">
        <p14:creationId xmlns:p14="http://schemas.microsoft.com/office/powerpoint/2010/main" val="36452216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dirty="0">
                <a:solidFill>
                  <a:schemeClr val="tx1"/>
                </a:solidFill>
                <a:latin typeface="+mj-lt"/>
                <a:ea typeface="+mj-ea"/>
                <a:cs typeface="+mj-cs"/>
              </a:rPr>
              <a:t>Bounds and Values</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2000" kern="1200" dirty="0">
                <a:latin typeface="+mn-lt"/>
                <a:ea typeface="+mn-ea"/>
                <a:cs typeface="+mn-cs"/>
              </a:rPr>
              <a:t>Battery State/Control Variables (1/2)</a:t>
            </a:r>
          </a:p>
        </p:txBody>
      </p:sp>
      <p:pic>
        <p:nvPicPr>
          <p:cNvPr id="6" name="Picture 5">
            <a:extLst>
              <a:ext uri="{FF2B5EF4-FFF2-40B4-BE49-F238E27FC236}">
                <a16:creationId xmlns:a16="http://schemas.microsoft.com/office/drawing/2014/main" id="{5DAB5B05-61EC-9A59-1445-B0FA10B5B15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134941" y="2017616"/>
            <a:ext cx="3922118" cy="4673383"/>
          </a:xfrm>
          <a:prstGeom prst="rect">
            <a:avLst/>
          </a:prstGeom>
          <a:ln>
            <a:solidFill>
              <a:srgbClr val="002D61"/>
            </a:solidFill>
          </a:ln>
        </p:spPr>
      </p:pic>
    </p:spTree>
    <p:extLst>
      <p:ext uri="{BB962C8B-B14F-4D97-AF65-F5344CB8AC3E}">
        <p14:creationId xmlns:p14="http://schemas.microsoft.com/office/powerpoint/2010/main" val="13841333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dirty="0">
                <a:solidFill>
                  <a:schemeClr val="tx1"/>
                </a:solidFill>
                <a:latin typeface="+mj-lt"/>
                <a:ea typeface="+mj-ea"/>
                <a:cs typeface="+mj-cs"/>
              </a:rPr>
              <a:t>Bounds and Values</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2000" kern="1200" dirty="0">
                <a:latin typeface="+mn-lt"/>
                <a:ea typeface="+mn-ea"/>
                <a:cs typeface="+mn-cs"/>
              </a:rPr>
              <a:t>Battery State/Control Variables (2/2)</a:t>
            </a:r>
          </a:p>
        </p:txBody>
      </p:sp>
      <p:pic>
        <p:nvPicPr>
          <p:cNvPr id="6" name="Picture 5">
            <a:extLst>
              <a:ext uri="{FF2B5EF4-FFF2-40B4-BE49-F238E27FC236}">
                <a16:creationId xmlns:a16="http://schemas.microsoft.com/office/drawing/2014/main" id="{5DAB5B05-61EC-9A59-1445-B0FA10B5B15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730776" y="1949607"/>
            <a:ext cx="4467360" cy="4561287"/>
          </a:xfrm>
          <a:prstGeom prst="rect">
            <a:avLst/>
          </a:prstGeom>
          <a:ln>
            <a:solidFill>
              <a:srgbClr val="002D61"/>
            </a:solidFill>
          </a:ln>
        </p:spPr>
      </p:pic>
    </p:spTree>
    <p:extLst>
      <p:ext uri="{BB962C8B-B14F-4D97-AF65-F5344CB8AC3E}">
        <p14:creationId xmlns:p14="http://schemas.microsoft.com/office/powerpoint/2010/main" val="2704473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B351BEF-2A59-4268-968D-5C8F03B9F3D2}"/>
              </a:ext>
            </a:extLst>
          </p:cNvPr>
          <p:cNvSpPr>
            <a:spLocks noGrp="1"/>
          </p:cNvSpPr>
          <p:nvPr>
            <p:ph type="title"/>
          </p:nvPr>
        </p:nvSpPr>
        <p:spPr/>
        <p:txBody>
          <a:bodyPr/>
          <a:lstStyle/>
          <a:p>
            <a:r>
              <a:rPr lang="en-US" sz="2400" dirty="0"/>
              <a:t>Network being tested on</a:t>
            </a:r>
          </a:p>
        </p:txBody>
      </p:sp>
      <p:sp>
        <p:nvSpPr>
          <p:cNvPr id="2" name="Content Placeholder 1">
            <a:extLst>
              <a:ext uri="{FF2B5EF4-FFF2-40B4-BE49-F238E27FC236}">
                <a16:creationId xmlns:a16="http://schemas.microsoft.com/office/drawing/2014/main" id="{D8C7C84E-A439-4B2A-94CE-26B4E69CC91C}"/>
              </a:ext>
            </a:extLst>
          </p:cNvPr>
          <p:cNvSpPr>
            <a:spLocks noGrp="1"/>
          </p:cNvSpPr>
          <p:nvPr>
            <p:ph idx="1"/>
          </p:nvPr>
        </p:nvSpPr>
        <p:spPr>
          <a:xfrm>
            <a:off x="1781175" y="2229632"/>
            <a:ext cx="3660256" cy="4273289"/>
          </a:xfrm>
        </p:spPr>
        <p:txBody>
          <a:bodyPr/>
          <a:lstStyle/>
          <a:p>
            <a:pPr marL="0" indent="0">
              <a:buNone/>
            </a:pPr>
            <a:r>
              <a:rPr lang="en-US" b="1" dirty="0"/>
              <a:t>ENApp Approach [1]</a:t>
            </a:r>
          </a:p>
          <a:p>
            <a:pPr lvl="1"/>
            <a:r>
              <a:rPr lang="en-US" dirty="0"/>
              <a:t>Divide the network into several areas to solve for their Optimal Power Flow solutions separately, with exchange of boundary variables after every ‘macro-iteration’.</a:t>
            </a:r>
          </a:p>
          <a:p>
            <a:pPr marL="0" indent="0">
              <a:buNone/>
            </a:pPr>
            <a:endParaRPr lang="en-US" dirty="0"/>
          </a:p>
          <a:p>
            <a:endParaRPr lang="en-US"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863EE49-5592-C0C5-CE37-B9B35EF6E680}"/>
                  </a:ext>
                </a:extLst>
              </p:cNvPr>
              <p:cNvSpPr txBox="1"/>
              <p:nvPr/>
            </p:nvSpPr>
            <p:spPr>
              <a:xfrm>
                <a:off x="9320756" y="349548"/>
                <a:ext cx="2005150" cy="1384995"/>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Corbel"/>
                    <a:ea typeface="+mn-ea"/>
                    <a:cs typeface="+mn-cs"/>
                  </a:rPr>
                  <a:t>A previous model of the test system. Currently the system has </a:t>
                </a:r>
                <a:r>
                  <a:rPr kumimoji="0" lang="en-US" sz="1400" b="1" i="0" u="none" strike="noStrike" kern="1200" cap="none" spc="0" normalizeH="0" baseline="0" noProof="0" dirty="0">
                    <a:ln>
                      <a:noFill/>
                    </a:ln>
                    <a:solidFill>
                      <a:srgbClr val="FFFFFF"/>
                    </a:solidFill>
                    <a:effectLst/>
                    <a:uLnTx/>
                    <a:uFillTx/>
                    <a:latin typeface="Corbel"/>
                    <a:ea typeface="+mn-ea"/>
                    <a:cs typeface="+mn-cs"/>
                  </a:rPr>
                  <a:t>DERs and Batteries on </a:t>
                </a:r>
                <a14:m>
                  <m:oMath xmlns:m="http://schemas.openxmlformats.org/officeDocument/2006/math">
                    <m:r>
                      <a:rPr kumimoji="0" lang="en-IN" sz="1400" b="1" i="1" u="none" strike="noStrike" kern="1200" cap="none" spc="0" normalizeH="0" baseline="0" noProof="0" dirty="0" smtClean="0">
                        <a:ln>
                          <a:noFill/>
                        </a:ln>
                        <a:solidFill>
                          <a:srgbClr val="FFFFFF"/>
                        </a:solidFill>
                        <a:effectLst/>
                        <a:uLnTx/>
                        <a:uFillTx/>
                        <a:latin typeface="Cambria Math" panose="02040503050406030204" pitchFamily="18" charset="0"/>
                        <a:ea typeface="+mn-ea"/>
                        <a:cs typeface="+mn-cs"/>
                      </a:rPr>
                      <m:t>𝟏𝟎𝟎</m:t>
                    </m:r>
                    <m:r>
                      <a:rPr kumimoji="0" lang="en-IN" sz="1400" b="1" i="1" u="none" strike="noStrike" kern="1200" cap="none" spc="0" normalizeH="0" baseline="0" noProof="0" dirty="0" smtClean="0">
                        <a:ln>
                          <a:noFill/>
                        </a:ln>
                        <a:solidFill>
                          <a:srgbClr val="FFFFFF"/>
                        </a:solidFill>
                        <a:effectLst/>
                        <a:uLnTx/>
                        <a:uFillTx/>
                        <a:latin typeface="Cambria Math" panose="02040503050406030204" pitchFamily="18" charset="0"/>
                        <a:ea typeface="+mn-ea"/>
                        <a:cs typeface="+mn-cs"/>
                      </a:rPr>
                      <m:t>%</m:t>
                    </m:r>
                  </m:oMath>
                </a14:m>
                <a:r>
                  <a:rPr kumimoji="0" lang="en-US" sz="1400" b="1" i="0" u="none" strike="noStrike" kern="1200" cap="none" spc="0" normalizeH="0" baseline="0" noProof="0" dirty="0">
                    <a:ln>
                      <a:noFill/>
                    </a:ln>
                    <a:solidFill>
                      <a:srgbClr val="FFFFFF"/>
                    </a:solidFill>
                    <a:effectLst/>
                    <a:uLnTx/>
                    <a:uFillTx/>
                    <a:latin typeface="Corbel"/>
                    <a:ea typeface="+mn-ea"/>
                    <a:cs typeface="+mn-cs"/>
                  </a:rPr>
                  <a:t> of the nodes with non-zero loads</a:t>
                </a:r>
                <a:r>
                  <a:rPr kumimoji="0" lang="en-US" sz="1400" b="0" i="0" u="none" strike="noStrike" kern="1200" cap="none" spc="0" normalizeH="0" baseline="0" noProof="0" dirty="0">
                    <a:ln>
                      <a:noFill/>
                    </a:ln>
                    <a:solidFill>
                      <a:srgbClr val="FFFFFF"/>
                    </a:solidFill>
                    <a:effectLst/>
                    <a:uLnTx/>
                    <a:uFillTx/>
                    <a:latin typeface="Corbel"/>
                    <a:ea typeface="+mn-ea"/>
                    <a:cs typeface="+mn-cs"/>
                  </a:rPr>
                  <a:t>.</a:t>
                </a:r>
              </a:p>
            </p:txBody>
          </p:sp>
        </mc:Choice>
        <mc:Fallback xmlns="">
          <p:sp>
            <p:nvSpPr>
              <p:cNvPr id="4" name="TextBox 3">
                <a:extLst>
                  <a:ext uri="{FF2B5EF4-FFF2-40B4-BE49-F238E27FC236}">
                    <a16:creationId xmlns:a16="http://schemas.microsoft.com/office/drawing/2014/main" id="{2863EE49-5592-C0C5-CE37-B9B35EF6E680}"/>
                  </a:ext>
                </a:extLst>
              </p:cNvPr>
              <p:cNvSpPr txBox="1">
                <a:spLocks noRot="1" noChangeAspect="1" noMove="1" noResize="1" noEditPoints="1" noAdjustHandles="1" noChangeArrowheads="1" noChangeShapeType="1" noTextEdit="1"/>
              </p:cNvSpPr>
              <p:nvPr/>
            </p:nvSpPr>
            <p:spPr>
              <a:xfrm>
                <a:off x="9320756" y="349548"/>
                <a:ext cx="2005150" cy="1384995"/>
              </a:xfrm>
              <a:prstGeom prst="rect">
                <a:avLst/>
              </a:prstGeom>
              <a:blipFill>
                <a:blip r:embed="rId2"/>
                <a:stretch>
                  <a:fillRect l="-912" t="-439" b="-3509"/>
                </a:stretch>
              </a:blipFill>
              <a:ln>
                <a:noFill/>
              </a:ln>
            </p:spPr>
            <p:txBody>
              <a:bodyPr/>
              <a:lstStyle/>
              <a:p>
                <a:r>
                  <a:rPr lang="en-IN">
                    <a:noFill/>
                  </a:rPr>
                  <a:t> </a:t>
                </a:r>
              </a:p>
            </p:txBody>
          </p:sp>
        </mc:Fallback>
      </mc:AlternateContent>
      <p:cxnSp>
        <p:nvCxnSpPr>
          <p:cNvPr id="5" name="Straight Arrow Connector 4">
            <a:extLst>
              <a:ext uri="{FF2B5EF4-FFF2-40B4-BE49-F238E27FC236}">
                <a16:creationId xmlns:a16="http://schemas.microsoft.com/office/drawing/2014/main" id="{74D483C1-7380-3AB5-C3D4-885119373EAD}"/>
              </a:ext>
            </a:extLst>
          </p:cNvPr>
          <p:cNvCxnSpPr>
            <a:cxnSpLocks/>
            <a:stCxn id="19" idx="0"/>
            <a:endCxn id="4" idx="2"/>
          </p:cNvCxnSpPr>
          <p:nvPr/>
        </p:nvCxnSpPr>
        <p:spPr>
          <a:xfrm flipV="1">
            <a:off x="8621008" y="1734543"/>
            <a:ext cx="1702323" cy="1319204"/>
          </a:xfrm>
          <a:prstGeom prst="straightConnector1">
            <a:avLst/>
          </a:prstGeom>
          <a:ln w="12700">
            <a:prstDash val="lgDash"/>
            <a:tailEnd type="triangle"/>
          </a:ln>
        </p:spPr>
        <p:style>
          <a:lnRef idx="1">
            <a:schemeClr val="accent1"/>
          </a:lnRef>
          <a:fillRef idx="0">
            <a:schemeClr val="accent1"/>
          </a:fillRef>
          <a:effectRef idx="0">
            <a:schemeClr val="accent1"/>
          </a:effectRef>
          <a:fontRef idx="minor">
            <a:schemeClr val="tx1"/>
          </a:fontRef>
        </p:style>
      </p:cxnSp>
      <p:pic>
        <p:nvPicPr>
          <p:cNvPr id="1026" name="Picture 2">
            <a:extLst>
              <a:ext uri="{FF2B5EF4-FFF2-40B4-BE49-F238E27FC236}">
                <a16:creationId xmlns:a16="http://schemas.microsoft.com/office/drawing/2014/main" id="{5C03E129-A6C8-1CBC-A73A-ABFC9E7516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7648" y="413199"/>
            <a:ext cx="3137587" cy="1176595"/>
          </a:xfrm>
          <a:prstGeom prst="rect">
            <a:avLst/>
          </a:prstGeom>
          <a:noFill/>
          <a:extLst>
            <a:ext uri="{909E8E84-426E-40DD-AFC4-6F175D3DCCD1}">
              <a14:hiddenFill xmlns:a14="http://schemas.microsoft.com/office/drawing/2010/main">
                <a:solidFill>
                  <a:srgbClr val="FFFFFF"/>
                </a:solidFill>
              </a14:hiddenFill>
            </a:ext>
          </a:extLst>
        </p:spPr>
      </p:pic>
      <p:pic>
        <p:nvPicPr>
          <p:cNvPr id="12" name="Graphic 11">
            <a:extLst>
              <a:ext uri="{FF2B5EF4-FFF2-40B4-BE49-F238E27FC236}">
                <a16:creationId xmlns:a16="http://schemas.microsoft.com/office/drawing/2014/main" id="{E2545F20-7E4E-CAD3-6459-01DB96A8878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343781" y="3467618"/>
            <a:ext cx="495300" cy="104775"/>
          </a:xfrm>
          <a:prstGeom prst="rect">
            <a:avLst/>
          </a:prstGeom>
        </p:spPr>
      </p:pic>
      <p:pic>
        <p:nvPicPr>
          <p:cNvPr id="19" name="Picture 18" descr="A map of a game&#10;&#10;Description automatically generated">
            <a:extLst>
              <a:ext uri="{FF2B5EF4-FFF2-40B4-BE49-F238E27FC236}">
                <a16:creationId xmlns:a16="http://schemas.microsoft.com/office/drawing/2014/main" id="{BB89419A-F166-1E3E-BF37-AC134BDFECA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39081" y="3053747"/>
            <a:ext cx="5563853" cy="3277648"/>
          </a:xfrm>
          <a:prstGeom prst="rect">
            <a:avLst/>
          </a:prstGeom>
          <a:ln>
            <a:solidFill>
              <a:schemeClr val="accent1"/>
            </a:solidFill>
          </a:ln>
        </p:spPr>
      </p:pic>
    </p:spTree>
    <p:extLst>
      <p:ext uri="{BB962C8B-B14F-4D97-AF65-F5344CB8AC3E}">
        <p14:creationId xmlns:p14="http://schemas.microsoft.com/office/powerpoint/2010/main" val="185841175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dirty="0">
                <a:solidFill>
                  <a:schemeClr val="tx1"/>
                </a:solidFill>
                <a:latin typeface="+mj-lt"/>
                <a:ea typeface="+mj-ea"/>
                <a:cs typeface="+mj-cs"/>
              </a:rPr>
              <a:t>Bounds and Values</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2000" kern="1200" dirty="0">
                <a:latin typeface="+mn-lt"/>
                <a:ea typeface="+mn-ea"/>
                <a:cs typeface="+mn-cs"/>
              </a:rPr>
              <a:t>BFM and DER State/Control Variables</a:t>
            </a:r>
          </a:p>
        </p:txBody>
      </p:sp>
      <p:pic>
        <p:nvPicPr>
          <p:cNvPr id="6" name="Picture 5">
            <a:extLst>
              <a:ext uri="{FF2B5EF4-FFF2-40B4-BE49-F238E27FC236}">
                <a16:creationId xmlns:a16="http://schemas.microsoft.com/office/drawing/2014/main" id="{5DAB5B05-61EC-9A59-1445-B0FA10B5B15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683130" y="2310001"/>
            <a:ext cx="6825740" cy="4135204"/>
          </a:xfrm>
          <a:prstGeom prst="rect">
            <a:avLst/>
          </a:prstGeom>
          <a:ln>
            <a:solidFill>
              <a:srgbClr val="002D61"/>
            </a:solidFill>
          </a:ln>
        </p:spPr>
      </p:pic>
    </p:spTree>
    <p:extLst>
      <p:ext uri="{BB962C8B-B14F-4D97-AF65-F5344CB8AC3E}">
        <p14:creationId xmlns:p14="http://schemas.microsoft.com/office/powerpoint/2010/main" val="32349398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686834" y="1153572"/>
            <a:ext cx="3200400" cy="4461163"/>
          </a:xfrm>
        </p:spPr>
        <p:txBody>
          <a:bodyPr vert="horz" lIns="91440" tIns="45720" rIns="91440" bIns="45720" rtlCol="0" anchor="ctr">
            <a:normAutofit/>
          </a:bodyPr>
          <a:lstStyle/>
          <a:p>
            <a:r>
              <a:rPr lang="en-US" sz="4400" kern="1200" dirty="0">
                <a:solidFill>
                  <a:srgbClr val="FFFFFF"/>
                </a:solidFill>
                <a:latin typeface="+mj-lt"/>
                <a:ea typeface="+mj-ea"/>
                <a:cs typeface="+mj-cs"/>
              </a:rPr>
              <a:t>Reference of Notation:</a:t>
            </a:r>
            <a:br>
              <a:rPr lang="en-US" sz="4400" kern="1200" dirty="0">
                <a:solidFill>
                  <a:srgbClr val="FFFFFF"/>
                </a:solidFill>
                <a:latin typeface="+mj-lt"/>
                <a:ea typeface="+mj-ea"/>
                <a:cs typeface="+mj-cs"/>
              </a:rPr>
            </a:br>
            <a:r>
              <a:rPr lang="en-US" sz="4400" kern="1200" dirty="0">
                <a:solidFill>
                  <a:srgbClr val="FFFFFF"/>
                </a:solidFill>
                <a:latin typeface="+mj-lt"/>
                <a:ea typeface="+mj-ea"/>
                <a:cs typeface="+mj-cs"/>
              </a:rPr>
              <a:t>Battery Variables</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orbel"/>
              <a:ea typeface="+mn-ea"/>
              <a:cs typeface="+mn-cs"/>
            </a:endParaRPr>
          </a:p>
        </p:txBody>
      </p:sp>
      <p:pic>
        <p:nvPicPr>
          <p:cNvPr id="4" name="Picture 3">
            <a:extLst>
              <a:ext uri="{FF2B5EF4-FFF2-40B4-BE49-F238E27FC236}">
                <a16:creationId xmlns:a16="http://schemas.microsoft.com/office/drawing/2014/main" id="{CDC4F6F3-4C39-173E-F12D-19ACFC90012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500916" y="1153572"/>
            <a:ext cx="6347051" cy="5566528"/>
          </a:xfrm>
          <a:prstGeom prst="rect">
            <a:avLst/>
          </a:prstGeom>
          <a:ln>
            <a:solidFill>
              <a:srgbClr val="002D61"/>
            </a:solidFill>
          </a:ln>
        </p:spPr>
      </p:pic>
    </p:spTree>
    <p:extLst>
      <p:ext uri="{BB962C8B-B14F-4D97-AF65-F5344CB8AC3E}">
        <p14:creationId xmlns:p14="http://schemas.microsoft.com/office/powerpoint/2010/main" val="61767028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686834" y="1153572"/>
            <a:ext cx="3200400" cy="4461163"/>
          </a:xfrm>
        </p:spPr>
        <p:txBody>
          <a:bodyPr vert="horz" lIns="91440" tIns="45720" rIns="91440" bIns="45720" rtlCol="0" anchor="ctr">
            <a:normAutofit/>
          </a:bodyPr>
          <a:lstStyle/>
          <a:p>
            <a:r>
              <a:rPr lang="en-US" sz="4400" kern="1200" dirty="0">
                <a:solidFill>
                  <a:srgbClr val="FFFFFF"/>
                </a:solidFill>
                <a:latin typeface="+mj-lt"/>
                <a:ea typeface="+mj-ea"/>
                <a:cs typeface="+mj-cs"/>
              </a:rPr>
              <a:t>Reference of Notation:</a:t>
            </a:r>
            <a:br>
              <a:rPr lang="en-US" sz="4400" kern="1200" dirty="0">
                <a:solidFill>
                  <a:srgbClr val="FFFFFF"/>
                </a:solidFill>
                <a:latin typeface="+mj-lt"/>
                <a:ea typeface="+mj-ea"/>
                <a:cs typeface="+mj-cs"/>
              </a:rPr>
            </a:br>
            <a:r>
              <a:rPr lang="en-US" sz="4400" kern="1200" dirty="0">
                <a:solidFill>
                  <a:srgbClr val="FFFFFF"/>
                </a:solidFill>
                <a:latin typeface="+mj-lt"/>
                <a:ea typeface="+mj-ea"/>
                <a:cs typeface="+mj-cs"/>
              </a:rPr>
              <a:t>BFM and DER Variables</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orbel"/>
              <a:ea typeface="+mn-ea"/>
              <a:cs typeface="+mn-cs"/>
            </a:endParaRPr>
          </a:p>
        </p:txBody>
      </p:sp>
      <p:pic>
        <p:nvPicPr>
          <p:cNvPr id="4" name="Picture 3">
            <a:extLst>
              <a:ext uri="{FF2B5EF4-FFF2-40B4-BE49-F238E27FC236}">
                <a16:creationId xmlns:a16="http://schemas.microsoft.com/office/drawing/2014/main" id="{CDC4F6F3-4C39-173E-F12D-19ACFC90012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286635" y="1058038"/>
            <a:ext cx="5635420" cy="5566528"/>
          </a:xfrm>
          <a:prstGeom prst="rect">
            <a:avLst/>
          </a:prstGeom>
          <a:ln>
            <a:solidFill>
              <a:srgbClr val="002D61"/>
            </a:solidFill>
          </a:ln>
        </p:spPr>
      </p:pic>
    </p:spTree>
    <p:extLst>
      <p:ext uri="{BB962C8B-B14F-4D97-AF65-F5344CB8AC3E}">
        <p14:creationId xmlns:p14="http://schemas.microsoft.com/office/powerpoint/2010/main" val="5589270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686834" y="1153572"/>
            <a:ext cx="3200400" cy="4461163"/>
          </a:xfrm>
        </p:spPr>
        <p:txBody>
          <a:bodyPr vert="horz" lIns="91440" tIns="45720" rIns="91440" bIns="45720" rtlCol="0" anchor="ctr">
            <a:normAutofit/>
          </a:bodyPr>
          <a:lstStyle/>
          <a:p>
            <a:r>
              <a:rPr lang="en-US" sz="4400" kern="1200" dirty="0">
                <a:solidFill>
                  <a:srgbClr val="FFFFFF"/>
                </a:solidFill>
                <a:latin typeface="+mj-lt"/>
                <a:ea typeface="+mj-ea"/>
                <a:cs typeface="+mj-cs"/>
              </a:rPr>
              <a:t>Reference of Notation:</a:t>
            </a:r>
            <a:br>
              <a:rPr lang="en-US" sz="4400" kern="1200" dirty="0">
                <a:solidFill>
                  <a:srgbClr val="FFFFFF"/>
                </a:solidFill>
                <a:latin typeface="+mj-lt"/>
                <a:ea typeface="+mj-ea"/>
                <a:cs typeface="+mj-cs"/>
              </a:rPr>
            </a:br>
            <a:r>
              <a:rPr lang="en-US" sz="4400" kern="1200" dirty="0">
                <a:solidFill>
                  <a:srgbClr val="FFFFFF"/>
                </a:solidFill>
                <a:latin typeface="+mj-lt"/>
                <a:ea typeface="+mj-ea"/>
                <a:cs typeface="+mj-cs"/>
              </a:rPr>
              <a:t>Grid-level Notation</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orbel"/>
              <a:ea typeface="+mn-ea"/>
              <a:cs typeface="+mn-cs"/>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34727" y="68746"/>
            <a:ext cx="8417379" cy="374877"/>
          </a:xfrm>
          <a:solidFill>
            <a:srgbClr val="002D61"/>
          </a:solidFill>
        </p:spPr>
        <p:txBody>
          <a:bodyPr/>
          <a:lstStyle/>
          <a:p>
            <a:pPr marL="0" indent="0">
              <a:buNone/>
            </a:pPr>
            <a:r>
              <a:rPr lang="en-US" dirty="0"/>
              <a:t>Helpful for clarifying any variable in the optimization formulations.</a:t>
            </a:r>
          </a:p>
        </p:txBody>
      </p:sp>
      <p:pic>
        <p:nvPicPr>
          <p:cNvPr id="7" name="Picture 6">
            <a:extLst>
              <a:ext uri="{FF2B5EF4-FFF2-40B4-BE49-F238E27FC236}">
                <a16:creationId xmlns:a16="http://schemas.microsoft.com/office/drawing/2014/main" id="{D3F6C420-3EAF-98D1-C7E8-C9F3692495A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032311" y="616627"/>
            <a:ext cx="5774739" cy="6068369"/>
          </a:xfrm>
          <a:prstGeom prst="rect">
            <a:avLst/>
          </a:prstGeom>
          <a:ln>
            <a:solidFill>
              <a:schemeClr val="accent2"/>
            </a:solidFill>
            <a:extLst>
              <a:ext uri="{C807C97D-BFC1-408E-A445-0C87EB9F89A2}">
                <ask:lineSketchStyleProps xmlns:ask="http://schemas.microsoft.com/office/drawing/2018/sketchyshapes" sd="1948515457">
                  <a:custGeom>
                    <a:avLst/>
                    <a:gdLst>
                      <a:gd name="connsiteX0" fmla="*/ 0 w 3869445"/>
                      <a:gd name="connsiteY0" fmla="*/ 0 h 4591148"/>
                      <a:gd name="connsiteX1" fmla="*/ 552778 w 3869445"/>
                      <a:gd name="connsiteY1" fmla="*/ 0 h 4591148"/>
                      <a:gd name="connsiteX2" fmla="*/ 1105556 w 3869445"/>
                      <a:gd name="connsiteY2" fmla="*/ 0 h 4591148"/>
                      <a:gd name="connsiteX3" fmla="*/ 1580945 w 3869445"/>
                      <a:gd name="connsiteY3" fmla="*/ 0 h 4591148"/>
                      <a:gd name="connsiteX4" fmla="*/ 2133723 w 3869445"/>
                      <a:gd name="connsiteY4" fmla="*/ 0 h 4591148"/>
                      <a:gd name="connsiteX5" fmla="*/ 2570417 w 3869445"/>
                      <a:gd name="connsiteY5" fmla="*/ 0 h 4591148"/>
                      <a:gd name="connsiteX6" fmla="*/ 3084500 w 3869445"/>
                      <a:gd name="connsiteY6" fmla="*/ 0 h 4591148"/>
                      <a:gd name="connsiteX7" fmla="*/ 3869445 w 3869445"/>
                      <a:gd name="connsiteY7" fmla="*/ 0 h 4591148"/>
                      <a:gd name="connsiteX8" fmla="*/ 3869445 w 3869445"/>
                      <a:gd name="connsiteY8" fmla="*/ 436159 h 4591148"/>
                      <a:gd name="connsiteX9" fmla="*/ 3869445 w 3869445"/>
                      <a:gd name="connsiteY9" fmla="*/ 964141 h 4591148"/>
                      <a:gd name="connsiteX10" fmla="*/ 3869445 w 3869445"/>
                      <a:gd name="connsiteY10" fmla="*/ 1629858 h 4591148"/>
                      <a:gd name="connsiteX11" fmla="*/ 3869445 w 3869445"/>
                      <a:gd name="connsiteY11" fmla="*/ 2111928 h 4591148"/>
                      <a:gd name="connsiteX12" fmla="*/ 3869445 w 3869445"/>
                      <a:gd name="connsiteY12" fmla="*/ 2593999 h 4591148"/>
                      <a:gd name="connsiteX13" fmla="*/ 3869445 w 3869445"/>
                      <a:gd name="connsiteY13" fmla="*/ 3259715 h 4591148"/>
                      <a:gd name="connsiteX14" fmla="*/ 3869445 w 3869445"/>
                      <a:gd name="connsiteY14" fmla="*/ 3741786 h 4591148"/>
                      <a:gd name="connsiteX15" fmla="*/ 3869445 w 3869445"/>
                      <a:gd name="connsiteY15" fmla="*/ 4591148 h 4591148"/>
                      <a:gd name="connsiteX16" fmla="*/ 3355362 w 3869445"/>
                      <a:gd name="connsiteY16" fmla="*/ 4591148 h 4591148"/>
                      <a:gd name="connsiteX17" fmla="*/ 2763889 w 3869445"/>
                      <a:gd name="connsiteY17" fmla="*/ 4591148 h 4591148"/>
                      <a:gd name="connsiteX18" fmla="*/ 2172417 w 3869445"/>
                      <a:gd name="connsiteY18" fmla="*/ 4591148 h 4591148"/>
                      <a:gd name="connsiteX19" fmla="*/ 1658334 w 3869445"/>
                      <a:gd name="connsiteY19" fmla="*/ 4591148 h 4591148"/>
                      <a:gd name="connsiteX20" fmla="*/ 1028167 w 3869445"/>
                      <a:gd name="connsiteY20" fmla="*/ 4591148 h 4591148"/>
                      <a:gd name="connsiteX21" fmla="*/ 514083 w 3869445"/>
                      <a:gd name="connsiteY21" fmla="*/ 4591148 h 4591148"/>
                      <a:gd name="connsiteX22" fmla="*/ 0 w 3869445"/>
                      <a:gd name="connsiteY22" fmla="*/ 4591148 h 4591148"/>
                      <a:gd name="connsiteX23" fmla="*/ 0 w 3869445"/>
                      <a:gd name="connsiteY23" fmla="*/ 4063166 h 4591148"/>
                      <a:gd name="connsiteX24" fmla="*/ 0 w 3869445"/>
                      <a:gd name="connsiteY24" fmla="*/ 3581095 h 4591148"/>
                      <a:gd name="connsiteX25" fmla="*/ 0 w 3869445"/>
                      <a:gd name="connsiteY25" fmla="*/ 3053113 h 4591148"/>
                      <a:gd name="connsiteX26" fmla="*/ 0 w 3869445"/>
                      <a:gd name="connsiteY26" fmla="*/ 2387397 h 4591148"/>
                      <a:gd name="connsiteX27" fmla="*/ 0 w 3869445"/>
                      <a:gd name="connsiteY27" fmla="*/ 1859415 h 4591148"/>
                      <a:gd name="connsiteX28" fmla="*/ 0 w 3869445"/>
                      <a:gd name="connsiteY28" fmla="*/ 1377344 h 4591148"/>
                      <a:gd name="connsiteX29" fmla="*/ 0 w 3869445"/>
                      <a:gd name="connsiteY29" fmla="*/ 941185 h 4591148"/>
                      <a:gd name="connsiteX30" fmla="*/ 0 w 3869445"/>
                      <a:gd name="connsiteY30" fmla="*/ 0 h 4591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869445" h="4591148" fill="none" extrusionOk="0">
                        <a:moveTo>
                          <a:pt x="0" y="0"/>
                        </a:moveTo>
                        <a:cubicBezTo>
                          <a:pt x="119811" y="-1537"/>
                          <a:pt x="358581" y="8573"/>
                          <a:pt x="552778" y="0"/>
                        </a:cubicBezTo>
                        <a:cubicBezTo>
                          <a:pt x="746975" y="-8573"/>
                          <a:pt x="878007" y="58068"/>
                          <a:pt x="1105556" y="0"/>
                        </a:cubicBezTo>
                        <a:cubicBezTo>
                          <a:pt x="1333105" y="-58068"/>
                          <a:pt x="1400331" y="43337"/>
                          <a:pt x="1580945" y="0"/>
                        </a:cubicBezTo>
                        <a:cubicBezTo>
                          <a:pt x="1761559" y="-43337"/>
                          <a:pt x="1985899" y="31426"/>
                          <a:pt x="2133723" y="0"/>
                        </a:cubicBezTo>
                        <a:cubicBezTo>
                          <a:pt x="2281547" y="-31426"/>
                          <a:pt x="2363867" y="35483"/>
                          <a:pt x="2570417" y="0"/>
                        </a:cubicBezTo>
                        <a:cubicBezTo>
                          <a:pt x="2776967" y="-35483"/>
                          <a:pt x="2874218" y="18269"/>
                          <a:pt x="3084500" y="0"/>
                        </a:cubicBezTo>
                        <a:cubicBezTo>
                          <a:pt x="3294782" y="-18269"/>
                          <a:pt x="3701823" y="90946"/>
                          <a:pt x="3869445" y="0"/>
                        </a:cubicBezTo>
                        <a:cubicBezTo>
                          <a:pt x="3894827" y="173014"/>
                          <a:pt x="3852052" y="259032"/>
                          <a:pt x="3869445" y="436159"/>
                        </a:cubicBezTo>
                        <a:cubicBezTo>
                          <a:pt x="3886838" y="613286"/>
                          <a:pt x="3849319" y="803009"/>
                          <a:pt x="3869445" y="964141"/>
                        </a:cubicBezTo>
                        <a:cubicBezTo>
                          <a:pt x="3889571" y="1125273"/>
                          <a:pt x="3834262" y="1467797"/>
                          <a:pt x="3869445" y="1629858"/>
                        </a:cubicBezTo>
                        <a:cubicBezTo>
                          <a:pt x="3904628" y="1791919"/>
                          <a:pt x="3816889" y="1908224"/>
                          <a:pt x="3869445" y="2111928"/>
                        </a:cubicBezTo>
                        <a:cubicBezTo>
                          <a:pt x="3922001" y="2315632"/>
                          <a:pt x="3859774" y="2425267"/>
                          <a:pt x="3869445" y="2593999"/>
                        </a:cubicBezTo>
                        <a:cubicBezTo>
                          <a:pt x="3879116" y="2762731"/>
                          <a:pt x="3838403" y="3109385"/>
                          <a:pt x="3869445" y="3259715"/>
                        </a:cubicBezTo>
                        <a:cubicBezTo>
                          <a:pt x="3900487" y="3410045"/>
                          <a:pt x="3838843" y="3507015"/>
                          <a:pt x="3869445" y="3741786"/>
                        </a:cubicBezTo>
                        <a:cubicBezTo>
                          <a:pt x="3900047" y="3976557"/>
                          <a:pt x="3863146" y="4246724"/>
                          <a:pt x="3869445" y="4591148"/>
                        </a:cubicBezTo>
                        <a:cubicBezTo>
                          <a:pt x="3685746" y="4647971"/>
                          <a:pt x="3563503" y="4539209"/>
                          <a:pt x="3355362" y="4591148"/>
                        </a:cubicBezTo>
                        <a:cubicBezTo>
                          <a:pt x="3147221" y="4643087"/>
                          <a:pt x="3047756" y="4546598"/>
                          <a:pt x="2763889" y="4591148"/>
                        </a:cubicBezTo>
                        <a:cubicBezTo>
                          <a:pt x="2480022" y="4635698"/>
                          <a:pt x="2449602" y="4566703"/>
                          <a:pt x="2172417" y="4591148"/>
                        </a:cubicBezTo>
                        <a:cubicBezTo>
                          <a:pt x="1895232" y="4615593"/>
                          <a:pt x="1786091" y="4551456"/>
                          <a:pt x="1658334" y="4591148"/>
                        </a:cubicBezTo>
                        <a:cubicBezTo>
                          <a:pt x="1530577" y="4630840"/>
                          <a:pt x="1197579" y="4554334"/>
                          <a:pt x="1028167" y="4591148"/>
                        </a:cubicBezTo>
                        <a:cubicBezTo>
                          <a:pt x="858755" y="4627962"/>
                          <a:pt x="631650" y="4558608"/>
                          <a:pt x="514083" y="4591148"/>
                        </a:cubicBezTo>
                        <a:cubicBezTo>
                          <a:pt x="396516" y="4623688"/>
                          <a:pt x="209855" y="4580330"/>
                          <a:pt x="0" y="4591148"/>
                        </a:cubicBezTo>
                        <a:cubicBezTo>
                          <a:pt x="-39457" y="4364073"/>
                          <a:pt x="57424" y="4241005"/>
                          <a:pt x="0" y="4063166"/>
                        </a:cubicBezTo>
                        <a:cubicBezTo>
                          <a:pt x="-57424" y="3885327"/>
                          <a:pt x="43952" y="3713477"/>
                          <a:pt x="0" y="3581095"/>
                        </a:cubicBezTo>
                        <a:cubicBezTo>
                          <a:pt x="-43952" y="3448713"/>
                          <a:pt x="62644" y="3182494"/>
                          <a:pt x="0" y="3053113"/>
                        </a:cubicBezTo>
                        <a:cubicBezTo>
                          <a:pt x="-62644" y="2923732"/>
                          <a:pt x="48236" y="2668195"/>
                          <a:pt x="0" y="2387397"/>
                        </a:cubicBezTo>
                        <a:cubicBezTo>
                          <a:pt x="-48236" y="2106599"/>
                          <a:pt x="45242" y="2003119"/>
                          <a:pt x="0" y="1859415"/>
                        </a:cubicBezTo>
                        <a:cubicBezTo>
                          <a:pt x="-45242" y="1715711"/>
                          <a:pt x="17798" y="1616676"/>
                          <a:pt x="0" y="1377344"/>
                        </a:cubicBezTo>
                        <a:cubicBezTo>
                          <a:pt x="-17798" y="1138012"/>
                          <a:pt x="21326" y="1129059"/>
                          <a:pt x="0" y="941185"/>
                        </a:cubicBezTo>
                        <a:cubicBezTo>
                          <a:pt x="-21326" y="753311"/>
                          <a:pt x="73779" y="337206"/>
                          <a:pt x="0" y="0"/>
                        </a:cubicBezTo>
                        <a:close/>
                      </a:path>
                      <a:path w="3869445" h="4591148" stroke="0" extrusionOk="0">
                        <a:moveTo>
                          <a:pt x="0" y="0"/>
                        </a:moveTo>
                        <a:cubicBezTo>
                          <a:pt x="160319" y="-17010"/>
                          <a:pt x="346433" y="5468"/>
                          <a:pt x="552778" y="0"/>
                        </a:cubicBezTo>
                        <a:cubicBezTo>
                          <a:pt x="759123" y="-5468"/>
                          <a:pt x="857656" y="24329"/>
                          <a:pt x="989472" y="0"/>
                        </a:cubicBezTo>
                        <a:cubicBezTo>
                          <a:pt x="1121288" y="-24329"/>
                          <a:pt x="1339136" y="38644"/>
                          <a:pt x="1464861" y="0"/>
                        </a:cubicBezTo>
                        <a:cubicBezTo>
                          <a:pt x="1590586" y="-38644"/>
                          <a:pt x="1832986" y="59026"/>
                          <a:pt x="2095028" y="0"/>
                        </a:cubicBezTo>
                        <a:cubicBezTo>
                          <a:pt x="2357070" y="-59026"/>
                          <a:pt x="2433996" y="8500"/>
                          <a:pt x="2647806" y="0"/>
                        </a:cubicBezTo>
                        <a:cubicBezTo>
                          <a:pt x="2861616" y="-8500"/>
                          <a:pt x="2960893" y="1240"/>
                          <a:pt x="3161889" y="0"/>
                        </a:cubicBezTo>
                        <a:cubicBezTo>
                          <a:pt x="3362885" y="-1240"/>
                          <a:pt x="3717585" y="16050"/>
                          <a:pt x="3869445" y="0"/>
                        </a:cubicBezTo>
                        <a:cubicBezTo>
                          <a:pt x="3910095" y="217505"/>
                          <a:pt x="3867322" y="292197"/>
                          <a:pt x="3869445" y="527982"/>
                        </a:cubicBezTo>
                        <a:cubicBezTo>
                          <a:pt x="3871568" y="763767"/>
                          <a:pt x="3863286" y="781499"/>
                          <a:pt x="3869445" y="964141"/>
                        </a:cubicBezTo>
                        <a:cubicBezTo>
                          <a:pt x="3875604" y="1146783"/>
                          <a:pt x="3833159" y="1261715"/>
                          <a:pt x="3869445" y="1446212"/>
                        </a:cubicBezTo>
                        <a:cubicBezTo>
                          <a:pt x="3905731" y="1630709"/>
                          <a:pt x="3845825" y="1775357"/>
                          <a:pt x="3869445" y="1882371"/>
                        </a:cubicBezTo>
                        <a:cubicBezTo>
                          <a:pt x="3893065" y="1989385"/>
                          <a:pt x="3820111" y="2207514"/>
                          <a:pt x="3869445" y="2318530"/>
                        </a:cubicBezTo>
                        <a:cubicBezTo>
                          <a:pt x="3918779" y="2429546"/>
                          <a:pt x="3846146" y="2611337"/>
                          <a:pt x="3869445" y="2892423"/>
                        </a:cubicBezTo>
                        <a:cubicBezTo>
                          <a:pt x="3892744" y="3173509"/>
                          <a:pt x="3842282" y="3334449"/>
                          <a:pt x="3869445" y="3558140"/>
                        </a:cubicBezTo>
                        <a:cubicBezTo>
                          <a:pt x="3896608" y="3781831"/>
                          <a:pt x="3838920" y="3777155"/>
                          <a:pt x="3869445" y="3994299"/>
                        </a:cubicBezTo>
                        <a:cubicBezTo>
                          <a:pt x="3899970" y="4211443"/>
                          <a:pt x="3865808" y="4317601"/>
                          <a:pt x="3869445" y="4591148"/>
                        </a:cubicBezTo>
                        <a:cubicBezTo>
                          <a:pt x="3755423" y="4635691"/>
                          <a:pt x="3629675" y="4554113"/>
                          <a:pt x="3432750" y="4591148"/>
                        </a:cubicBezTo>
                        <a:cubicBezTo>
                          <a:pt x="3235825" y="4628183"/>
                          <a:pt x="3111223" y="4554330"/>
                          <a:pt x="2918667" y="4591148"/>
                        </a:cubicBezTo>
                        <a:cubicBezTo>
                          <a:pt x="2726111" y="4627966"/>
                          <a:pt x="2615166" y="4590428"/>
                          <a:pt x="2327195" y="4591148"/>
                        </a:cubicBezTo>
                        <a:cubicBezTo>
                          <a:pt x="2039224" y="4591868"/>
                          <a:pt x="1923091" y="4575303"/>
                          <a:pt x="1774417" y="4591148"/>
                        </a:cubicBezTo>
                        <a:cubicBezTo>
                          <a:pt x="1625743" y="4606993"/>
                          <a:pt x="1312672" y="4584955"/>
                          <a:pt x="1182945" y="4591148"/>
                        </a:cubicBezTo>
                        <a:cubicBezTo>
                          <a:pt x="1053218" y="4597341"/>
                          <a:pt x="853044" y="4531395"/>
                          <a:pt x="668861" y="4591148"/>
                        </a:cubicBezTo>
                        <a:cubicBezTo>
                          <a:pt x="484678" y="4650901"/>
                          <a:pt x="187628" y="4527430"/>
                          <a:pt x="0" y="4591148"/>
                        </a:cubicBezTo>
                        <a:cubicBezTo>
                          <a:pt x="-31268" y="4457483"/>
                          <a:pt x="50543" y="4290479"/>
                          <a:pt x="0" y="4154989"/>
                        </a:cubicBezTo>
                        <a:cubicBezTo>
                          <a:pt x="-50543" y="4019499"/>
                          <a:pt x="29971" y="3899444"/>
                          <a:pt x="0" y="3672918"/>
                        </a:cubicBezTo>
                        <a:cubicBezTo>
                          <a:pt x="-29971" y="3446392"/>
                          <a:pt x="54228" y="3331128"/>
                          <a:pt x="0" y="3190848"/>
                        </a:cubicBezTo>
                        <a:cubicBezTo>
                          <a:pt x="-54228" y="3050568"/>
                          <a:pt x="49351" y="2844712"/>
                          <a:pt x="0" y="2525131"/>
                        </a:cubicBezTo>
                        <a:cubicBezTo>
                          <a:pt x="-49351" y="2205550"/>
                          <a:pt x="21984" y="2207681"/>
                          <a:pt x="0" y="1951238"/>
                        </a:cubicBezTo>
                        <a:cubicBezTo>
                          <a:pt x="-21984" y="1694795"/>
                          <a:pt x="20984" y="1604771"/>
                          <a:pt x="0" y="1423256"/>
                        </a:cubicBezTo>
                        <a:cubicBezTo>
                          <a:pt x="-20984" y="1241741"/>
                          <a:pt x="21807" y="1103209"/>
                          <a:pt x="0" y="941185"/>
                        </a:cubicBezTo>
                        <a:cubicBezTo>
                          <a:pt x="-21807" y="779161"/>
                          <a:pt x="68751" y="456962"/>
                          <a:pt x="0" y="0"/>
                        </a:cubicBezTo>
                        <a:close/>
                      </a:path>
                    </a:pathLst>
                  </a:custGeom>
                  <ask:type>
                    <ask:lineSketchNone/>
                  </ask:type>
                </ask:lineSketchStyleProps>
              </a:ext>
            </a:extLst>
          </a:ln>
        </p:spPr>
      </p:pic>
    </p:spTree>
    <p:extLst>
      <p:ext uri="{BB962C8B-B14F-4D97-AF65-F5344CB8AC3E}">
        <p14:creationId xmlns:p14="http://schemas.microsoft.com/office/powerpoint/2010/main" val="360796007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376591" y="1198418"/>
            <a:ext cx="3200400" cy="4461163"/>
          </a:xfrm>
        </p:spPr>
        <p:txBody>
          <a:bodyPr vert="horz" lIns="91440" tIns="45720" rIns="91440" bIns="45720" rtlCol="0" anchor="ctr">
            <a:normAutofit/>
          </a:bodyPr>
          <a:lstStyle/>
          <a:p>
            <a:r>
              <a:rPr lang="en-US" sz="4400" kern="1200" dirty="0">
                <a:solidFill>
                  <a:srgbClr val="FFFFFF"/>
                </a:solidFill>
                <a:latin typeface="+mj-lt"/>
                <a:ea typeface="+mj-ea"/>
                <a:cs typeface="+mj-cs"/>
              </a:rPr>
              <a:t>Reference of Notation: Branch Flow Model and DER variables</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orbel"/>
              <a:ea typeface="+mn-ea"/>
              <a:cs typeface="+mn-cs"/>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34727" y="68746"/>
            <a:ext cx="8417379" cy="374877"/>
          </a:xfrm>
          <a:solidFill>
            <a:srgbClr val="002D61"/>
          </a:solidFill>
        </p:spPr>
        <p:txBody>
          <a:bodyPr/>
          <a:lstStyle/>
          <a:p>
            <a:pPr marL="0" indent="0">
              <a:buNone/>
            </a:pPr>
            <a:r>
              <a:rPr lang="en-US"/>
              <a:t>Helpful for clarifying any variable in the optimization formulations.</a:t>
            </a:r>
            <a:endParaRPr lang="en-US" dirty="0"/>
          </a:p>
        </p:txBody>
      </p:sp>
      <p:pic>
        <p:nvPicPr>
          <p:cNvPr id="4" name="Picture 3">
            <a:extLst>
              <a:ext uri="{FF2B5EF4-FFF2-40B4-BE49-F238E27FC236}">
                <a16:creationId xmlns:a16="http://schemas.microsoft.com/office/drawing/2014/main" id="{5F5A4ED9-5211-8A47-04EC-CB440B17EE5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529666" y="566637"/>
            <a:ext cx="6244879" cy="6168349"/>
          </a:xfrm>
          <a:prstGeom prst="rect">
            <a:avLst/>
          </a:prstGeom>
          <a:ln w="28575">
            <a:solidFill>
              <a:srgbClr val="002060"/>
            </a:solidFill>
            <a:extLst>
              <a:ext uri="{C807C97D-BFC1-408E-A445-0C87EB9F89A2}">
                <ask:lineSketchStyleProps xmlns:ask="http://schemas.microsoft.com/office/drawing/2018/sketchyshapes">
                  <ask:type>
                    <ask:lineSketchNone/>
                  </ask:type>
                </ask:lineSketchStyleProps>
              </a:ext>
            </a:extLst>
          </a:ln>
        </p:spPr>
      </p:pic>
    </p:spTree>
    <p:extLst>
      <p:ext uri="{BB962C8B-B14F-4D97-AF65-F5344CB8AC3E}">
        <p14:creationId xmlns:p14="http://schemas.microsoft.com/office/powerpoint/2010/main" val="201587744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02D44074-0B69-4F0C-A7B3-5645CE40D8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6" y="0"/>
            <a:ext cx="465734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pic>
        <p:nvPicPr>
          <p:cNvPr id="3" name="Content Placeholder 2" descr="Chart, scatter chart&#10;&#10;Description automatically generated">
            <a:extLst>
              <a:ext uri="{FF2B5EF4-FFF2-40B4-BE49-F238E27FC236}">
                <a16:creationId xmlns:a16="http://schemas.microsoft.com/office/drawing/2014/main" id="{D7AAB38C-CD03-7277-B9EC-423C48C614C8}"/>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642938" y="708025"/>
            <a:ext cx="3249613" cy="2684463"/>
          </a:xfrm>
        </p:spPr>
      </p:pic>
      <p:pic>
        <p:nvPicPr>
          <p:cNvPr id="8" name="Content Placeholder 7" descr="Chart, scatter chart&#10;&#10;Description automatically generated">
            <a:extLst>
              <a:ext uri="{FF2B5EF4-FFF2-40B4-BE49-F238E27FC236}">
                <a16:creationId xmlns:a16="http://schemas.microsoft.com/office/drawing/2014/main" id="{D7F03AB8-B5AB-7E25-0135-95BC57156C82}"/>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42938" y="3459163"/>
            <a:ext cx="3249613" cy="2684463"/>
          </a:xfrm>
        </p:spPr>
      </p:pic>
      <p:pic>
        <p:nvPicPr>
          <p:cNvPr id="12" name="Picture 11" descr="Chart, scatter chart&#10;&#10;Description automatically generated">
            <a:extLst>
              <a:ext uri="{FF2B5EF4-FFF2-40B4-BE49-F238E27FC236}">
                <a16:creationId xmlns:a16="http://schemas.microsoft.com/office/drawing/2014/main" id="{CA28A018-0740-E579-8F3A-049EC34E5A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57638" y="708025"/>
            <a:ext cx="3252788" cy="2684463"/>
          </a:xfrm>
          <a:prstGeom prst="rect">
            <a:avLst/>
          </a:prstGeom>
        </p:spPr>
      </p:pic>
      <p:pic>
        <p:nvPicPr>
          <p:cNvPr id="10" name="Picture 9" descr="Chart, radar chart, scatter chart&#10;&#10;Description automatically generated">
            <a:extLst>
              <a:ext uri="{FF2B5EF4-FFF2-40B4-BE49-F238E27FC236}">
                <a16:creationId xmlns:a16="http://schemas.microsoft.com/office/drawing/2014/main" id="{3A591A57-6883-40E5-2332-F7DF83EECC2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57638" y="3459163"/>
            <a:ext cx="3252788" cy="2684463"/>
          </a:xfrm>
          <a:prstGeom prst="rect">
            <a:avLst/>
          </a:prstGeom>
        </p:spPr>
      </p:pic>
      <p:sp>
        <p:nvSpPr>
          <p:cNvPr id="4" name="Title 3">
            <a:extLst>
              <a:ext uri="{FF2B5EF4-FFF2-40B4-BE49-F238E27FC236}">
                <a16:creationId xmlns:a16="http://schemas.microsoft.com/office/drawing/2014/main" id="{FDA6A128-D30D-4F0B-A064-09B6DC7A7F1B}"/>
              </a:ext>
            </a:extLst>
          </p:cNvPr>
          <p:cNvSpPr>
            <a:spLocks noGrp="1"/>
          </p:cNvSpPr>
          <p:nvPr>
            <p:ph type="title"/>
          </p:nvPr>
        </p:nvSpPr>
        <p:spPr>
          <a:xfrm>
            <a:off x="8153399" y="640081"/>
            <a:ext cx="3395133" cy="5574452"/>
          </a:xfrm>
        </p:spPr>
        <p:txBody>
          <a:bodyPr vert="horz" lIns="91440" tIns="45720" rIns="91440" bIns="45720" rtlCol="0" anchor="ctr">
            <a:normAutofit/>
          </a:bodyPr>
          <a:lstStyle/>
          <a:p>
            <a:pPr algn="l"/>
            <a:r>
              <a:rPr lang="en-US" sz="1600" kern="1200" dirty="0">
                <a:solidFill>
                  <a:srgbClr val="FFFFFF"/>
                </a:solidFill>
                <a:latin typeface="+mj-lt"/>
                <a:ea typeface="+mj-ea"/>
                <a:cs typeface="+mj-cs"/>
              </a:rPr>
              <a:t>(IEEE 123 System divided into)</a:t>
            </a:r>
            <a:br>
              <a:rPr lang="en-US" kern="1200" dirty="0">
                <a:solidFill>
                  <a:srgbClr val="FFFFFF"/>
                </a:solidFill>
                <a:latin typeface="+mj-lt"/>
                <a:ea typeface="+mj-ea"/>
                <a:cs typeface="+mj-cs"/>
              </a:rPr>
            </a:br>
            <a:r>
              <a:rPr lang="en-US" kern="1200" dirty="0">
                <a:solidFill>
                  <a:srgbClr val="FFFFFF"/>
                </a:solidFill>
                <a:latin typeface="+mj-lt"/>
                <a:ea typeface="+mj-ea"/>
                <a:cs typeface="+mj-cs"/>
              </a:rPr>
              <a:t>4 Area System</a:t>
            </a:r>
          </a:p>
        </p:txBody>
      </p:sp>
    </p:spTree>
    <p:extLst>
      <p:ext uri="{BB962C8B-B14F-4D97-AF65-F5344CB8AC3E}">
        <p14:creationId xmlns:p14="http://schemas.microsoft.com/office/powerpoint/2010/main" val="17356411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195943" y="1153572"/>
            <a:ext cx="3878036" cy="4461163"/>
          </a:xfrm>
        </p:spPr>
        <p:txBody>
          <a:bodyPr vert="horz" lIns="91440" tIns="45720" rIns="91440" bIns="45720" rtlCol="0" anchor="ctr">
            <a:noAutofit/>
          </a:bodyPr>
          <a:lstStyle/>
          <a:p>
            <a:r>
              <a:rPr lang="en-US" sz="3600" b="0" dirty="0">
                <a:solidFill>
                  <a:srgbClr val="BD90EE"/>
                </a:solidFill>
                <a:latin typeface="+mj-lt"/>
              </a:rPr>
              <a:t>[In development]</a:t>
            </a:r>
            <a:br>
              <a:rPr lang="en-US" sz="3600" b="0" dirty="0">
                <a:solidFill>
                  <a:srgbClr val="FFFFFF"/>
                </a:solidFill>
                <a:latin typeface="+mj-lt"/>
              </a:rPr>
            </a:br>
            <a:r>
              <a:rPr lang="en-US" sz="3600" b="0" kern="1200" dirty="0">
                <a:solidFill>
                  <a:srgbClr val="FFFFFF"/>
                </a:solidFill>
                <a:latin typeface="+mj-lt"/>
                <a:ea typeface="+mj-ea"/>
                <a:cs typeface="+mj-cs"/>
              </a:rPr>
              <a:t>Simulation Process of Spatially and Temporally Decomposed OPF algorithm.</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orbel"/>
              <a:ea typeface="+mn-ea"/>
              <a:cs typeface="+mn-cs"/>
            </a:endParaRP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B9A85B7-1BAD-6892-4273-8CEBBE81DA43}"/>
                  </a:ext>
                </a:extLst>
              </p:cNvPr>
              <p:cNvSpPr txBox="1"/>
              <p:nvPr/>
            </p:nvSpPr>
            <p:spPr>
              <a:xfrm>
                <a:off x="4360167" y="319088"/>
                <a:ext cx="6830856" cy="6335004"/>
              </a:xfrm>
              <a:prstGeom prst="rect">
                <a:avLst/>
              </a:prstGeom>
              <a:solidFill>
                <a:srgbClr val="BD90EE">
                  <a:alpha val="84706"/>
                </a:srgbClr>
              </a:solidFill>
              <a:ln w="12700">
                <a:solidFill>
                  <a:srgbClr val="002060"/>
                </a:solidFill>
              </a:ln>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Cambria Math" panose="02040503050406030204" pitchFamily="18" charset="0"/>
                    <a:ea typeface="Cambria" panose="02040503050406030204" pitchFamily="18" charset="0"/>
                    <a:cs typeface="+mn-cs"/>
                  </a:rPr>
                  <a:t>start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Cambria Math" panose="02040503050406030204" pitchFamily="18" charset="0"/>
                    <a:ea typeface="Cambria" panose="02040503050406030204" pitchFamily="18" charset="0"/>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mn-cs"/>
                  </a:rPr>
                  <a:t>Known:</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mn-cs"/>
                  </a:rPr>
                  <a:t> </a:t>
                </a:r>
                <a14:m>
                  <m:oMath xmlns:m="http://schemas.openxmlformats.org/officeDocument/2006/math">
                    <m:sSubSup>
                      <m:sSubSupPr>
                        <m:ctrlP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ctrlPr>
                      </m:sSubSupPr>
                      <m:e>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𝐵</m:t>
                        </m:r>
                      </m:e>
                      <m:sub>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𝑗</m:t>
                        </m:r>
                      </m:sub>
                      <m:sup>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0</m:t>
                        </m:r>
                      </m:sup>
                    </m:sSubSup>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 </m:t>
                    </m:r>
                    <m:sSubSup>
                      <m:sSubSupPr>
                        <m:ctrlP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ctrlPr>
                      </m:sSubSupPr>
                      <m:e>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𝑃</m:t>
                        </m:r>
                      </m:e>
                      <m:sub>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𝐷𝐸</m:t>
                        </m:r>
                        <m:sSub>
                          <m:sSubPr>
                            <m:ctrlP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ctrlPr>
                          </m:sSubPr>
                          <m:e>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𝑅</m:t>
                            </m:r>
                          </m:e>
                          <m:sub>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𝑗</m:t>
                            </m:r>
                          </m:sub>
                        </m:sSub>
                      </m:sub>
                      <m:sup>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𝑡</m:t>
                        </m:r>
                      </m:sup>
                    </m:sSubSup>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 </m:t>
                    </m:r>
                    <m:sSubSup>
                      <m:sSubSupPr>
                        <m:ctrlP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ctrlPr>
                      </m:sSubSupPr>
                      <m:e>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𝑃</m:t>
                        </m:r>
                      </m:e>
                      <m:sub>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𝐿𝑜𝑎</m:t>
                        </m:r>
                        <m:sSub>
                          <m:sSubPr>
                            <m:ctrlP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ctrlPr>
                          </m:sSubPr>
                          <m:e>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𝑑</m:t>
                            </m:r>
                          </m:e>
                          <m:sub>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𝑗</m:t>
                            </m:r>
                          </m:sub>
                        </m:sSub>
                      </m:sub>
                      <m:sup>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𝑡</m:t>
                        </m:r>
                      </m:sup>
                    </m:sSubSup>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 ∀ </m:t>
                    </m:r>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𝑡</m:t>
                    </m:r>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m:t>
                    </m:r>
                    <m:d>
                      <m:dPr>
                        <m:begChr m:val="["/>
                        <m:endChr m:val="]"/>
                        <m:ctrlP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ctrlPr>
                      </m:dPr>
                      <m:e>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0, </m:t>
                        </m:r>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𝑇</m:t>
                        </m:r>
                      </m:e>
                    </m:d>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 </m:t>
                    </m:r>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𝑗</m:t>
                    </m:r>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m:t>
                    </m:r>
                    <m:r>
                      <m:rPr>
                        <m:sty m:val="p"/>
                      </m:rPr>
                      <a:rPr kumimoji="0" lang="el-GR"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Ν</m:t>
                    </m:r>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 </m:t>
                    </m:r>
                  </m:oMath>
                </a14:m>
                <a:endParaRPr kumimoji="0" lang="en-US" sz="2000" b="0" i="0"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mn-cs"/>
                  </a:rPr>
                  <a:t>while </a:t>
                </a:r>
                <a:r>
                  <a:rPr kumimoji="0" lang="en-US" sz="2000" b="0" i="1"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mn-cs"/>
                  </a:rPr>
                  <a:t>“temporal boundary variables are NOT equal in value for all consecutive time intervals”</a:t>
                </a:r>
              </a:p>
              <a:p>
                <a:pPr marL="457200" marR="0" lvl="1" indent="0" algn="l"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mn-cs"/>
                  </a:rPr>
                  <a:t>while </a:t>
                </a:r>
                <a:r>
                  <a:rPr kumimoji="0" lang="en-US" sz="2000" b="1" i="1"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mn-cs"/>
                  </a:rPr>
                  <a:t>“</a:t>
                </a:r>
                <a:r>
                  <a:rPr kumimoji="0" lang="en-US" sz="2000" b="0" i="1"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mn-cs"/>
                  </a:rPr>
                  <a:t>spatial</a:t>
                </a:r>
                <a:r>
                  <a:rPr kumimoji="0" lang="en-US" sz="2000" b="1" i="1"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mn-cs"/>
                  </a:rPr>
                  <a:t> </a:t>
                </a:r>
                <a:r>
                  <a:rPr kumimoji="0" lang="en-US" sz="2000" b="0" i="1"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mn-cs"/>
                  </a:rPr>
                  <a:t>boundary variables are NOT equal in value for all connected parent-child areas”</a:t>
                </a:r>
                <a:endParaRPr kumimoji="0" lang="en-US" sz="2000" b="0" i="1" u="none" strike="noStrike" kern="1200" cap="none" spc="0" normalizeH="0" baseline="0" noProof="0" dirty="0">
                  <a:ln>
                    <a:noFill/>
                  </a:ln>
                  <a:solidFill>
                    <a:srgbClr val="000000"/>
                  </a:solidFill>
                  <a:effectLst/>
                  <a:uLnTx/>
                  <a:uFillTx/>
                  <a:latin typeface="Cambria" panose="02040503050406030204" pitchFamily="18" charset="0"/>
                  <a:ea typeface="+mn-ea"/>
                  <a:cs typeface="+mn-cs"/>
                </a:endParaRPr>
              </a:p>
              <a:p>
                <a:pPr marL="1108710" marR="0" lvl="2" indent="-514350" algn="l" defTabSz="457200" rtl="0" eaLnBrk="1" fontAlgn="auto" latinLnBrk="0" hangingPunct="1">
                  <a:lnSpc>
                    <a:spcPct val="100000"/>
                  </a:lnSpc>
                  <a:spcBef>
                    <a:spcPts val="0"/>
                  </a:spcBef>
                  <a:spcAft>
                    <a:spcPts val="0"/>
                  </a:spcAft>
                  <a:buClrTx/>
                  <a:buSzTx/>
                  <a:buFont typeface="+mj-lt"/>
                  <a:buAutoNum type="romanLcPeriod"/>
                  <a:tabLst/>
                  <a:defRPr/>
                </a:pPr>
                <a:r>
                  <a:rPr kumimoji="0" lang="en-US" sz="2000" b="0" i="0"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mn-cs"/>
                  </a:rPr>
                  <a:t>Run (D-)OPF for minimizing the losses across the horizon for each area, in parallel. This is called as a macro-iteration.</a:t>
                </a:r>
              </a:p>
              <a:p>
                <a:pPr marL="1108710" marR="0" lvl="2" indent="-514350" algn="l" defTabSz="457200" rtl="0" eaLnBrk="1" fontAlgn="auto" latinLnBrk="0" hangingPunct="1">
                  <a:lnSpc>
                    <a:spcPct val="100000"/>
                  </a:lnSpc>
                  <a:spcBef>
                    <a:spcPts val="0"/>
                  </a:spcBef>
                  <a:spcAft>
                    <a:spcPts val="0"/>
                  </a:spcAft>
                  <a:buClrTx/>
                  <a:buSzTx/>
                  <a:buFont typeface="+mj-lt"/>
                  <a:buAutoNum type="romanLcPeriod"/>
                  <a:tabLst/>
                  <a:defRPr/>
                </a:pPr>
                <a:r>
                  <a:rPr kumimoji="0" lang="en-US" sz="2000" b="0" i="0"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mn-cs"/>
                  </a:rPr>
                  <a:t>Exchange spatial boundary variables between all sets of connected parent-child areas.</a:t>
                </a:r>
              </a:p>
              <a:p>
                <a:pPr marL="594360" marR="0" lvl="2" indent="0" algn="l"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mn-cs"/>
                  </a:rPr>
                  <a:t>end</a:t>
                </a:r>
              </a:p>
              <a:p>
                <a:pPr marL="1108710" marR="0" lvl="2" indent="-514350" algn="l" defTabSz="457200" rtl="0" eaLnBrk="1" fontAlgn="auto" latinLnBrk="0" hangingPunct="1">
                  <a:lnSpc>
                    <a:spcPct val="100000"/>
                  </a:lnSpc>
                  <a:spcBef>
                    <a:spcPts val="0"/>
                  </a:spcBef>
                  <a:spcAft>
                    <a:spcPts val="0"/>
                  </a:spcAft>
                  <a:buClrTx/>
                  <a:buSzTx/>
                  <a:buFont typeface="+mj-lt"/>
                  <a:buAutoNum type="romanLcPeriod"/>
                  <a:tabLst/>
                  <a:defRPr/>
                </a:pPr>
                <a:r>
                  <a:rPr kumimoji="0" lang="en-US" sz="2000" b="0" i="0"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mn-cs"/>
                  </a:rPr>
                  <a:t>Exchange temporal boundary variables between consecutive time intervals</a:t>
                </a:r>
              </a:p>
              <a:p>
                <a:pPr marL="0" marR="0" lvl="0" indent="-320040" algn="l"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mn-cs"/>
                  </a:rPr>
                  <a:t>end</a:t>
                </a:r>
              </a:p>
              <a:p>
                <a:pPr marL="0" marR="0" lvl="0" indent="-320040" algn="l"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mn-cs"/>
                  </a:rPr>
                  <a:t>------------------------------------------------------------------------</a:t>
                </a:r>
              </a:p>
              <a:p>
                <a:pPr marL="0" marR="0" lvl="0" indent="-320040" algn="l"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mn-cs"/>
                  </a:rPr>
                  <a:t>stop</a:t>
                </a:r>
                <a:endParaRPr kumimoji="0" lang="en-US" sz="2000" b="0" i="0" u="none" strike="noStrike" kern="1200" cap="none" spc="0" normalizeH="0" baseline="0" noProof="0" dirty="0">
                  <a:ln>
                    <a:noFill/>
                  </a:ln>
                  <a:solidFill>
                    <a:srgbClr val="000000"/>
                  </a:solidFill>
                  <a:effectLst/>
                  <a:uLnTx/>
                  <a:uFillTx/>
                  <a:latin typeface="Corbel"/>
                  <a:ea typeface="+mn-ea"/>
                  <a:cs typeface="+mn-cs"/>
                </a:endParaRPr>
              </a:p>
            </p:txBody>
          </p:sp>
        </mc:Choice>
        <mc:Fallback xmlns="">
          <p:sp>
            <p:nvSpPr>
              <p:cNvPr id="5" name="TextBox 4">
                <a:extLst>
                  <a:ext uri="{FF2B5EF4-FFF2-40B4-BE49-F238E27FC236}">
                    <a16:creationId xmlns:a16="http://schemas.microsoft.com/office/drawing/2014/main" id="{5B9A85B7-1BAD-6892-4273-8CEBBE81DA43}"/>
                  </a:ext>
                </a:extLst>
              </p:cNvPr>
              <p:cNvSpPr txBox="1">
                <a:spLocks noRot="1" noChangeAspect="1" noMove="1" noResize="1" noEditPoints="1" noAdjustHandles="1" noChangeArrowheads="1" noChangeShapeType="1" noTextEdit="1"/>
              </p:cNvSpPr>
              <p:nvPr/>
            </p:nvSpPr>
            <p:spPr>
              <a:xfrm>
                <a:off x="4360167" y="319088"/>
                <a:ext cx="6830856" cy="6335004"/>
              </a:xfrm>
              <a:prstGeom prst="rect">
                <a:avLst/>
              </a:prstGeom>
              <a:blipFill>
                <a:blip r:embed="rId2"/>
                <a:stretch>
                  <a:fillRect l="-801" t="-384" r="-534" b="-384"/>
                </a:stretch>
              </a:blipFill>
              <a:ln w="12700">
                <a:solidFill>
                  <a:srgbClr val="002060"/>
                </a:solidFill>
              </a:ln>
            </p:spPr>
            <p:txBody>
              <a:bodyPr/>
              <a:lstStyle/>
              <a:p>
                <a:r>
                  <a:rPr lang="en-IN">
                    <a:noFill/>
                  </a:rPr>
                  <a:t> </a:t>
                </a:r>
              </a:p>
            </p:txBody>
          </p:sp>
        </mc:Fallback>
      </mc:AlternateContent>
    </p:spTree>
    <p:extLst>
      <p:ext uri="{BB962C8B-B14F-4D97-AF65-F5344CB8AC3E}">
        <p14:creationId xmlns:p14="http://schemas.microsoft.com/office/powerpoint/2010/main" val="370211557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dirty="0">
                <a:solidFill>
                  <a:schemeClr val="tx1"/>
                </a:solidFill>
                <a:latin typeface="+mj-lt"/>
                <a:ea typeface="+mj-ea"/>
                <a:cs typeface="+mj-cs"/>
              </a:rPr>
              <a:t>Optimization Formulation</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lnSpcReduction="10000"/>
          </a:bodyPr>
          <a:lstStyle/>
          <a:p>
            <a:pPr marL="0" indent="0" algn="ctr">
              <a:spcBef>
                <a:spcPts val="1000"/>
              </a:spcBef>
              <a:buNone/>
            </a:pPr>
            <a:r>
              <a:rPr lang="en-US" sz="2000" kern="1200" dirty="0">
                <a:latin typeface="+mn-lt"/>
                <a:ea typeface="+mn-ea"/>
                <a:cs typeface="+mn-cs"/>
              </a:rPr>
              <a:t>Mixed-Integer Non-linear Optimization Problem (in built-complementarity, but harder to solve)</a:t>
            </a:r>
          </a:p>
        </p:txBody>
      </p:sp>
      <p:pic>
        <p:nvPicPr>
          <p:cNvPr id="4" name="Picture 3">
            <a:extLst>
              <a:ext uri="{FF2B5EF4-FFF2-40B4-BE49-F238E27FC236}">
                <a16:creationId xmlns:a16="http://schemas.microsoft.com/office/drawing/2014/main" id="{B8EBB7CB-A12D-199F-0421-D6B87293198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777260" y="1949607"/>
            <a:ext cx="4512295" cy="4800698"/>
          </a:xfrm>
          <a:custGeom>
            <a:avLst/>
            <a:gdLst>
              <a:gd name="connsiteX0" fmla="*/ 0 w 4512295"/>
              <a:gd name="connsiteY0" fmla="*/ 0 h 4800698"/>
              <a:gd name="connsiteX1" fmla="*/ 428668 w 4512295"/>
              <a:gd name="connsiteY1" fmla="*/ 0 h 4800698"/>
              <a:gd name="connsiteX2" fmla="*/ 1037828 w 4512295"/>
              <a:gd name="connsiteY2" fmla="*/ 0 h 4800698"/>
              <a:gd name="connsiteX3" fmla="*/ 1466496 w 4512295"/>
              <a:gd name="connsiteY3" fmla="*/ 0 h 4800698"/>
              <a:gd name="connsiteX4" fmla="*/ 2120779 w 4512295"/>
              <a:gd name="connsiteY4" fmla="*/ 0 h 4800698"/>
              <a:gd name="connsiteX5" fmla="*/ 2594570 w 4512295"/>
              <a:gd name="connsiteY5" fmla="*/ 0 h 4800698"/>
              <a:gd name="connsiteX6" fmla="*/ 3068361 w 4512295"/>
              <a:gd name="connsiteY6" fmla="*/ 0 h 4800698"/>
              <a:gd name="connsiteX7" fmla="*/ 3542152 w 4512295"/>
              <a:gd name="connsiteY7" fmla="*/ 0 h 4800698"/>
              <a:gd name="connsiteX8" fmla="*/ 4015943 w 4512295"/>
              <a:gd name="connsiteY8" fmla="*/ 0 h 4800698"/>
              <a:gd name="connsiteX9" fmla="*/ 4512295 w 4512295"/>
              <a:gd name="connsiteY9" fmla="*/ 0 h 4800698"/>
              <a:gd name="connsiteX10" fmla="*/ 4512295 w 4512295"/>
              <a:gd name="connsiteY10" fmla="*/ 629425 h 4800698"/>
              <a:gd name="connsiteX11" fmla="*/ 4512295 w 4512295"/>
              <a:gd name="connsiteY11" fmla="*/ 1210843 h 4800698"/>
              <a:gd name="connsiteX12" fmla="*/ 4512295 w 4512295"/>
              <a:gd name="connsiteY12" fmla="*/ 1792261 h 4800698"/>
              <a:gd name="connsiteX13" fmla="*/ 4512295 w 4512295"/>
              <a:gd name="connsiteY13" fmla="*/ 2325671 h 4800698"/>
              <a:gd name="connsiteX14" fmla="*/ 4512295 w 4512295"/>
              <a:gd name="connsiteY14" fmla="*/ 2859082 h 4800698"/>
              <a:gd name="connsiteX15" fmla="*/ 4512295 w 4512295"/>
              <a:gd name="connsiteY15" fmla="*/ 3440500 h 4800698"/>
              <a:gd name="connsiteX16" fmla="*/ 4512295 w 4512295"/>
              <a:gd name="connsiteY16" fmla="*/ 3829890 h 4800698"/>
              <a:gd name="connsiteX17" fmla="*/ 4512295 w 4512295"/>
              <a:gd name="connsiteY17" fmla="*/ 4267287 h 4800698"/>
              <a:gd name="connsiteX18" fmla="*/ 4512295 w 4512295"/>
              <a:gd name="connsiteY18" fmla="*/ 4800698 h 4800698"/>
              <a:gd name="connsiteX19" fmla="*/ 3858012 w 4512295"/>
              <a:gd name="connsiteY19" fmla="*/ 4800698 h 4800698"/>
              <a:gd name="connsiteX20" fmla="*/ 3248852 w 4512295"/>
              <a:gd name="connsiteY20" fmla="*/ 4800698 h 4800698"/>
              <a:gd name="connsiteX21" fmla="*/ 2639693 w 4512295"/>
              <a:gd name="connsiteY21" fmla="*/ 4800698 h 4800698"/>
              <a:gd name="connsiteX22" fmla="*/ 2120779 w 4512295"/>
              <a:gd name="connsiteY22" fmla="*/ 4800698 h 4800698"/>
              <a:gd name="connsiteX23" fmla="*/ 1646988 w 4512295"/>
              <a:gd name="connsiteY23" fmla="*/ 4800698 h 4800698"/>
              <a:gd name="connsiteX24" fmla="*/ 1037828 w 4512295"/>
              <a:gd name="connsiteY24" fmla="*/ 4800698 h 4800698"/>
              <a:gd name="connsiteX25" fmla="*/ 0 w 4512295"/>
              <a:gd name="connsiteY25" fmla="*/ 4800698 h 4800698"/>
              <a:gd name="connsiteX26" fmla="*/ 0 w 4512295"/>
              <a:gd name="connsiteY26" fmla="*/ 4363301 h 4800698"/>
              <a:gd name="connsiteX27" fmla="*/ 0 w 4512295"/>
              <a:gd name="connsiteY27" fmla="*/ 3733876 h 4800698"/>
              <a:gd name="connsiteX28" fmla="*/ 0 w 4512295"/>
              <a:gd name="connsiteY28" fmla="*/ 3200465 h 4800698"/>
              <a:gd name="connsiteX29" fmla="*/ 0 w 4512295"/>
              <a:gd name="connsiteY29" fmla="*/ 2571040 h 4800698"/>
              <a:gd name="connsiteX30" fmla="*/ 0 w 4512295"/>
              <a:gd name="connsiteY30" fmla="*/ 2085637 h 4800698"/>
              <a:gd name="connsiteX31" fmla="*/ 0 w 4512295"/>
              <a:gd name="connsiteY31" fmla="*/ 1456212 h 4800698"/>
              <a:gd name="connsiteX32" fmla="*/ 0 w 4512295"/>
              <a:gd name="connsiteY32" fmla="*/ 1066822 h 4800698"/>
              <a:gd name="connsiteX33" fmla="*/ 0 w 4512295"/>
              <a:gd name="connsiteY33" fmla="*/ 485404 h 4800698"/>
              <a:gd name="connsiteX34" fmla="*/ 0 w 4512295"/>
              <a:gd name="connsiteY34" fmla="*/ 0 h 4800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4512295" h="4800698" fill="none" extrusionOk="0">
                <a:moveTo>
                  <a:pt x="0" y="0"/>
                </a:moveTo>
                <a:cubicBezTo>
                  <a:pt x="88446" y="-22446"/>
                  <a:pt x="267570" y="10466"/>
                  <a:pt x="428668" y="0"/>
                </a:cubicBezTo>
                <a:cubicBezTo>
                  <a:pt x="589766" y="-10466"/>
                  <a:pt x="782468" y="20939"/>
                  <a:pt x="1037828" y="0"/>
                </a:cubicBezTo>
                <a:cubicBezTo>
                  <a:pt x="1293188" y="-20939"/>
                  <a:pt x="1363925" y="22385"/>
                  <a:pt x="1466496" y="0"/>
                </a:cubicBezTo>
                <a:cubicBezTo>
                  <a:pt x="1569067" y="-22385"/>
                  <a:pt x="1878888" y="75077"/>
                  <a:pt x="2120779" y="0"/>
                </a:cubicBezTo>
                <a:cubicBezTo>
                  <a:pt x="2362670" y="-75077"/>
                  <a:pt x="2426457" y="41718"/>
                  <a:pt x="2594570" y="0"/>
                </a:cubicBezTo>
                <a:cubicBezTo>
                  <a:pt x="2762683" y="-41718"/>
                  <a:pt x="2917612" y="40261"/>
                  <a:pt x="3068361" y="0"/>
                </a:cubicBezTo>
                <a:cubicBezTo>
                  <a:pt x="3219110" y="-40261"/>
                  <a:pt x="3369905" y="14736"/>
                  <a:pt x="3542152" y="0"/>
                </a:cubicBezTo>
                <a:cubicBezTo>
                  <a:pt x="3714399" y="-14736"/>
                  <a:pt x="3897564" y="39375"/>
                  <a:pt x="4015943" y="0"/>
                </a:cubicBezTo>
                <a:cubicBezTo>
                  <a:pt x="4134322" y="-39375"/>
                  <a:pt x="4269875" y="24011"/>
                  <a:pt x="4512295" y="0"/>
                </a:cubicBezTo>
                <a:cubicBezTo>
                  <a:pt x="4538838" y="314475"/>
                  <a:pt x="4442508" y="369221"/>
                  <a:pt x="4512295" y="629425"/>
                </a:cubicBezTo>
                <a:cubicBezTo>
                  <a:pt x="4582082" y="889629"/>
                  <a:pt x="4474901" y="1001491"/>
                  <a:pt x="4512295" y="1210843"/>
                </a:cubicBezTo>
                <a:cubicBezTo>
                  <a:pt x="4549689" y="1420195"/>
                  <a:pt x="4448217" y="1653737"/>
                  <a:pt x="4512295" y="1792261"/>
                </a:cubicBezTo>
                <a:cubicBezTo>
                  <a:pt x="4576373" y="1930785"/>
                  <a:pt x="4496863" y="2158538"/>
                  <a:pt x="4512295" y="2325671"/>
                </a:cubicBezTo>
                <a:cubicBezTo>
                  <a:pt x="4527727" y="2492804"/>
                  <a:pt x="4465293" y="2715439"/>
                  <a:pt x="4512295" y="2859082"/>
                </a:cubicBezTo>
                <a:cubicBezTo>
                  <a:pt x="4559297" y="3002725"/>
                  <a:pt x="4487510" y="3243901"/>
                  <a:pt x="4512295" y="3440500"/>
                </a:cubicBezTo>
                <a:cubicBezTo>
                  <a:pt x="4537080" y="3637099"/>
                  <a:pt x="4506573" y="3701956"/>
                  <a:pt x="4512295" y="3829890"/>
                </a:cubicBezTo>
                <a:cubicBezTo>
                  <a:pt x="4518017" y="3957824"/>
                  <a:pt x="4478329" y="4076968"/>
                  <a:pt x="4512295" y="4267287"/>
                </a:cubicBezTo>
                <a:cubicBezTo>
                  <a:pt x="4546261" y="4457606"/>
                  <a:pt x="4509667" y="4671895"/>
                  <a:pt x="4512295" y="4800698"/>
                </a:cubicBezTo>
                <a:cubicBezTo>
                  <a:pt x="4270931" y="4822996"/>
                  <a:pt x="4073318" y="4768050"/>
                  <a:pt x="3858012" y="4800698"/>
                </a:cubicBezTo>
                <a:cubicBezTo>
                  <a:pt x="3642706" y="4833346"/>
                  <a:pt x="3526139" y="4766903"/>
                  <a:pt x="3248852" y="4800698"/>
                </a:cubicBezTo>
                <a:cubicBezTo>
                  <a:pt x="2971565" y="4834493"/>
                  <a:pt x="2930419" y="4783137"/>
                  <a:pt x="2639693" y="4800698"/>
                </a:cubicBezTo>
                <a:cubicBezTo>
                  <a:pt x="2348967" y="4818259"/>
                  <a:pt x="2294204" y="4756591"/>
                  <a:pt x="2120779" y="4800698"/>
                </a:cubicBezTo>
                <a:cubicBezTo>
                  <a:pt x="1947354" y="4844805"/>
                  <a:pt x="1743140" y="4768868"/>
                  <a:pt x="1646988" y="4800698"/>
                </a:cubicBezTo>
                <a:cubicBezTo>
                  <a:pt x="1550836" y="4832528"/>
                  <a:pt x="1236271" y="4737990"/>
                  <a:pt x="1037828" y="4800698"/>
                </a:cubicBezTo>
                <a:cubicBezTo>
                  <a:pt x="839385" y="4863406"/>
                  <a:pt x="435137" y="4729794"/>
                  <a:pt x="0" y="4800698"/>
                </a:cubicBezTo>
                <a:cubicBezTo>
                  <a:pt x="-43184" y="4706765"/>
                  <a:pt x="42171" y="4530601"/>
                  <a:pt x="0" y="4363301"/>
                </a:cubicBezTo>
                <a:cubicBezTo>
                  <a:pt x="-42171" y="4196001"/>
                  <a:pt x="41919" y="3974924"/>
                  <a:pt x="0" y="3733876"/>
                </a:cubicBezTo>
                <a:cubicBezTo>
                  <a:pt x="-41919" y="3492829"/>
                  <a:pt x="42576" y="3407943"/>
                  <a:pt x="0" y="3200465"/>
                </a:cubicBezTo>
                <a:cubicBezTo>
                  <a:pt x="-42576" y="2992987"/>
                  <a:pt x="51357" y="2767002"/>
                  <a:pt x="0" y="2571040"/>
                </a:cubicBezTo>
                <a:cubicBezTo>
                  <a:pt x="-51357" y="2375079"/>
                  <a:pt x="47871" y="2316434"/>
                  <a:pt x="0" y="2085637"/>
                </a:cubicBezTo>
                <a:cubicBezTo>
                  <a:pt x="-47871" y="1854840"/>
                  <a:pt x="31049" y="1613116"/>
                  <a:pt x="0" y="1456212"/>
                </a:cubicBezTo>
                <a:cubicBezTo>
                  <a:pt x="-31049" y="1299309"/>
                  <a:pt x="29372" y="1147269"/>
                  <a:pt x="0" y="1066822"/>
                </a:cubicBezTo>
                <a:cubicBezTo>
                  <a:pt x="-29372" y="986375"/>
                  <a:pt x="51617" y="693234"/>
                  <a:pt x="0" y="485404"/>
                </a:cubicBezTo>
                <a:cubicBezTo>
                  <a:pt x="-51617" y="277574"/>
                  <a:pt x="6027" y="152679"/>
                  <a:pt x="0" y="0"/>
                </a:cubicBezTo>
                <a:close/>
              </a:path>
              <a:path w="4512295" h="4800698" stroke="0" extrusionOk="0">
                <a:moveTo>
                  <a:pt x="0" y="0"/>
                </a:moveTo>
                <a:cubicBezTo>
                  <a:pt x="187431" y="-53579"/>
                  <a:pt x="346085" y="55723"/>
                  <a:pt x="473791" y="0"/>
                </a:cubicBezTo>
                <a:cubicBezTo>
                  <a:pt x="601497" y="-55723"/>
                  <a:pt x="802021" y="34688"/>
                  <a:pt x="1082951" y="0"/>
                </a:cubicBezTo>
                <a:cubicBezTo>
                  <a:pt x="1363881" y="-34688"/>
                  <a:pt x="1562716" y="69524"/>
                  <a:pt x="1692111" y="0"/>
                </a:cubicBezTo>
                <a:cubicBezTo>
                  <a:pt x="1821506" y="-69524"/>
                  <a:pt x="1989575" y="46507"/>
                  <a:pt x="2120779" y="0"/>
                </a:cubicBezTo>
                <a:cubicBezTo>
                  <a:pt x="2251983" y="-46507"/>
                  <a:pt x="2449659" y="28543"/>
                  <a:pt x="2594570" y="0"/>
                </a:cubicBezTo>
                <a:cubicBezTo>
                  <a:pt x="2739481" y="-28543"/>
                  <a:pt x="2892732" y="29469"/>
                  <a:pt x="3023238" y="0"/>
                </a:cubicBezTo>
                <a:cubicBezTo>
                  <a:pt x="3153744" y="-29469"/>
                  <a:pt x="3481418" y="59403"/>
                  <a:pt x="3632397" y="0"/>
                </a:cubicBezTo>
                <a:cubicBezTo>
                  <a:pt x="3783376" y="-59403"/>
                  <a:pt x="4183801" y="96373"/>
                  <a:pt x="4512295" y="0"/>
                </a:cubicBezTo>
                <a:cubicBezTo>
                  <a:pt x="4522608" y="292784"/>
                  <a:pt x="4437368" y="365390"/>
                  <a:pt x="4512295" y="629425"/>
                </a:cubicBezTo>
                <a:cubicBezTo>
                  <a:pt x="4587222" y="893460"/>
                  <a:pt x="4502729" y="827926"/>
                  <a:pt x="4512295" y="1018815"/>
                </a:cubicBezTo>
                <a:cubicBezTo>
                  <a:pt x="4521861" y="1209704"/>
                  <a:pt x="4496539" y="1348662"/>
                  <a:pt x="4512295" y="1456212"/>
                </a:cubicBezTo>
                <a:cubicBezTo>
                  <a:pt x="4528051" y="1563762"/>
                  <a:pt x="4468792" y="1759955"/>
                  <a:pt x="4512295" y="2037630"/>
                </a:cubicBezTo>
                <a:cubicBezTo>
                  <a:pt x="4555798" y="2315305"/>
                  <a:pt x="4482967" y="2415631"/>
                  <a:pt x="4512295" y="2523034"/>
                </a:cubicBezTo>
                <a:cubicBezTo>
                  <a:pt x="4541623" y="2630437"/>
                  <a:pt x="4457628" y="2821535"/>
                  <a:pt x="4512295" y="3104451"/>
                </a:cubicBezTo>
                <a:cubicBezTo>
                  <a:pt x="4566962" y="3387367"/>
                  <a:pt x="4496539" y="3531005"/>
                  <a:pt x="4512295" y="3733876"/>
                </a:cubicBezTo>
                <a:cubicBezTo>
                  <a:pt x="4528051" y="3936748"/>
                  <a:pt x="4474723" y="4021512"/>
                  <a:pt x="4512295" y="4123266"/>
                </a:cubicBezTo>
                <a:cubicBezTo>
                  <a:pt x="4549867" y="4225020"/>
                  <a:pt x="4501627" y="4577681"/>
                  <a:pt x="4512295" y="4800698"/>
                </a:cubicBezTo>
                <a:cubicBezTo>
                  <a:pt x="4215874" y="4847468"/>
                  <a:pt x="4153784" y="4796586"/>
                  <a:pt x="3903135" y="4800698"/>
                </a:cubicBezTo>
                <a:cubicBezTo>
                  <a:pt x="3652486" y="4804810"/>
                  <a:pt x="3483667" y="4760514"/>
                  <a:pt x="3339098" y="4800698"/>
                </a:cubicBezTo>
                <a:cubicBezTo>
                  <a:pt x="3194529" y="4840882"/>
                  <a:pt x="2925776" y="4746289"/>
                  <a:pt x="2775061" y="4800698"/>
                </a:cubicBezTo>
                <a:cubicBezTo>
                  <a:pt x="2624346" y="4855107"/>
                  <a:pt x="2485568" y="4756108"/>
                  <a:pt x="2346393" y="4800698"/>
                </a:cubicBezTo>
                <a:cubicBezTo>
                  <a:pt x="2207218" y="4845288"/>
                  <a:pt x="2053582" y="4762570"/>
                  <a:pt x="1827479" y="4800698"/>
                </a:cubicBezTo>
                <a:cubicBezTo>
                  <a:pt x="1601376" y="4838826"/>
                  <a:pt x="1524188" y="4777673"/>
                  <a:pt x="1263443" y="4800698"/>
                </a:cubicBezTo>
                <a:cubicBezTo>
                  <a:pt x="1002698" y="4823723"/>
                  <a:pt x="798257" y="4759347"/>
                  <a:pt x="609160" y="4800698"/>
                </a:cubicBezTo>
                <a:cubicBezTo>
                  <a:pt x="420063" y="4842049"/>
                  <a:pt x="123159" y="4784530"/>
                  <a:pt x="0" y="4800698"/>
                </a:cubicBezTo>
                <a:cubicBezTo>
                  <a:pt x="-21511" y="4588998"/>
                  <a:pt x="45723" y="4472977"/>
                  <a:pt x="0" y="4267287"/>
                </a:cubicBezTo>
                <a:cubicBezTo>
                  <a:pt x="-45723" y="4061597"/>
                  <a:pt x="20120" y="3910675"/>
                  <a:pt x="0" y="3733876"/>
                </a:cubicBezTo>
                <a:cubicBezTo>
                  <a:pt x="-20120" y="3557077"/>
                  <a:pt x="39724" y="3382069"/>
                  <a:pt x="0" y="3248472"/>
                </a:cubicBezTo>
                <a:cubicBezTo>
                  <a:pt x="-39724" y="3114875"/>
                  <a:pt x="37951" y="2829293"/>
                  <a:pt x="0" y="2715061"/>
                </a:cubicBezTo>
                <a:cubicBezTo>
                  <a:pt x="-37951" y="2600829"/>
                  <a:pt x="25493" y="2341746"/>
                  <a:pt x="0" y="2085637"/>
                </a:cubicBezTo>
                <a:cubicBezTo>
                  <a:pt x="-25493" y="1829528"/>
                  <a:pt x="52281" y="1704679"/>
                  <a:pt x="0" y="1552226"/>
                </a:cubicBezTo>
                <a:cubicBezTo>
                  <a:pt x="-52281" y="1399773"/>
                  <a:pt x="43462" y="1353532"/>
                  <a:pt x="0" y="1162836"/>
                </a:cubicBezTo>
                <a:cubicBezTo>
                  <a:pt x="-43462" y="972140"/>
                  <a:pt x="53940" y="848129"/>
                  <a:pt x="0" y="677432"/>
                </a:cubicBezTo>
                <a:cubicBezTo>
                  <a:pt x="-53940" y="506735"/>
                  <a:pt x="43193" y="135881"/>
                  <a:pt x="0" y="0"/>
                </a:cubicBezTo>
                <a:close/>
              </a:path>
            </a:pathLst>
          </a:custGeom>
          <a:ln w="28575">
            <a:solidFill>
              <a:srgbClr val="002060"/>
            </a:solidFill>
            <a:extLst>
              <a:ext uri="{C807C97D-BFC1-408E-A445-0C87EB9F89A2}">
                <ask:lineSketchStyleProps xmlns:ask="http://schemas.microsoft.com/office/drawing/2018/sketchyshapes" sd="601159343">
                  <a:prstGeom prst="rect">
                    <a:avLst/>
                  </a:prstGeom>
                  <ask:type>
                    <ask:lineSketchScribble/>
                  </ask:type>
                </ask:lineSketchStyleProps>
              </a:ext>
            </a:extLst>
          </a:ln>
        </p:spPr>
      </p:pic>
      <p:sp>
        <p:nvSpPr>
          <p:cNvPr id="3" name="TextBox 2">
            <a:extLst>
              <a:ext uri="{FF2B5EF4-FFF2-40B4-BE49-F238E27FC236}">
                <a16:creationId xmlns:a16="http://schemas.microsoft.com/office/drawing/2014/main" id="{09A6F077-FE05-E10B-1F4E-59AF76AE7F91}"/>
              </a:ext>
            </a:extLst>
          </p:cNvPr>
          <p:cNvSpPr txBox="1"/>
          <p:nvPr/>
        </p:nvSpPr>
        <p:spPr>
          <a:xfrm>
            <a:off x="10221686" y="1705965"/>
            <a:ext cx="1314450" cy="369332"/>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orbel"/>
                <a:ea typeface="+mn-ea"/>
                <a:cs typeface="+mn-cs"/>
              </a:rPr>
              <a:t>Line Losses</a:t>
            </a:r>
          </a:p>
        </p:txBody>
      </p:sp>
      <p:cxnSp>
        <p:nvCxnSpPr>
          <p:cNvPr id="6" name="Straight Arrow Connector 5">
            <a:extLst>
              <a:ext uri="{FF2B5EF4-FFF2-40B4-BE49-F238E27FC236}">
                <a16:creationId xmlns:a16="http://schemas.microsoft.com/office/drawing/2014/main" id="{F973C6C0-18DD-2629-0831-8B6F21B1D55D}"/>
              </a:ext>
            </a:extLst>
          </p:cNvPr>
          <p:cNvCxnSpPr>
            <a:cxnSpLocks/>
            <a:endCxn id="3" idx="1"/>
          </p:cNvCxnSpPr>
          <p:nvPr/>
        </p:nvCxnSpPr>
        <p:spPr>
          <a:xfrm flipV="1">
            <a:off x="6972300" y="1890631"/>
            <a:ext cx="3249386" cy="395369"/>
          </a:xfrm>
          <a:prstGeom prst="straightConnector1">
            <a:avLst/>
          </a:prstGeom>
          <a:ln w="12700">
            <a:solidFill>
              <a:srgbClr val="CA1237">
                <a:alpha val="67059"/>
              </a:srgbClr>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23257929-065B-BF03-004F-82C11A64105B}"/>
              </a:ext>
            </a:extLst>
          </p:cNvPr>
          <p:cNvSpPr txBox="1"/>
          <p:nvPr/>
        </p:nvSpPr>
        <p:spPr>
          <a:xfrm>
            <a:off x="9388929" y="2483511"/>
            <a:ext cx="2014401" cy="492443"/>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orbel"/>
                <a:ea typeface="+mn-ea"/>
                <a:cs typeface="+mn-cs"/>
              </a:rPr>
              <a:t>Real Powerflow </a:t>
            </a:r>
            <a:r>
              <a:rPr kumimoji="0" lang="en-US" sz="800" b="0" i="0" u="none" strike="noStrike" kern="1200" cap="none" spc="0" normalizeH="0" baseline="0" noProof="0" dirty="0">
                <a:ln>
                  <a:noFill/>
                </a:ln>
                <a:solidFill>
                  <a:srgbClr val="FFFFFF"/>
                </a:solidFill>
                <a:effectLst/>
                <a:uLnTx/>
                <a:uFillTx/>
                <a:latin typeface="Corbel"/>
                <a:ea typeface="+mn-ea"/>
                <a:cs typeface="+mn-cs"/>
              </a:rPr>
              <a:t>from a bus into the network</a:t>
            </a:r>
            <a:endParaRPr kumimoji="0" lang="en-US" sz="1800" b="0" i="0" u="none" strike="noStrike" kern="1200" cap="none" spc="0" normalizeH="0" baseline="0" noProof="0" dirty="0">
              <a:ln>
                <a:noFill/>
              </a:ln>
              <a:solidFill>
                <a:srgbClr val="FFFFFF"/>
              </a:solidFill>
              <a:effectLst/>
              <a:uLnTx/>
              <a:uFillTx/>
              <a:latin typeface="Corbel"/>
              <a:ea typeface="+mn-ea"/>
              <a:cs typeface="+mn-cs"/>
            </a:endParaRPr>
          </a:p>
        </p:txBody>
      </p:sp>
      <p:cxnSp>
        <p:nvCxnSpPr>
          <p:cNvPr id="13" name="Straight Arrow Connector 12">
            <a:extLst>
              <a:ext uri="{FF2B5EF4-FFF2-40B4-BE49-F238E27FC236}">
                <a16:creationId xmlns:a16="http://schemas.microsoft.com/office/drawing/2014/main" id="{5E23C419-BC3F-568B-D149-39829F260480}"/>
              </a:ext>
            </a:extLst>
          </p:cNvPr>
          <p:cNvCxnSpPr>
            <a:cxnSpLocks/>
            <a:endCxn id="12" idx="1"/>
          </p:cNvCxnSpPr>
          <p:nvPr/>
        </p:nvCxnSpPr>
        <p:spPr>
          <a:xfrm flipV="1">
            <a:off x="6839494" y="2729733"/>
            <a:ext cx="2549435" cy="333813"/>
          </a:xfrm>
          <a:prstGeom prst="straightConnector1">
            <a:avLst/>
          </a:prstGeom>
          <a:ln w="12700">
            <a:solidFill>
              <a:srgbClr val="CA1237">
                <a:alpha val="67059"/>
              </a:srgbClr>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560D13B3-A357-0F74-37E8-B111C96E3992}"/>
              </a:ext>
            </a:extLst>
          </p:cNvPr>
          <p:cNvSpPr txBox="1"/>
          <p:nvPr/>
        </p:nvSpPr>
        <p:spPr>
          <a:xfrm>
            <a:off x="9680938" y="3263637"/>
            <a:ext cx="2304233" cy="492443"/>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orbel"/>
                <a:ea typeface="+mn-ea"/>
                <a:cs typeface="+mn-cs"/>
              </a:rPr>
              <a:t>Reactive Powerflow </a:t>
            </a:r>
            <a:r>
              <a:rPr kumimoji="0" lang="en-US" sz="800" b="0" i="0" u="none" strike="noStrike" kern="1200" cap="none" spc="0" normalizeH="0" baseline="0" noProof="0" dirty="0">
                <a:ln>
                  <a:noFill/>
                </a:ln>
                <a:solidFill>
                  <a:srgbClr val="FFFFFF"/>
                </a:solidFill>
                <a:effectLst/>
                <a:uLnTx/>
                <a:uFillTx/>
                <a:latin typeface="Corbel"/>
                <a:ea typeface="+mn-ea"/>
                <a:cs typeface="+mn-cs"/>
              </a:rPr>
              <a:t>from a bus into the network</a:t>
            </a:r>
            <a:endParaRPr kumimoji="0" lang="en-US" sz="1800" b="0" i="0" u="none" strike="noStrike" kern="1200" cap="none" spc="0" normalizeH="0" baseline="0" noProof="0" dirty="0">
              <a:ln>
                <a:noFill/>
              </a:ln>
              <a:solidFill>
                <a:srgbClr val="FFFFFF"/>
              </a:solidFill>
              <a:effectLst/>
              <a:uLnTx/>
              <a:uFillTx/>
              <a:latin typeface="Corbel"/>
              <a:ea typeface="+mn-ea"/>
              <a:cs typeface="+mn-cs"/>
            </a:endParaRPr>
          </a:p>
        </p:txBody>
      </p:sp>
      <p:cxnSp>
        <p:nvCxnSpPr>
          <p:cNvPr id="18" name="Straight Arrow Connector 17">
            <a:extLst>
              <a:ext uri="{FF2B5EF4-FFF2-40B4-BE49-F238E27FC236}">
                <a16:creationId xmlns:a16="http://schemas.microsoft.com/office/drawing/2014/main" id="{BE576325-AFA6-BEC6-9DD9-19D0CA7A2D0B}"/>
              </a:ext>
            </a:extLst>
          </p:cNvPr>
          <p:cNvCxnSpPr>
            <a:cxnSpLocks/>
            <a:endCxn id="15" idx="1"/>
          </p:cNvCxnSpPr>
          <p:nvPr/>
        </p:nvCxnSpPr>
        <p:spPr>
          <a:xfrm>
            <a:off x="6898821" y="3507279"/>
            <a:ext cx="2782117" cy="2580"/>
          </a:xfrm>
          <a:prstGeom prst="straightConnector1">
            <a:avLst/>
          </a:prstGeom>
          <a:ln w="12700">
            <a:solidFill>
              <a:srgbClr val="CA1237">
                <a:alpha val="67059"/>
              </a:srgbClr>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83C47EC2-EE40-AB8A-25A8-C7E2142803B6}"/>
              </a:ext>
            </a:extLst>
          </p:cNvPr>
          <p:cNvSpPr txBox="1"/>
          <p:nvPr/>
        </p:nvSpPr>
        <p:spPr>
          <a:xfrm>
            <a:off x="9103180" y="3945104"/>
            <a:ext cx="3002552" cy="369332"/>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orbel"/>
                <a:ea typeface="+mn-ea"/>
                <a:cs typeface="+mn-cs"/>
              </a:rPr>
              <a:t>Kirchhoff's Voltage Law (KVL)</a:t>
            </a:r>
          </a:p>
        </p:txBody>
      </p:sp>
      <p:cxnSp>
        <p:nvCxnSpPr>
          <p:cNvPr id="24" name="Straight Arrow Connector 23">
            <a:extLst>
              <a:ext uri="{FF2B5EF4-FFF2-40B4-BE49-F238E27FC236}">
                <a16:creationId xmlns:a16="http://schemas.microsoft.com/office/drawing/2014/main" id="{198CF229-1FD9-E5D8-761A-FEE380E11912}"/>
              </a:ext>
            </a:extLst>
          </p:cNvPr>
          <p:cNvCxnSpPr>
            <a:cxnSpLocks/>
            <a:endCxn id="23" idx="1"/>
          </p:cNvCxnSpPr>
          <p:nvPr/>
        </p:nvCxnSpPr>
        <p:spPr>
          <a:xfrm>
            <a:off x="6608037" y="3953592"/>
            <a:ext cx="2495143" cy="176178"/>
          </a:xfrm>
          <a:prstGeom prst="straightConnector1">
            <a:avLst/>
          </a:prstGeom>
          <a:ln w="12700">
            <a:solidFill>
              <a:srgbClr val="CA1237">
                <a:alpha val="67059"/>
              </a:srgbClr>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A14ABD13-BE90-3F87-7647-383663F033A5}"/>
              </a:ext>
            </a:extLst>
          </p:cNvPr>
          <p:cNvSpPr txBox="1"/>
          <p:nvPr/>
        </p:nvSpPr>
        <p:spPr>
          <a:xfrm>
            <a:off x="9621611" y="4603259"/>
            <a:ext cx="2304233" cy="530915"/>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orbel"/>
                <a:ea typeface="+mn-ea"/>
                <a:cs typeface="+mn-cs"/>
              </a:rPr>
              <a:t>Current Magnitude </a:t>
            </a:r>
            <a:r>
              <a:rPr kumimoji="0" lang="en-US" sz="1050" b="0" i="0" u="none" strike="noStrike" kern="1200" cap="none" spc="0" normalizeH="0" baseline="0" noProof="0" dirty="0">
                <a:ln>
                  <a:noFill/>
                </a:ln>
                <a:solidFill>
                  <a:srgbClr val="FFFFFF"/>
                </a:solidFill>
                <a:effectLst/>
                <a:uLnTx/>
                <a:uFillTx/>
                <a:latin typeface="Corbel"/>
                <a:ea typeface="+mn-ea"/>
                <a:cs typeface="+mn-cs"/>
              </a:rPr>
              <a:t>in a branch</a:t>
            </a:r>
            <a:endParaRPr kumimoji="0" lang="en-US" sz="1800" b="0" i="0" u="none" strike="noStrike" kern="1200" cap="none" spc="0" normalizeH="0" baseline="0" noProof="0" dirty="0">
              <a:ln>
                <a:noFill/>
              </a:ln>
              <a:solidFill>
                <a:srgbClr val="FFFFFF"/>
              </a:solidFill>
              <a:effectLst/>
              <a:uLnTx/>
              <a:uFillTx/>
              <a:latin typeface="Corbel"/>
              <a:ea typeface="+mn-ea"/>
              <a:cs typeface="+mn-cs"/>
            </a:endParaRPr>
          </a:p>
        </p:txBody>
      </p:sp>
      <p:cxnSp>
        <p:nvCxnSpPr>
          <p:cNvPr id="33" name="Straight Arrow Connector 32">
            <a:extLst>
              <a:ext uri="{FF2B5EF4-FFF2-40B4-BE49-F238E27FC236}">
                <a16:creationId xmlns:a16="http://schemas.microsoft.com/office/drawing/2014/main" id="{362A6A9D-D3E7-6FF1-E7D4-316E269E7111}"/>
              </a:ext>
            </a:extLst>
          </p:cNvPr>
          <p:cNvCxnSpPr>
            <a:cxnSpLocks/>
            <a:endCxn id="32" idx="1"/>
          </p:cNvCxnSpPr>
          <p:nvPr/>
        </p:nvCxnSpPr>
        <p:spPr>
          <a:xfrm>
            <a:off x="5167993" y="4287405"/>
            <a:ext cx="4453618" cy="581312"/>
          </a:xfrm>
          <a:prstGeom prst="straightConnector1">
            <a:avLst/>
          </a:prstGeom>
          <a:ln w="12700">
            <a:solidFill>
              <a:srgbClr val="CA1237">
                <a:alpha val="67059"/>
              </a:srgbClr>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3E5F247C-6735-AE05-66A9-34848D091556}"/>
              </a:ext>
            </a:extLst>
          </p:cNvPr>
          <p:cNvSpPr txBox="1"/>
          <p:nvPr/>
        </p:nvSpPr>
        <p:spPr>
          <a:xfrm>
            <a:off x="146957" y="2595606"/>
            <a:ext cx="2664761" cy="1200329"/>
          </a:xfrm>
          <a:prstGeom prst="rect">
            <a:avLst/>
          </a:prstGeom>
          <a:solidFill>
            <a:srgbClr val="00B050"/>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orbel"/>
                <a:ea typeface="+mn-ea"/>
                <a:cs typeface="+mn-cs"/>
              </a:rPr>
              <a:t>Battery State of Charge Equation </a:t>
            </a:r>
            <a:r>
              <a:rPr kumimoji="0" lang="en-US" sz="1800" b="0" i="1" u="none" strike="noStrike" kern="1200" cap="none" spc="0" normalizeH="0" baseline="0" noProof="0" dirty="0">
                <a:ln>
                  <a:noFill/>
                </a:ln>
                <a:solidFill>
                  <a:srgbClr val="002060"/>
                </a:solidFill>
                <a:effectLst/>
                <a:uLnTx/>
                <a:uFillTx/>
                <a:latin typeface="Corbel"/>
                <a:ea typeface="+mn-ea"/>
                <a:cs typeface="+mn-cs"/>
              </a:rPr>
              <a:t>(this equation is temporally coupled, or has ‘memory’)</a:t>
            </a:r>
          </a:p>
        </p:txBody>
      </p:sp>
      <p:cxnSp>
        <p:nvCxnSpPr>
          <p:cNvPr id="36" name="Straight Arrow Connector 35">
            <a:extLst>
              <a:ext uri="{FF2B5EF4-FFF2-40B4-BE49-F238E27FC236}">
                <a16:creationId xmlns:a16="http://schemas.microsoft.com/office/drawing/2014/main" id="{8D426008-C705-C26F-9134-A0351A204201}"/>
              </a:ext>
            </a:extLst>
          </p:cNvPr>
          <p:cNvCxnSpPr>
            <a:cxnSpLocks/>
            <a:endCxn id="35" idx="3"/>
          </p:cNvCxnSpPr>
          <p:nvPr/>
        </p:nvCxnSpPr>
        <p:spPr>
          <a:xfrm flipH="1" flipV="1">
            <a:off x="2811718" y="3195771"/>
            <a:ext cx="1000125" cy="1407488"/>
          </a:xfrm>
          <a:prstGeom prst="straightConnector1">
            <a:avLst/>
          </a:prstGeom>
          <a:ln w="12700">
            <a:solidFill>
              <a:srgbClr val="00B050">
                <a:alpha val="67059"/>
              </a:srgbClr>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2FD62E4A-2336-D943-9DDB-A063D9A32D2A}"/>
              </a:ext>
            </a:extLst>
          </p:cNvPr>
          <p:cNvSpPr txBox="1"/>
          <p:nvPr/>
        </p:nvSpPr>
        <p:spPr>
          <a:xfrm>
            <a:off x="159205" y="5514377"/>
            <a:ext cx="2664761" cy="1200329"/>
          </a:xfrm>
          <a:prstGeom prst="rect">
            <a:avLst/>
          </a:prstGeom>
          <a:solidFill>
            <a:srgbClr val="00B050"/>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orbel"/>
                <a:ea typeface="+mn-ea"/>
                <a:cs typeface="+mn-cs"/>
              </a:rPr>
              <a:t>Complementarity of Charging and Discharging during a particular time interval.</a:t>
            </a:r>
          </a:p>
        </p:txBody>
      </p:sp>
      <p:cxnSp>
        <p:nvCxnSpPr>
          <p:cNvPr id="43" name="Straight Arrow Connector 42">
            <a:extLst>
              <a:ext uri="{FF2B5EF4-FFF2-40B4-BE49-F238E27FC236}">
                <a16:creationId xmlns:a16="http://schemas.microsoft.com/office/drawing/2014/main" id="{DAA622AD-7F7A-1C54-A3C0-1A6712AC5624}"/>
              </a:ext>
            </a:extLst>
          </p:cNvPr>
          <p:cNvCxnSpPr>
            <a:cxnSpLocks/>
            <a:endCxn id="42" idx="3"/>
          </p:cNvCxnSpPr>
          <p:nvPr/>
        </p:nvCxnSpPr>
        <p:spPr>
          <a:xfrm flipH="1" flipV="1">
            <a:off x="2823966" y="6114542"/>
            <a:ext cx="1346878" cy="433115"/>
          </a:xfrm>
          <a:prstGeom prst="straightConnector1">
            <a:avLst/>
          </a:prstGeom>
          <a:ln w="12700">
            <a:solidFill>
              <a:srgbClr val="00B050">
                <a:alpha val="67059"/>
              </a:srgbClr>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2712FACF-A787-1D47-AD9F-ACC0C125506A}"/>
              </a:ext>
            </a:extLst>
          </p:cNvPr>
          <p:cNvCxnSpPr>
            <a:cxnSpLocks/>
            <a:endCxn id="49" idx="1"/>
          </p:cNvCxnSpPr>
          <p:nvPr/>
        </p:nvCxnSpPr>
        <p:spPr>
          <a:xfrm flipV="1">
            <a:off x="4573950" y="5646593"/>
            <a:ext cx="4012447" cy="223700"/>
          </a:xfrm>
          <a:prstGeom prst="straightConnector1">
            <a:avLst/>
          </a:prstGeom>
          <a:ln>
            <a:solidFill>
              <a:schemeClr val="accent4"/>
            </a:solidFill>
            <a:prstDash val="dashDot"/>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706904F7-811C-FA0B-B53D-7F9A0FA9A862}"/>
              </a:ext>
            </a:extLst>
          </p:cNvPr>
          <p:cNvSpPr txBox="1"/>
          <p:nvPr/>
        </p:nvSpPr>
        <p:spPr>
          <a:xfrm>
            <a:off x="8586397" y="5384983"/>
            <a:ext cx="2304233" cy="523220"/>
          </a:xfrm>
          <a:prstGeom prst="rect">
            <a:avLst/>
          </a:prstGeom>
          <a:solidFill>
            <a:schemeClr val="accent4"/>
          </a:solidFill>
        </p:spPr>
        <p:style>
          <a:lnRef idx="1">
            <a:schemeClr val="accent3"/>
          </a:lnRef>
          <a:fillRef idx="2">
            <a:schemeClr val="accent3"/>
          </a:fillRef>
          <a:effectRef idx="1">
            <a:schemeClr val="accent3"/>
          </a:effectRef>
          <a:fontRef idx="minor">
            <a:schemeClr val="dk1"/>
          </a:fontRef>
        </p:style>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2060"/>
                </a:solidFill>
                <a:effectLst/>
                <a:uLnTx/>
                <a:uFillTx/>
                <a:latin typeface="Corbel"/>
                <a:ea typeface="+mn-ea"/>
                <a:cs typeface="+mn-cs"/>
              </a:rPr>
              <a:t>DER Generation </a:t>
            </a:r>
            <a:r>
              <a:rPr kumimoji="0" lang="en-US" sz="1000" b="0" i="0" u="none" strike="noStrike" kern="1200" cap="none" spc="0" normalizeH="0" baseline="0" noProof="0" dirty="0">
                <a:ln>
                  <a:noFill/>
                </a:ln>
                <a:solidFill>
                  <a:srgbClr val="002060"/>
                </a:solidFill>
                <a:effectLst/>
                <a:uLnTx/>
                <a:uFillTx/>
                <a:latin typeface="Corbel"/>
                <a:ea typeface="+mn-ea"/>
                <a:cs typeface="+mn-cs"/>
              </a:rPr>
              <a:t>(forecasted, non-controllable)</a:t>
            </a:r>
            <a:endParaRPr kumimoji="0" lang="en-US" sz="1800" b="0" i="0" u="none" strike="noStrike" kern="1200" cap="none" spc="0" normalizeH="0" baseline="0" noProof="0" dirty="0">
              <a:ln>
                <a:noFill/>
              </a:ln>
              <a:solidFill>
                <a:srgbClr val="002060"/>
              </a:solidFill>
              <a:effectLst/>
              <a:uLnTx/>
              <a:uFillTx/>
              <a:latin typeface="Corbel"/>
              <a:ea typeface="+mn-ea"/>
              <a:cs typeface="+mn-cs"/>
            </a:endParaRPr>
          </a:p>
        </p:txBody>
      </p:sp>
      <p:cxnSp>
        <p:nvCxnSpPr>
          <p:cNvPr id="52" name="Straight Arrow Connector 51">
            <a:extLst>
              <a:ext uri="{FF2B5EF4-FFF2-40B4-BE49-F238E27FC236}">
                <a16:creationId xmlns:a16="http://schemas.microsoft.com/office/drawing/2014/main" id="{26AF96C6-2720-4087-9DEF-1A224BB9B212}"/>
              </a:ext>
            </a:extLst>
          </p:cNvPr>
          <p:cNvCxnSpPr>
            <a:cxnSpLocks/>
            <a:endCxn id="53" idx="1"/>
          </p:cNvCxnSpPr>
          <p:nvPr/>
        </p:nvCxnSpPr>
        <p:spPr>
          <a:xfrm>
            <a:off x="5026250" y="5834770"/>
            <a:ext cx="3461166" cy="514510"/>
          </a:xfrm>
          <a:prstGeom prst="straightConnector1">
            <a:avLst/>
          </a:prstGeom>
          <a:ln>
            <a:solidFill>
              <a:schemeClr val="accent4"/>
            </a:solidFill>
            <a:prstDash val="dashDot"/>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62DF9172-9BEC-51C3-64C2-A53CA7928E11}"/>
              </a:ext>
            </a:extLst>
          </p:cNvPr>
          <p:cNvSpPr txBox="1"/>
          <p:nvPr/>
        </p:nvSpPr>
        <p:spPr>
          <a:xfrm>
            <a:off x="8487416" y="6072281"/>
            <a:ext cx="2304233" cy="553998"/>
          </a:xfrm>
          <a:prstGeom prst="rect">
            <a:avLst/>
          </a:prstGeom>
          <a:solidFill>
            <a:schemeClr val="accent3"/>
          </a:solidFill>
        </p:spPr>
        <p:style>
          <a:lnRef idx="1">
            <a:schemeClr val="accent3"/>
          </a:lnRef>
          <a:fillRef idx="2">
            <a:schemeClr val="accent3"/>
          </a:fillRef>
          <a:effectRef idx="1">
            <a:schemeClr val="accent3"/>
          </a:effectRef>
          <a:fontRef idx="minor">
            <a:schemeClr val="dk1"/>
          </a:fontRef>
        </p:style>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2060"/>
                </a:solidFill>
                <a:effectLst/>
                <a:uLnTx/>
                <a:uFillTx/>
                <a:latin typeface="Corbel"/>
                <a:ea typeface="+mn-ea"/>
                <a:cs typeface="+mn-cs"/>
              </a:rPr>
              <a:t>Loads </a:t>
            </a:r>
            <a:r>
              <a:rPr kumimoji="0" lang="en-US" sz="1100" b="0" i="0" u="none" strike="noStrike" kern="1200" cap="none" spc="0" normalizeH="0" baseline="0" noProof="0" dirty="0">
                <a:ln>
                  <a:noFill/>
                </a:ln>
                <a:solidFill>
                  <a:srgbClr val="002060"/>
                </a:solidFill>
                <a:effectLst/>
                <a:uLnTx/>
                <a:uFillTx/>
                <a:latin typeface="Corbel"/>
                <a:ea typeface="+mn-ea"/>
                <a:cs typeface="+mn-cs"/>
              </a:rPr>
              <a:t>(forecasted, non-controllable)</a:t>
            </a:r>
            <a:endParaRPr kumimoji="0" lang="en-US" sz="1800" b="0" i="0" u="none" strike="noStrike" kern="1200" cap="none" spc="0" normalizeH="0" baseline="0" noProof="0" dirty="0">
              <a:ln>
                <a:noFill/>
              </a:ln>
              <a:solidFill>
                <a:srgbClr val="002060"/>
              </a:solidFill>
              <a:effectLst/>
              <a:uLnTx/>
              <a:uFillTx/>
              <a:latin typeface="Corbel"/>
              <a:ea typeface="+mn-ea"/>
              <a:cs typeface="+mn-cs"/>
            </a:endParaRPr>
          </a:p>
        </p:txBody>
      </p:sp>
      <p:cxnSp>
        <p:nvCxnSpPr>
          <p:cNvPr id="55" name="Straight Arrow Connector 54">
            <a:extLst>
              <a:ext uri="{FF2B5EF4-FFF2-40B4-BE49-F238E27FC236}">
                <a16:creationId xmlns:a16="http://schemas.microsoft.com/office/drawing/2014/main" id="{F2AA0B31-5DE6-B561-3F6C-71FCE70AD966}"/>
              </a:ext>
            </a:extLst>
          </p:cNvPr>
          <p:cNvCxnSpPr>
            <a:cxnSpLocks/>
            <a:endCxn id="53" idx="1"/>
          </p:cNvCxnSpPr>
          <p:nvPr/>
        </p:nvCxnSpPr>
        <p:spPr>
          <a:xfrm>
            <a:off x="4623144" y="6099371"/>
            <a:ext cx="3864272" cy="249909"/>
          </a:xfrm>
          <a:prstGeom prst="straightConnector1">
            <a:avLst/>
          </a:prstGeom>
          <a:ln>
            <a:solidFill>
              <a:schemeClr val="accent4"/>
            </a:solidFill>
            <a:prstDash val="dash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524202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3" name="Rectangle 55">
            <a:extLst>
              <a:ext uri="{FF2B5EF4-FFF2-40B4-BE49-F238E27FC236}">
                <a16:creationId xmlns:a16="http://schemas.microsoft.com/office/drawing/2014/main" id="{7B831B6F-405A-4B47-B9BB-5CA88F2858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pic>
        <p:nvPicPr>
          <p:cNvPr id="49" name="Graphic 6" descr="Battery Charging">
            <a:extLst>
              <a:ext uri="{FF2B5EF4-FFF2-40B4-BE49-F238E27FC236}">
                <a16:creationId xmlns:a16="http://schemas.microsoft.com/office/drawing/2014/main" id="{B4544680-A363-7308-FFE8-9D93D342134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64988" y="1744515"/>
            <a:ext cx="3368969" cy="3368969"/>
          </a:xfrm>
          <a:prstGeom prst="rect">
            <a:avLst/>
          </a:prstGeom>
        </p:spPr>
      </p:pic>
      <p:sp>
        <p:nvSpPr>
          <p:cNvPr id="84" name="Freeform: Shape 57">
            <a:extLst>
              <a:ext uri="{FF2B5EF4-FFF2-40B4-BE49-F238E27FC236}">
                <a16:creationId xmlns:a16="http://schemas.microsoft.com/office/drawing/2014/main" id="{15109354-9C5D-4F8C-B0E6-D1043C7BF2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9992" y="0"/>
            <a:ext cx="7562008" cy="6858000"/>
          </a:xfrm>
          <a:custGeom>
            <a:avLst/>
            <a:gdLst>
              <a:gd name="connsiteX0" fmla="*/ 7529613 w 7529613"/>
              <a:gd name="connsiteY0" fmla="*/ 0 h 6858000"/>
              <a:gd name="connsiteX1" fmla="*/ 1222331 w 7529613"/>
              <a:gd name="connsiteY1" fmla="*/ 0 h 6858000"/>
              <a:gd name="connsiteX2" fmla="*/ 1126483 w 7529613"/>
              <a:gd name="connsiteY2" fmla="*/ 148742 h 6858000"/>
              <a:gd name="connsiteX3" fmla="*/ 767554 w 7529613"/>
              <a:gd name="connsiteY3" fmla="*/ 819975 h 6858000"/>
              <a:gd name="connsiteX4" fmla="*/ 742103 w 7529613"/>
              <a:gd name="connsiteY4" fmla="*/ 854514 h 6858000"/>
              <a:gd name="connsiteX5" fmla="*/ 785881 w 7529613"/>
              <a:gd name="connsiteY5" fmla="*/ 750263 h 6858000"/>
              <a:gd name="connsiteX6" fmla="*/ 978978 w 7529613"/>
              <a:gd name="connsiteY6" fmla="*/ 331786 h 6858000"/>
              <a:gd name="connsiteX7" fmla="*/ 1155717 w 7529613"/>
              <a:gd name="connsiteY7" fmla="*/ 0 h 6858000"/>
              <a:gd name="connsiteX8" fmla="*/ 1098249 w 7529613"/>
              <a:gd name="connsiteY8" fmla="*/ 0 h 6858000"/>
              <a:gd name="connsiteX9" fmla="*/ 991458 w 7529613"/>
              <a:gd name="connsiteY9" fmla="*/ 196614 h 6858000"/>
              <a:gd name="connsiteX10" fmla="*/ 493941 w 7529613"/>
              <a:gd name="connsiteY10" fmla="*/ 1371196 h 6858000"/>
              <a:gd name="connsiteX11" fmla="*/ 46485 w 7529613"/>
              <a:gd name="connsiteY11" fmla="*/ 3331516 h 6858000"/>
              <a:gd name="connsiteX12" fmla="*/ 12252 w 7529613"/>
              <a:gd name="connsiteY12" fmla="*/ 4357388 h 6858000"/>
              <a:gd name="connsiteX13" fmla="*/ 170821 w 7529613"/>
              <a:gd name="connsiteY13" fmla="*/ 5552906 h 6858000"/>
              <a:gd name="connsiteX14" fmla="*/ 537265 w 7529613"/>
              <a:gd name="connsiteY14" fmla="*/ 6828295 h 6858000"/>
              <a:gd name="connsiteX15" fmla="*/ 549692 w 7529613"/>
              <a:gd name="connsiteY15" fmla="*/ 6858000 h 6858000"/>
              <a:gd name="connsiteX16" fmla="*/ 602234 w 7529613"/>
              <a:gd name="connsiteY16" fmla="*/ 6858000 h 6858000"/>
              <a:gd name="connsiteX17" fmla="*/ 595414 w 7529613"/>
              <a:gd name="connsiteY17" fmla="*/ 6841549 h 6858000"/>
              <a:gd name="connsiteX18" fmla="*/ 364260 w 7529613"/>
              <a:gd name="connsiteY18" fmla="*/ 6142729 h 6858000"/>
              <a:gd name="connsiteX19" fmla="*/ 213071 w 7529613"/>
              <a:gd name="connsiteY19" fmla="*/ 5513923 h 6858000"/>
              <a:gd name="connsiteX20" fmla="*/ 211290 w 7529613"/>
              <a:gd name="connsiteY20" fmla="*/ 5480401 h 6858000"/>
              <a:gd name="connsiteX21" fmla="*/ 311446 w 7529613"/>
              <a:gd name="connsiteY21" fmla="*/ 5830359 h 6858000"/>
              <a:gd name="connsiteX22" fmla="*/ 622963 w 7529613"/>
              <a:gd name="connsiteY22" fmla="*/ 6670527 h 6858000"/>
              <a:gd name="connsiteX23" fmla="*/ 710464 w 7529613"/>
              <a:gd name="connsiteY23" fmla="*/ 6858000 h 6858000"/>
              <a:gd name="connsiteX24" fmla="*/ 7529613 w 7529613"/>
              <a:gd name="connsiteY2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529613" h="6858000">
                <a:moveTo>
                  <a:pt x="7529613" y="0"/>
                </a:moveTo>
                <a:lnTo>
                  <a:pt x="1222331" y="0"/>
                </a:lnTo>
                <a:lnTo>
                  <a:pt x="1126483" y="148742"/>
                </a:lnTo>
                <a:cubicBezTo>
                  <a:pt x="995323" y="365513"/>
                  <a:pt x="876174" y="589569"/>
                  <a:pt x="767554" y="819975"/>
                </a:cubicBezTo>
                <a:cubicBezTo>
                  <a:pt x="762210" y="833492"/>
                  <a:pt x="753441" y="845393"/>
                  <a:pt x="742103" y="854514"/>
                </a:cubicBezTo>
                <a:cubicBezTo>
                  <a:pt x="756737" y="819849"/>
                  <a:pt x="770991" y="784928"/>
                  <a:pt x="785881" y="750263"/>
                </a:cubicBezTo>
                <a:cubicBezTo>
                  <a:pt x="846713" y="608712"/>
                  <a:pt x="910948" y="469145"/>
                  <a:pt x="978978" y="331786"/>
                </a:cubicBezTo>
                <a:lnTo>
                  <a:pt x="1155717" y="0"/>
                </a:lnTo>
                <a:lnTo>
                  <a:pt x="1098249" y="0"/>
                </a:lnTo>
                <a:lnTo>
                  <a:pt x="991458" y="196614"/>
                </a:lnTo>
                <a:cubicBezTo>
                  <a:pt x="797017" y="573253"/>
                  <a:pt x="633548" y="966066"/>
                  <a:pt x="493941" y="1371196"/>
                </a:cubicBezTo>
                <a:cubicBezTo>
                  <a:pt x="276630" y="2007265"/>
                  <a:pt x="126659" y="2664286"/>
                  <a:pt x="46485" y="3331516"/>
                </a:cubicBezTo>
                <a:cubicBezTo>
                  <a:pt x="4488" y="3672965"/>
                  <a:pt x="-14219" y="4013908"/>
                  <a:pt x="12252" y="4357388"/>
                </a:cubicBezTo>
                <a:cubicBezTo>
                  <a:pt x="43558" y="4758899"/>
                  <a:pt x="90773" y="5157998"/>
                  <a:pt x="170821" y="5552906"/>
                </a:cubicBezTo>
                <a:cubicBezTo>
                  <a:pt x="259109" y="5988893"/>
                  <a:pt x="378967" y="6414594"/>
                  <a:pt x="537265" y="6828295"/>
                </a:cubicBezTo>
                <a:lnTo>
                  <a:pt x="549692" y="6858000"/>
                </a:lnTo>
                <a:lnTo>
                  <a:pt x="602234" y="6858000"/>
                </a:lnTo>
                <a:lnTo>
                  <a:pt x="595414" y="6841549"/>
                </a:lnTo>
                <a:cubicBezTo>
                  <a:pt x="507884" y="6614016"/>
                  <a:pt x="431296" y="6380817"/>
                  <a:pt x="364260" y="6142729"/>
                </a:cubicBezTo>
                <a:cubicBezTo>
                  <a:pt x="305974" y="5935370"/>
                  <a:pt x="262958" y="5723695"/>
                  <a:pt x="213071" y="5513923"/>
                </a:cubicBezTo>
                <a:cubicBezTo>
                  <a:pt x="211892" y="5502788"/>
                  <a:pt x="211299" y="5491601"/>
                  <a:pt x="211290" y="5480401"/>
                </a:cubicBezTo>
                <a:cubicBezTo>
                  <a:pt x="247814" y="5607635"/>
                  <a:pt x="276958" y="5719759"/>
                  <a:pt x="311446" y="5830359"/>
                </a:cubicBezTo>
                <a:cubicBezTo>
                  <a:pt x="401357" y="6118381"/>
                  <a:pt x="505060" y="6398531"/>
                  <a:pt x="622963" y="6670527"/>
                </a:cubicBezTo>
                <a:lnTo>
                  <a:pt x="710464" y="6858000"/>
                </a:lnTo>
                <a:lnTo>
                  <a:pt x="7529613" y="6858000"/>
                </a:lnTo>
                <a:close/>
              </a:path>
            </a:pathLst>
          </a:custGeom>
          <a:solidFill>
            <a:schemeClr val="accent2"/>
          </a:solidFill>
          <a:ln w="6857" cap="flat">
            <a:noFill/>
            <a:prstDash val="solid"/>
            <a:miter/>
          </a:ln>
        </p:spPr>
        <p:txBody>
          <a:bodyPr wrap="square" rtlCol="0"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orbel"/>
              <a:ea typeface="+mn-ea"/>
              <a:cs typeface="+mn-cs"/>
            </a:endParaRPr>
          </a:p>
        </p:txBody>
      </p:sp>
      <p:sp>
        <p:nvSpPr>
          <p:cNvPr id="2" name="Title 1">
            <a:extLst>
              <a:ext uri="{FF2B5EF4-FFF2-40B4-BE49-F238E27FC236}">
                <a16:creationId xmlns:a16="http://schemas.microsoft.com/office/drawing/2014/main" id="{A4C04623-9F4B-09DC-9D6A-54C3F0D26B46}"/>
              </a:ext>
            </a:extLst>
          </p:cNvPr>
          <p:cNvSpPr>
            <a:spLocks noGrp="1"/>
          </p:cNvSpPr>
          <p:nvPr>
            <p:ph type="title"/>
          </p:nvPr>
        </p:nvSpPr>
        <p:spPr>
          <a:xfrm>
            <a:off x="5759354" y="457201"/>
            <a:ext cx="5337270" cy="1835911"/>
          </a:xfrm>
        </p:spPr>
        <p:txBody>
          <a:bodyPr vert="horz" lIns="91440" tIns="45720" rIns="91440" bIns="45720" rtlCol="0" anchor="b">
            <a:normAutofit/>
          </a:bodyPr>
          <a:lstStyle/>
          <a:p>
            <a:r>
              <a:rPr lang="en-US" sz="3400" kern="1200">
                <a:solidFill>
                  <a:srgbClr val="FFFFFF"/>
                </a:solidFill>
                <a:latin typeface="+mj-lt"/>
                <a:ea typeface="+mj-ea"/>
                <a:cs typeface="+mj-cs"/>
              </a:rPr>
              <a:t>Multi-Period D-OPF simulation of a grid with DERs and Battery Storage</a:t>
            </a:r>
          </a:p>
        </p:txBody>
      </p:sp>
      <p:sp>
        <p:nvSpPr>
          <p:cNvPr id="85" name="sketch line">
            <a:extLst>
              <a:ext uri="{FF2B5EF4-FFF2-40B4-BE49-F238E27FC236}">
                <a16:creationId xmlns:a16="http://schemas.microsoft.com/office/drawing/2014/main" id="{49B530FE-A87D-41A0-A920-ADC6539EA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59353" y="2560829"/>
            <a:ext cx="5029200" cy="18288"/>
          </a:xfrm>
          <a:custGeom>
            <a:avLst/>
            <a:gdLst>
              <a:gd name="connsiteX0" fmla="*/ 0 w 5029200"/>
              <a:gd name="connsiteY0" fmla="*/ 0 h 18288"/>
              <a:gd name="connsiteX1" fmla="*/ 528066 w 5029200"/>
              <a:gd name="connsiteY1" fmla="*/ 0 h 18288"/>
              <a:gd name="connsiteX2" fmla="*/ 1207008 w 5029200"/>
              <a:gd name="connsiteY2" fmla="*/ 0 h 18288"/>
              <a:gd name="connsiteX3" fmla="*/ 1785366 w 5029200"/>
              <a:gd name="connsiteY3" fmla="*/ 0 h 18288"/>
              <a:gd name="connsiteX4" fmla="*/ 2313432 w 5029200"/>
              <a:gd name="connsiteY4" fmla="*/ 0 h 18288"/>
              <a:gd name="connsiteX5" fmla="*/ 2992374 w 5029200"/>
              <a:gd name="connsiteY5" fmla="*/ 0 h 18288"/>
              <a:gd name="connsiteX6" fmla="*/ 3621024 w 5029200"/>
              <a:gd name="connsiteY6" fmla="*/ 0 h 18288"/>
              <a:gd name="connsiteX7" fmla="*/ 4249674 w 5029200"/>
              <a:gd name="connsiteY7" fmla="*/ 0 h 18288"/>
              <a:gd name="connsiteX8" fmla="*/ 5029200 w 5029200"/>
              <a:gd name="connsiteY8" fmla="*/ 0 h 18288"/>
              <a:gd name="connsiteX9" fmla="*/ 5029200 w 5029200"/>
              <a:gd name="connsiteY9" fmla="*/ 18288 h 18288"/>
              <a:gd name="connsiteX10" fmla="*/ 4501134 w 5029200"/>
              <a:gd name="connsiteY10" fmla="*/ 18288 h 18288"/>
              <a:gd name="connsiteX11" fmla="*/ 4023360 w 5029200"/>
              <a:gd name="connsiteY11" fmla="*/ 18288 h 18288"/>
              <a:gd name="connsiteX12" fmla="*/ 3344418 w 5029200"/>
              <a:gd name="connsiteY12" fmla="*/ 18288 h 18288"/>
              <a:gd name="connsiteX13" fmla="*/ 2816352 w 5029200"/>
              <a:gd name="connsiteY13" fmla="*/ 18288 h 18288"/>
              <a:gd name="connsiteX14" fmla="*/ 2137410 w 5029200"/>
              <a:gd name="connsiteY14" fmla="*/ 18288 h 18288"/>
              <a:gd name="connsiteX15" fmla="*/ 1408176 w 5029200"/>
              <a:gd name="connsiteY15" fmla="*/ 18288 h 18288"/>
              <a:gd name="connsiteX16" fmla="*/ 829818 w 5029200"/>
              <a:gd name="connsiteY16" fmla="*/ 18288 h 18288"/>
              <a:gd name="connsiteX17" fmla="*/ 0 w 5029200"/>
              <a:gd name="connsiteY17" fmla="*/ 18288 h 18288"/>
              <a:gd name="connsiteX18" fmla="*/ 0 w 5029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029200" h="18288" fill="none" extrusionOk="0">
                <a:moveTo>
                  <a:pt x="0" y="0"/>
                </a:moveTo>
                <a:cubicBezTo>
                  <a:pt x="142937" y="1696"/>
                  <a:pt x="371859" y="12840"/>
                  <a:pt x="528066" y="0"/>
                </a:cubicBezTo>
                <a:cubicBezTo>
                  <a:pt x="684273" y="-12840"/>
                  <a:pt x="928949" y="-5725"/>
                  <a:pt x="1207008" y="0"/>
                </a:cubicBezTo>
                <a:cubicBezTo>
                  <a:pt x="1485067" y="5725"/>
                  <a:pt x="1562886" y="-21331"/>
                  <a:pt x="1785366" y="0"/>
                </a:cubicBezTo>
                <a:cubicBezTo>
                  <a:pt x="2007846" y="21331"/>
                  <a:pt x="2056226" y="25221"/>
                  <a:pt x="2313432" y="0"/>
                </a:cubicBezTo>
                <a:cubicBezTo>
                  <a:pt x="2570638" y="-25221"/>
                  <a:pt x="2732455" y="16294"/>
                  <a:pt x="2992374" y="0"/>
                </a:cubicBezTo>
                <a:cubicBezTo>
                  <a:pt x="3252293" y="-16294"/>
                  <a:pt x="3319267" y="-29774"/>
                  <a:pt x="3621024" y="0"/>
                </a:cubicBezTo>
                <a:cubicBezTo>
                  <a:pt x="3922781" y="29774"/>
                  <a:pt x="3998107" y="-1004"/>
                  <a:pt x="4249674" y="0"/>
                </a:cubicBezTo>
                <a:cubicBezTo>
                  <a:pt x="4501241" y="1004"/>
                  <a:pt x="4792523" y="-4510"/>
                  <a:pt x="5029200" y="0"/>
                </a:cubicBezTo>
                <a:cubicBezTo>
                  <a:pt x="5029730" y="6954"/>
                  <a:pt x="5029934" y="12839"/>
                  <a:pt x="5029200" y="18288"/>
                </a:cubicBezTo>
                <a:cubicBezTo>
                  <a:pt x="4805432" y="23154"/>
                  <a:pt x="4715801" y="17034"/>
                  <a:pt x="4501134" y="18288"/>
                </a:cubicBezTo>
                <a:cubicBezTo>
                  <a:pt x="4286467" y="19542"/>
                  <a:pt x="4193719" y="41701"/>
                  <a:pt x="4023360" y="18288"/>
                </a:cubicBezTo>
                <a:cubicBezTo>
                  <a:pt x="3853001" y="-5125"/>
                  <a:pt x="3676466" y="16909"/>
                  <a:pt x="3344418" y="18288"/>
                </a:cubicBezTo>
                <a:cubicBezTo>
                  <a:pt x="3012370" y="19667"/>
                  <a:pt x="2945824" y="14410"/>
                  <a:pt x="2816352" y="18288"/>
                </a:cubicBezTo>
                <a:cubicBezTo>
                  <a:pt x="2686880" y="22166"/>
                  <a:pt x="2438351" y="13507"/>
                  <a:pt x="2137410" y="18288"/>
                </a:cubicBezTo>
                <a:cubicBezTo>
                  <a:pt x="1836469" y="23069"/>
                  <a:pt x="1581391" y="46111"/>
                  <a:pt x="1408176" y="18288"/>
                </a:cubicBezTo>
                <a:cubicBezTo>
                  <a:pt x="1234961" y="-9535"/>
                  <a:pt x="1040489" y="-7495"/>
                  <a:pt x="829818" y="18288"/>
                </a:cubicBezTo>
                <a:cubicBezTo>
                  <a:pt x="619147" y="44071"/>
                  <a:pt x="238626" y="37568"/>
                  <a:pt x="0" y="18288"/>
                </a:cubicBezTo>
                <a:cubicBezTo>
                  <a:pt x="-570" y="9279"/>
                  <a:pt x="132" y="5100"/>
                  <a:pt x="0" y="0"/>
                </a:cubicBezTo>
                <a:close/>
              </a:path>
              <a:path w="5029200" h="18288" stroke="0" extrusionOk="0">
                <a:moveTo>
                  <a:pt x="0" y="0"/>
                </a:moveTo>
                <a:cubicBezTo>
                  <a:pt x="165412" y="-21137"/>
                  <a:pt x="322344" y="-21985"/>
                  <a:pt x="578358" y="0"/>
                </a:cubicBezTo>
                <a:cubicBezTo>
                  <a:pt x="834372" y="21985"/>
                  <a:pt x="907099" y="-19195"/>
                  <a:pt x="1056132" y="0"/>
                </a:cubicBezTo>
                <a:cubicBezTo>
                  <a:pt x="1205165" y="19195"/>
                  <a:pt x="1612834" y="-24928"/>
                  <a:pt x="1785366" y="0"/>
                </a:cubicBezTo>
                <a:cubicBezTo>
                  <a:pt x="1957898" y="24928"/>
                  <a:pt x="2149044" y="19108"/>
                  <a:pt x="2363724" y="0"/>
                </a:cubicBezTo>
                <a:cubicBezTo>
                  <a:pt x="2578404" y="-19108"/>
                  <a:pt x="2759981" y="-21788"/>
                  <a:pt x="2942082" y="0"/>
                </a:cubicBezTo>
                <a:cubicBezTo>
                  <a:pt x="3124183" y="21788"/>
                  <a:pt x="3482217" y="8836"/>
                  <a:pt x="3671316" y="0"/>
                </a:cubicBezTo>
                <a:cubicBezTo>
                  <a:pt x="3860415" y="-8836"/>
                  <a:pt x="4058665" y="-25048"/>
                  <a:pt x="4199382" y="0"/>
                </a:cubicBezTo>
                <a:cubicBezTo>
                  <a:pt x="4340099" y="25048"/>
                  <a:pt x="4735096" y="-22088"/>
                  <a:pt x="5029200" y="0"/>
                </a:cubicBezTo>
                <a:cubicBezTo>
                  <a:pt x="5028517" y="5414"/>
                  <a:pt x="5028480" y="12510"/>
                  <a:pt x="5029200" y="18288"/>
                </a:cubicBezTo>
                <a:cubicBezTo>
                  <a:pt x="4891577" y="31493"/>
                  <a:pt x="4684146" y="-2509"/>
                  <a:pt x="4501134" y="18288"/>
                </a:cubicBezTo>
                <a:cubicBezTo>
                  <a:pt x="4318122" y="39085"/>
                  <a:pt x="4030703" y="3672"/>
                  <a:pt x="3872484" y="18288"/>
                </a:cubicBezTo>
                <a:cubicBezTo>
                  <a:pt x="3714265" y="32905"/>
                  <a:pt x="3546134" y="7501"/>
                  <a:pt x="3294126" y="18288"/>
                </a:cubicBezTo>
                <a:cubicBezTo>
                  <a:pt x="3042118" y="29075"/>
                  <a:pt x="2912116" y="11153"/>
                  <a:pt x="2564892" y="18288"/>
                </a:cubicBezTo>
                <a:cubicBezTo>
                  <a:pt x="2217668" y="25423"/>
                  <a:pt x="2095118" y="11659"/>
                  <a:pt x="1835658" y="18288"/>
                </a:cubicBezTo>
                <a:cubicBezTo>
                  <a:pt x="1576198" y="24917"/>
                  <a:pt x="1500897" y="19889"/>
                  <a:pt x="1307592" y="18288"/>
                </a:cubicBezTo>
                <a:cubicBezTo>
                  <a:pt x="1114287" y="16687"/>
                  <a:pt x="961527" y="47453"/>
                  <a:pt x="678942" y="18288"/>
                </a:cubicBezTo>
                <a:cubicBezTo>
                  <a:pt x="396357" y="-10877"/>
                  <a:pt x="271066" y="23005"/>
                  <a:pt x="0" y="18288"/>
                </a:cubicBezTo>
                <a:cubicBezTo>
                  <a:pt x="-306" y="11061"/>
                  <a:pt x="-655" y="7751"/>
                  <a:pt x="0" y="0"/>
                </a:cubicBezTo>
                <a:close/>
              </a:path>
            </a:pathLst>
          </a:custGeom>
          <a:solidFill>
            <a:srgbClr val="FFFFFF"/>
          </a:solidFill>
          <a:ln w="38100" cap="rnd">
            <a:solidFill>
              <a:srgbClr val="FFFFF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3" name="Content Placeholder 2">
            <a:extLst>
              <a:ext uri="{FF2B5EF4-FFF2-40B4-BE49-F238E27FC236}">
                <a16:creationId xmlns:a16="http://schemas.microsoft.com/office/drawing/2014/main" id="{24947C85-497D-A1A4-6BBC-F29552289E3C}"/>
              </a:ext>
            </a:extLst>
          </p:cNvPr>
          <p:cNvSpPr>
            <a:spLocks noGrp="1"/>
          </p:cNvSpPr>
          <p:nvPr>
            <p:ph idx="1"/>
          </p:nvPr>
        </p:nvSpPr>
        <p:spPr>
          <a:xfrm>
            <a:off x="5759354" y="2798064"/>
            <a:ext cx="5461095" cy="2641683"/>
          </a:xfrm>
        </p:spPr>
        <p:txBody>
          <a:bodyPr vert="horz" lIns="91440" tIns="45720" rIns="91440" bIns="45720" rtlCol="0" anchor="t">
            <a:normAutofit fontScale="92500" lnSpcReduction="10000"/>
          </a:bodyPr>
          <a:lstStyle/>
          <a:p>
            <a:pPr marL="0" indent="0">
              <a:buNone/>
            </a:pPr>
            <a:r>
              <a:rPr lang="en-US" sz="2000" strike="sngStrike">
                <a:solidFill>
                  <a:srgbClr val="FFFFFF"/>
                </a:solidFill>
              </a:rPr>
              <a:t>Currently it’s a series of single period D-OPFs, being solved for greedily.</a:t>
            </a:r>
          </a:p>
          <a:p>
            <a:pPr marL="0" indent="0">
              <a:buNone/>
            </a:pPr>
            <a:r>
              <a:rPr lang="en-US" sz="2000" strike="sngStrike">
                <a:solidFill>
                  <a:srgbClr val="FFFFFF"/>
                </a:solidFill>
              </a:rPr>
              <a:t>Battery State of Charge (SOC) is ‘memorized’ by the grid after every time step, so a meaningful simulation is run for ‘Multi-time period’, even though the optimization itself is NOT done over the whole horizon.</a:t>
            </a:r>
          </a:p>
          <a:p>
            <a:pPr marL="0" indent="0">
              <a:buNone/>
            </a:pPr>
            <a:r>
              <a:rPr lang="en-US" sz="2000">
                <a:solidFill>
                  <a:srgbClr val="FFFFFF"/>
                </a:solidFill>
              </a:rPr>
              <a:t>Naïve Brute-Force approach to MPOPF being implemented (Solve for the full problem for the full horizon in one go).</a:t>
            </a:r>
          </a:p>
        </p:txBody>
      </p:sp>
    </p:spTree>
    <p:extLst>
      <p:ext uri="{BB962C8B-B14F-4D97-AF65-F5344CB8AC3E}">
        <p14:creationId xmlns:p14="http://schemas.microsoft.com/office/powerpoint/2010/main" val="41839985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a:solidFill>
                  <a:schemeClr val="tx1"/>
                </a:solidFill>
                <a:latin typeface="+mj-lt"/>
                <a:ea typeface="+mj-ea"/>
                <a:cs typeface="+mj-cs"/>
              </a:rPr>
              <a:t>Optimization Formulation</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2000" kern="1200">
                <a:latin typeface="+mn-lt"/>
                <a:ea typeface="+mn-ea"/>
                <a:cs typeface="+mn-cs"/>
              </a:rPr>
              <a:t>The Full Optimization Problem for Brute-Force MPOPF</a:t>
            </a:r>
          </a:p>
        </p:txBody>
      </p:sp>
      <mc:AlternateContent xmlns:mc="http://schemas.openxmlformats.org/markup-compatibility/2006">
        <mc:Choice xmlns:a14="http://schemas.microsoft.com/office/drawing/2010/main" Requires="a14">
          <p:sp>
            <p:nvSpPr>
              <p:cNvPr id="16" name="Rectangle 15">
                <a:extLst>
                  <a:ext uri="{FF2B5EF4-FFF2-40B4-BE49-F238E27FC236}">
                    <a16:creationId xmlns:a16="http://schemas.microsoft.com/office/drawing/2014/main" id="{B7B08128-E48D-BCDF-DA72-09B0FF2452BA}"/>
                  </a:ext>
                </a:extLst>
              </p:cNvPr>
              <p:cNvSpPr/>
              <p:nvPr/>
            </p:nvSpPr>
            <p:spPr>
              <a:xfrm>
                <a:off x="187365" y="3839475"/>
                <a:ext cx="2196606" cy="2617432"/>
              </a:xfrm>
              <a:prstGeom prst="rect">
                <a:avLst/>
              </a:prstGeom>
              <a:solidFill>
                <a:srgbClr val="002D61">
                  <a:alpha val="74902"/>
                </a:srgbClr>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00"/>
                    </a:solidFill>
                    <a:effectLst/>
                    <a:uLnTx/>
                    <a:uFillTx/>
                    <a:latin typeface="Corbel"/>
                    <a:ea typeface="+mn-ea"/>
                    <a:cs typeface="+mn-cs"/>
                  </a:rPr>
                  <a:t>#Types of variables</a:t>
                </a:r>
              </a:p>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9</m:t>
                      </m:r>
                      <m:r>
                        <a:rPr kumimoji="0" lang="en-IN"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𝑇</m:t>
                      </m:r>
                    </m:oMath>
                  </m:oMathPara>
                </a14:m>
                <a:endParaRPr kumimoji="0" lang="en-US" sz="1600" b="0" i="0" u="none" strike="noStrike" kern="1200" cap="none" spc="0" normalizeH="0" baseline="0" noProof="0">
                  <a:ln>
                    <a:noFill/>
                  </a:ln>
                  <a:solidFill>
                    <a:srgbClr val="FFFFFF"/>
                  </a:solidFill>
                  <a:effectLst/>
                  <a:uLnTx/>
                  <a:uFillTx/>
                  <a:latin typeface="Corbel"/>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Corbel"/>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00"/>
                    </a:solidFill>
                    <a:effectLst/>
                    <a:uLnTx/>
                    <a:uFillTx/>
                    <a:latin typeface="Corbel"/>
                    <a:ea typeface="+mn-ea"/>
                    <a:cs typeface="+mn-cs"/>
                  </a:rPr>
                  <a:t>#Variables </a:t>
                </a:r>
              </a:p>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4</m:t>
                      </m:r>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𝑚𝑇</m:t>
                      </m:r>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m:t>
                      </m:r>
                      <m:sSub>
                        <m:sSubPr>
                          <m:ctrlP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sSubPr>
                        <m:e>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𝑛</m:t>
                          </m:r>
                        </m:e>
                        <m:sub>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𝐷𝐸𝑅</m:t>
                          </m:r>
                          <m:r>
                            <a:rPr kumimoji="0" lang="en-IN"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𝑇</m:t>
                          </m:r>
                        </m:sub>
                      </m:sSub>
                      <m:r>
                        <a:rPr kumimoji="0" lang="en-IN"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𝑇</m:t>
                      </m:r>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+4</m:t>
                      </m:r>
                      <m:sSub>
                        <m:sSubPr>
                          <m:ctrlP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sSubPr>
                        <m:e>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𝑛</m:t>
                          </m:r>
                        </m:e>
                        <m:sub>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𝐵𝑎𝑡𝑡</m:t>
                          </m:r>
                        </m:sub>
                      </m:sSub>
                      <m:r>
                        <a:rPr kumimoji="0" lang="en-IN"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𝑇</m:t>
                      </m:r>
                    </m:oMath>
                  </m:oMathPara>
                </a14:m>
                <a:endParaRPr kumimoji="0" lang="en-US" sz="1600" b="0" i="0" u="none" strike="noStrike" kern="1200" cap="none" spc="0" normalizeH="0" baseline="0" noProof="0">
                  <a:ln>
                    <a:noFill/>
                  </a:ln>
                  <a:solidFill>
                    <a:srgbClr val="FFFFFF"/>
                  </a:solidFill>
                  <a:effectLst/>
                  <a:uLnTx/>
                  <a:uFillTx/>
                  <a:latin typeface="Corbel"/>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Corbel"/>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00"/>
                    </a:solidFill>
                    <a:effectLst/>
                    <a:uLnTx/>
                    <a:uFillTx/>
                    <a:latin typeface="Corbel"/>
                    <a:ea typeface="+mn-ea"/>
                    <a:cs typeface="+mn-cs"/>
                  </a:rPr>
                  <a:t>#Equality Constraints</a:t>
                </a:r>
                <a:r>
                  <a:rPr kumimoji="0" lang="en-US" sz="1600" b="0" i="0" u="none" strike="noStrike" kern="1200" cap="none" spc="0" normalizeH="0" baseline="0" noProof="0">
                    <a:ln>
                      <a:noFill/>
                    </a:ln>
                    <a:solidFill>
                      <a:srgbClr val="FFFFFF"/>
                    </a:solidFill>
                    <a:effectLst/>
                    <a:uLnTx/>
                    <a:uFillTx/>
                    <a:latin typeface="Corbel"/>
                    <a:ea typeface="+mn-ea"/>
                    <a:cs typeface="+mn-cs"/>
                  </a:rPr>
                  <a:t> </a:t>
                </a:r>
                <a14:m>
                  <m:oMath xmlns:m="http://schemas.openxmlformats.org/officeDocument/2006/math">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4</m:t>
                    </m:r>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𝑚𝑇</m:t>
                    </m:r>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m:t>
                    </m:r>
                    <m:sSub>
                      <m:sSubPr>
                        <m:ctrlP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sSubPr>
                      <m:e>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𝑛</m:t>
                        </m:r>
                      </m:e>
                      <m:sub>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𝐵𝑎𝑡𝑡</m:t>
                        </m:r>
                      </m:sub>
                    </m:sSub>
                    <m:r>
                      <a:rPr kumimoji="0" lang="en-IN"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𝑇</m:t>
                    </m:r>
                  </m:oMath>
                </a14:m>
                <a:r>
                  <a:rPr kumimoji="0" lang="en-US" sz="1600" b="0" i="0" u="none" strike="noStrike" kern="1200" cap="none" spc="0" normalizeH="0" baseline="0" noProof="0">
                    <a:ln>
                      <a:noFill/>
                    </a:ln>
                    <a:solidFill>
                      <a:srgbClr val="FFFFFF"/>
                    </a:solidFill>
                    <a:effectLst/>
                    <a:uLnTx/>
                    <a:uFillTx/>
                    <a:latin typeface="Corbel"/>
                    <a:ea typeface="+mn-ea"/>
                    <a:cs typeface="+mn-cs"/>
                  </a:rPr>
                  <a:t>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Corbel"/>
                    <a:ea typeface="+mn-ea"/>
                    <a:cs typeface="+mn-cs"/>
                  </a:rPr>
                  <a:t>(Non-Linear)</a:t>
                </a:r>
              </a:p>
            </p:txBody>
          </p:sp>
        </mc:Choice>
        <mc:Fallback>
          <p:sp>
            <p:nvSpPr>
              <p:cNvPr id="16" name="Rectangle 15">
                <a:extLst>
                  <a:ext uri="{FF2B5EF4-FFF2-40B4-BE49-F238E27FC236}">
                    <a16:creationId xmlns:a16="http://schemas.microsoft.com/office/drawing/2014/main" id="{B7B08128-E48D-BCDF-DA72-09B0FF2452BA}"/>
                  </a:ext>
                </a:extLst>
              </p:cNvPr>
              <p:cNvSpPr>
                <a:spLocks noRot="1" noChangeAspect="1" noMove="1" noResize="1" noEditPoints="1" noAdjustHandles="1" noChangeArrowheads="1" noChangeShapeType="1" noTextEdit="1"/>
              </p:cNvSpPr>
              <p:nvPr/>
            </p:nvSpPr>
            <p:spPr>
              <a:xfrm>
                <a:off x="187365" y="3839475"/>
                <a:ext cx="2196606" cy="2617432"/>
              </a:xfrm>
              <a:prstGeom prst="rect">
                <a:avLst/>
              </a:prstGeom>
              <a:blipFill>
                <a:blip r:embed="rId2"/>
                <a:stretch>
                  <a:fillRect b="-928"/>
                </a:stretch>
              </a:blipFill>
              <a:ln/>
            </p:spPr>
            <p:txBody>
              <a:bodyPr/>
              <a:lstStyle/>
              <a:p>
                <a:r>
                  <a:rPr lang="en-IN">
                    <a:noFill/>
                  </a:rPr>
                  <a:t> </a:t>
                </a:r>
              </a:p>
            </p:txBody>
          </p:sp>
        </mc:Fallback>
      </mc:AlternateContent>
      <p:pic>
        <p:nvPicPr>
          <p:cNvPr id="9" name="Picture 8">
            <a:extLst>
              <a:ext uri="{FF2B5EF4-FFF2-40B4-BE49-F238E27FC236}">
                <a16:creationId xmlns:a16="http://schemas.microsoft.com/office/drawing/2014/main" id="{766C9628-90E7-3E9D-27C1-FF691929564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971908" y="2058605"/>
            <a:ext cx="5318071" cy="4489052"/>
          </a:xfrm>
          <a:custGeom>
            <a:avLst/>
            <a:gdLst>
              <a:gd name="connsiteX0" fmla="*/ 0 w 5318071"/>
              <a:gd name="connsiteY0" fmla="*/ 0 h 4489052"/>
              <a:gd name="connsiteX1" fmla="*/ 431355 w 5318071"/>
              <a:gd name="connsiteY1" fmla="*/ 0 h 4489052"/>
              <a:gd name="connsiteX2" fmla="*/ 1075432 w 5318071"/>
              <a:gd name="connsiteY2" fmla="*/ 0 h 4489052"/>
              <a:gd name="connsiteX3" fmla="*/ 1719510 w 5318071"/>
              <a:gd name="connsiteY3" fmla="*/ 0 h 4489052"/>
              <a:gd name="connsiteX4" fmla="*/ 2416768 w 5318071"/>
              <a:gd name="connsiteY4" fmla="*/ 0 h 4489052"/>
              <a:gd name="connsiteX5" fmla="*/ 3114026 w 5318071"/>
              <a:gd name="connsiteY5" fmla="*/ 0 h 4489052"/>
              <a:gd name="connsiteX6" fmla="*/ 3704923 w 5318071"/>
              <a:gd name="connsiteY6" fmla="*/ 0 h 4489052"/>
              <a:gd name="connsiteX7" fmla="*/ 4295820 w 5318071"/>
              <a:gd name="connsiteY7" fmla="*/ 0 h 4489052"/>
              <a:gd name="connsiteX8" fmla="*/ 4727174 w 5318071"/>
              <a:gd name="connsiteY8" fmla="*/ 0 h 4489052"/>
              <a:gd name="connsiteX9" fmla="*/ 5318071 w 5318071"/>
              <a:gd name="connsiteY9" fmla="*/ 0 h 4489052"/>
              <a:gd name="connsiteX10" fmla="*/ 5318071 w 5318071"/>
              <a:gd name="connsiteY10" fmla="*/ 426460 h 4489052"/>
              <a:gd name="connsiteX11" fmla="*/ 5318071 w 5318071"/>
              <a:gd name="connsiteY11" fmla="*/ 852920 h 4489052"/>
              <a:gd name="connsiteX12" fmla="*/ 5318071 w 5318071"/>
              <a:gd name="connsiteY12" fmla="*/ 1324270 h 4489052"/>
              <a:gd name="connsiteX13" fmla="*/ 5318071 w 5318071"/>
              <a:gd name="connsiteY13" fmla="*/ 1840511 h 4489052"/>
              <a:gd name="connsiteX14" fmla="*/ 5318071 w 5318071"/>
              <a:gd name="connsiteY14" fmla="*/ 2356752 h 4489052"/>
              <a:gd name="connsiteX15" fmla="*/ 5318071 w 5318071"/>
              <a:gd name="connsiteY15" fmla="*/ 2783212 h 4489052"/>
              <a:gd name="connsiteX16" fmla="*/ 5318071 w 5318071"/>
              <a:gd name="connsiteY16" fmla="*/ 3434125 h 4489052"/>
              <a:gd name="connsiteX17" fmla="*/ 5318071 w 5318071"/>
              <a:gd name="connsiteY17" fmla="*/ 3860585 h 4489052"/>
              <a:gd name="connsiteX18" fmla="*/ 5318071 w 5318071"/>
              <a:gd name="connsiteY18" fmla="*/ 4489052 h 4489052"/>
              <a:gd name="connsiteX19" fmla="*/ 4833536 w 5318071"/>
              <a:gd name="connsiteY19" fmla="*/ 4489052 h 4489052"/>
              <a:gd name="connsiteX20" fmla="*/ 4242639 w 5318071"/>
              <a:gd name="connsiteY20" fmla="*/ 4489052 h 4489052"/>
              <a:gd name="connsiteX21" fmla="*/ 3811284 w 5318071"/>
              <a:gd name="connsiteY21" fmla="*/ 4489052 h 4489052"/>
              <a:gd name="connsiteX22" fmla="*/ 3326749 w 5318071"/>
              <a:gd name="connsiteY22" fmla="*/ 4489052 h 4489052"/>
              <a:gd name="connsiteX23" fmla="*/ 2735852 w 5318071"/>
              <a:gd name="connsiteY23" fmla="*/ 4489052 h 4489052"/>
              <a:gd name="connsiteX24" fmla="*/ 2144955 w 5318071"/>
              <a:gd name="connsiteY24" fmla="*/ 4489052 h 4489052"/>
              <a:gd name="connsiteX25" fmla="*/ 1554059 w 5318071"/>
              <a:gd name="connsiteY25" fmla="*/ 4489052 h 4489052"/>
              <a:gd name="connsiteX26" fmla="*/ 963162 w 5318071"/>
              <a:gd name="connsiteY26" fmla="*/ 4489052 h 4489052"/>
              <a:gd name="connsiteX27" fmla="*/ 0 w 5318071"/>
              <a:gd name="connsiteY27" fmla="*/ 4489052 h 4489052"/>
              <a:gd name="connsiteX28" fmla="*/ 0 w 5318071"/>
              <a:gd name="connsiteY28" fmla="*/ 3883030 h 4489052"/>
              <a:gd name="connsiteX29" fmla="*/ 0 w 5318071"/>
              <a:gd name="connsiteY29" fmla="*/ 3321898 h 4489052"/>
              <a:gd name="connsiteX30" fmla="*/ 0 w 5318071"/>
              <a:gd name="connsiteY30" fmla="*/ 2670986 h 4489052"/>
              <a:gd name="connsiteX31" fmla="*/ 0 w 5318071"/>
              <a:gd name="connsiteY31" fmla="*/ 2020073 h 4489052"/>
              <a:gd name="connsiteX32" fmla="*/ 0 w 5318071"/>
              <a:gd name="connsiteY32" fmla="*/ 1458942 h 4489052"/>
              <a:gd name="connsiteX33" fmla="*/ 0 w 5318071"/>
              <a:gd name="connsiteY33" fmla="*/ 942701 h 4489052"/>
              <a:gd name="connsiteX34" fmla="*/ 0 w 5318071"/>
              <a:gd name="connsiteY34" fmla="*/ 0 h 4489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318071" h="4489052" fill="none" extrusionOk="0">
                <a:moveTo>
                  <a:pt x="0" y="0"/>
                </a:moveTo>
                <a:cubicBezTo>
                  <a:pt x="200998" y="-23047"/>
                  <a:pt x="314264" y="3761"/>
                  <a:pt x="431355" y="0"/>
                </a:cubicBezTo>
                <a:cubicBezTo>
                  <a:pt x="548447" y="-3761"/>
                  <a:pt x="807355" y="38575"/>
                  <a:pt x="1075432" y="0"/>
                </a:cubicBezTo>
                <a:cubicBezTo>
                  <a:pt x="1343509" y="-38575"/>
                  <a:pt x="1565323" y="42616"/>
                  <a:pt x="1719510" y="0"/>
                </a:cubicBezTo>
                <a:cubicBezTo>
                  <a:pt x="1873697" y="-42616"/>
                  <a:pt x="2149148" y="14752"/>
                  <a:pt x="2416768" y="0"/>
                </a:cubicBezTo>
                <a:cubicBezTo>
                  <a:pt x="2684388" y="-14752"/>
                  <a:pt x="2946016" y="43423"/>
                  <a:pt x="3114026" y="0"/>
                </a:cubicBezTo>
                <a:cubicBezTo>
                  <a:pt x="3282036" y="-43423"/>
                  <a:pt x="3510389" y="63730"/>
                  <a:pt x="3704923" y="0"/>
                </a:cubicBezTo>
                <a:cubicBezTo>
                  <a:pt x="3899457" y="-63730"/>
                  <a:pt x="4162725" y="10336"/>
                  <a:pt x="4295820" y="0"/>
                </a:cubicBezTo>
                <a:cubicBezTo>
                  <a:pt x="4428915" y="-10336"/>
                  <a:pt x="4571384" y="25612"/>
                  <a:pt x="4727174" y="0"/>
                </a:cubicBezTo>
                <a:cubicBezTo>
                  <a:pt x="4882964" y="-25612"/>
                  <a:pt x="5192201" y="33873"/>
                  <a:pt x="5318071" y="0"/>
                </a:cubicBezTo>
                <a:cubicBezTo>
                  <a:pt x="5343899" y="197805"/>
                  <a:pt x="5302563" y="327752"/>
                  <a:pt x="5318071" y="426460"/>
                </a:cubicBezTo>
                <a:cubicBezTo>
                  <a:pt x="5333579" y="525168"/>
                  <a:pt x="5268825" y="661272"/>
                  <a:pt x="5318071" y="852920"/>
                </a:cubicBezTo>
                <a:cubicBezTo>
                  <a:pt x="5367317" y="1044568"/>
                  <a:pt x="5307790" y="1108029"/>
                  <a:pt x="5318071" y="1324270"/>
                </a:cubicBezTo>
                <a:cubicBezTo>
                  <a:pt x="5328352" y="1540511"/>
                  <a:pt x="5267362" y="1643888"/>
                  <a:pt x="5318071" y="1840511"/>
                </a:cubicBezTo>
                <a:cubicBezTo>
                  <a:pt x="5368780" y="2037134"/>
                  <a:pt x="5293843" y="2235429"/>
                  <a:pt x="5318071" y="2356752"/>
                </a:cubicBezTo>
                <a:cubicBezTo>
                  <a:pt x="5342299" y="2478075"/>
                  <a:pt x="5289738" y="2621968"/>
                  <a:pt x="5318071" y="2783212"/>
                </a:cubicBezTo>
                <a:cubicBezTo>
                  <a:pt x="5346404" y="2944456"/>
                  <a:pt x="5243196" y="3200233"/>
                  <a:pt x="5318071" y="3434125"/>
                </a:cubicBezTo>
                <a:cubicBezTo>
                  <a:pt x="5392946" y="3668017"/>
                  <a:pt x="5309869" y="3659039"/>
                  <a:pt x="5318071" y="3860585"/>
                </a:cubicBezTo>
                <a:cubicBezTo>
                  <a:pt x="5326273" y="4062131"/>
                  <a:pt x="5248300" y="4310855"/>
                  <a:pt x="5318071" y="4489052"/>
                </a:cubicBezTo>
                <a:cubicBezTo>
                  <a:pt x="5205626" y="4515762"/>
                  <a:pt x="5002856" y="4485740"/>
                  <a:pt x="4833536" y="4489052"/>
                </a:cubicBezTo>
                <a:cubicBezTo>
                  <a:pt x="4664217" y="4492364"/>
                  <a:pt x="4455351" y="4480201"/>
                  <a:pt x="4242639" y="4489052"/>
                </a:cubicBezTo>
                <a:cubicBezTo>
                  <a:pt x="4029927" y="4497903"/>
                  <a:pt x="3928069" y="4441644"/>
                  <a:pt x="3811284" y="4489052"/>
                </a:cubicBezTo>
                <a:cubicBezTo>
                  <a:pt x="3694500" y="4536460"/>
                  <a:pt x="3484422" y="4477768"/>
                  <a:pt x="3326749" y="4489052"/>
                </a:cubicBezTo>
                <a:cubicBezTo>
                  <a:pt x="3169076" y="4500336"/>
                  <a:pt x="3003801" y="4465725"/>
                  <a:pt x="2735852" y="4489052"/>
                </a:cubicBezTo>
                <a:cubicBezTo>
                  <a:pt x="2467903" y="4512379"/>
                  <a:pt x="2272274" y="4463263"/>
                  <a:pt x="2144955" y="4489052"/>
                </a:cubicBezTo>
                <a:cubicBezTo>
                  <a:pt x="2017636" y="4514841"/>
                  <a:pt x="1848845" y="4436665"/>
                  <a:pt x="1554059" y="4489052"/>
                </a:cubicBezTo>
                <a:cubicBezTo>
                  <a:pt x="1259273" y="4541439"/>
                  <a:pt x="1224174" y="4479539"/>
                  <a:pt x="963162" y="4489052"/>
                </a:cubicBezTo>
                <a:cubicBezTo>
                  <a:pt x="702150" y="4498565"/>
                  <a:pt x="372376" y="4428487"/>
                  <a:pt x="0" y="4489052"/>
                </a:cubicBezTo>
                <a:cubicBezTo>
                  <a:pt x="-47030" y="4347375"/>
                  <a:pt x="57141" y="4007853"/>
                  <a:pt x="0" y="3883030"/>
                </a:cubicBezTo>
                <a:cubicBezTo>
                  <a:pt x="-57141" y="3758207"/>
                  <a:pt x="37604" y="3529261"/>
                  <a:pt x="0" y="3321898"/>
                </a:cubicBezTo>
                <a:cubicBezTo>
                  <a:pt x="-37604" y="3114535"/>
                  <a:pt x="53745" y="2937322"/>
                  <a:pt x="0" y="2670986"/>
                </a:cubicBezTo>
                <a:cubicBezTo>
                  <a:pt x="-53745" y="2404650"/>
                  <a:pt x="1124" y="2184450"/>
                  <a:pt x="0" y="2020073"/>
                </a:cubicBezTo>
                <a:cubicBezTo>
                  <a:pt x="-1124" y="1855696"/>
                  <a:pt x="22051" y="1712842"/>
                  <a:pt x="0" y="1458942"/>
                </a:cubicBezTo>
                <a:cubicBezTo>
                  <a:pt x="-22051" y="1205042"/>
                  <a:pt x="39349" y="1075988"/>
                  <a:pt x="0" y="942701"/>
                </a:cubicBezTo>
                <a:cubicBezTo>
                  <a:pt x="-39349" y="809414"/>
                  <a:pt x="12846" y="415257"/>
                  <a:pt x="0" y="0"/>
                </a:cubicBezTo>
                <a:close/>
              </a:path>
              <a:path w="5318071" h="4489052" stroke="0" extrusionOk="0">
                <a:moveTo>
                  <a:pt x="0" y="0"/>
                </a:moveTo>
                <a:cubicBezTo>
                  <a:pt x="205830" y="-69152"/>
                  <a:pt x="326593" y="6202"/>
                  <a:pt x="590897" y="0"/>
                </a:cubicBezTo>
                <a:cubicBezTo>
                  <a:pt x="855201" y="-6202"/>
                  <a:pt x="847759" y="47636"/>
                  <a:pt x="1022251" y="0"/>
                </a:cubicBezTo>
                <a:cubicBezTo>
                  <a:pt x="1196743" y="-47636"/>
                  <a:pt x="1344777" y="2000"/>
                  <a:pt x="1559967" y="0"/>
                </a:cubicBezTo>
                <a:cubicBezTo>
                  <a:pt x="1775157" y="-2000"/>
                  <a:pt x="1979792" y="39785"/>
                  <a:pt x="2257226" y="0"/>
                </a:cubicBezTo>
                <a:cubicBezTo>
                  <a:pt x="2534660" y="-39785"/>
                  <a:pt x="2672876" y="43691"/>
                  <a:pt x="2848122" y="0"/>
                </a:cubicBezTo>
                <a:cubicBezTo>
                  <a:pt x="3023368" y="-43691"/>
                  <a:pt x="3314611" y="24130"/>
                  <a:pt x="3492200" y="0"/>
                </a:cubicBezTo>
                <a:cubicBezTo>
                  <a:pt x="3669789" y="-24130"/>
                  <a:pt x="3757997" y="2611"/>
                  <a:pt x="3923555" y="0"/>
                </a:cubicBezTo>
                <a:cubicBezTo>
                  <a:pt x="4089113" y="-2611"/>
                  <a:pt x="4186883" y="49929"/>
                  <a:pt x="4354909" y="0"/>
                </a:cubicBezTo>
                <a:cubicBezTo>
                  <a:pt x="4522935" y="-49929"/>
                  <a:pt x="4953351" y="113819"/>
                  <a:pt x="5318071" y="0"/>
                </a:cubicBezTo>
                <a:cubicBezTo>
                  <a:pt x="5363295" y="143641"/>
                  <a:pt x="5264163" y="314863"/>
                  <a:pt x="5318071" y="471350"/>
                </a:cubicBezTo>
                <a:cubicBezTo>
                  <a:pt x="5371979" y="627837"/>
                  <a:pt x="5305998" y="855667"/>
                  <a:pt x="5318071" y="1032482"/>
                </a:cubicBezTo>
                <a:cubicBezTo>
                  <a:pt x="5330144" y="1209297"/>
                  <a:pt x="5309848" y="1493969"/>
                  <a:pt x="5318071" y="1638504"/>
                </a:cubicBezTo>
                <a:cubicBezTo>
                  <a:pt x="5326294" y="1783039"/>
                  <a:pt x="5256607" y="2085867"/>
                  <a:pt x="5318071" y="2199635"/>
                </a:cubicBezTo>
                <a:cubicBezTo>
                  <a:pt x="5379535" y="2313403"/>
                  <a:pt x="5287370" y="2537150"/>
                  <a:pt x="5318071" y="2805658"/>
                </a:cubicBezTo>
                <a:cubicBezTo>
                  <a:pt x="5348772" y="3074166"/>
                  <a:pt x="5274496" y="3235571"/>
                  <a:pt x="5318071" y="3366789"/>
                </a:cubicBezTo>
                <a:cubicBezTo>
                  <a:pt x="5361646" y="3498007"/>
                  <a:pt x="5288224" y="3792217"/>
                  <a:pt x="5318071" y="3972811"/>
                </a:cubicBezTo>
                <a:cubicBezTo>
                  <a:pt x="5347918" y="4153405"/>
                  <a:pt x="5267026" y="4240645"/>
                  <a:pt x="5318071" y="4489052"/>
                </a:cubicBezTo>
                <a:cubicBezTo>
                  <a:pt x="5176059" y="4503514"/>
                  <a:pt x="4900583" y="4453365"/>
                  <a:pt x="4780355" y="4489052"/>
                </a:cubicBezTo>
                <a:cubicBezTo>
                  <a:pt x="4660127" y="4524739"/>
                  <a:pt x="4398182" y="4405823"/>
                  <a:pt x="4083097" y="4489052"/>
                </a:cubicBezTo>
                <a:cubicBezTo>
                  <a:pt x="3768012" y="4572281"/>
                  <a:pt x="3714369" y="4433051"/>
                  <a:pt x="3492200" y="4489052"/>
                </a:cubicBezTo>
                <a:cubicBezTo>
                  <a:pt x="3270031" y="4545053"/>
                  <a:pt x="3028822" y="4447310"/>
                  <a:pt x="2794942" y="4489052"/>
                </a:cubicBezTo>
                <a:cubicBezTo>
                  <a:pt x="2561062" y="4530794"/>
                  <a:pt x="2406508" y="4488428"/>
                  <a:pt x="2257226" y="4489052"/>
                </a:cubicBezTo>
                <a:cubicBezTo>
                  <a:pt x="2107944" y="4489676"/>
                  <a:pt x="1873258" y="4468933"/>
                  <a:pt x="1613148" y="4489052"/>
                </a:cubicBezTo>
                <a:cubicBezTo>
                  <a:pt x="1353038" y="4509171"/>
                  <a:pt x="1156575" y="4438129"/>
                  <a:pt x="1022251" y="4489052"/>
                </a:cubicBezTo>
                <a:cubicBezTo>
                  <a:pt x="887927" y="4539975"/>
                  <a:pt x="709083" y="4469467"/>
                  <a:pt x="590897" y="4489052"/>
                </a:cubicBezTo>
                <a:cubicBezTo>
                  <a:pt x="472711" y="4508637"/>
                  <a:pt x="168487" y="4482629"/>
                  <a:pt x="0" y="4489052"/>
                </a:cubicBezTo>
                <a:cubicBezTo>
                  <a:pt x="-30937" y="4383408"/>
                  <a:pt x="4429" y="4101384"/>
                  <a:pt x="0" y="3972811"/>
                </a:cubicBezTo>
                <a:cubicBezTo>
                  <a:pt x="-4429" y="3844238"/>
                  <a:pt x="26530" y="3656829"/>
                  <a:pt x="0" y="3546351"/>
                </a:cubicBezTo>
                <a:cubicBezTo>
                  <a:pt x="-26530" y="3435873"/>
                  <a:pt x="70002" y="3156599"/>
                  <a:pt x="0" y="2940329"/>
                </a:cubicBezTo>
                <a:cubicBezTo>
                  <a:pt x="-70002" y="2724059"/>
                  <a:pt x="63031" y="2638174"/>
                  <a:pt x="0" y="2379198"/>
                </a:cubicBezTo>
                <a:cubicBezTo>
                  <a:pt x="-63031" y="2120222"/>
                  <a:pt x="69456" y="1890521"/>
                  <a:pt x="0" y="1728285"/>
                </a:cubicBezTo>
                <a:cubicBezTo>
                  <a:pt x="-69456" y="1566049"/>
                  <a:pt x="6953" y="1439337"/>
                  <a:pt x="0" y="1256935"/>
                </a:cubicBezTo>
                <a:cubicBezTo>
                  <a:pt x="-6953" y="1074533"/>
                  <a:pt x="36142" y="1023729"/>
                  <a:pt x="0" y="830475"/>
                </a:cubicBezTo>
                <a:cubicBezTo>
                  <a:pt x="-36142" y="637221"/>
                  <a:pt x="39838" y="355294"/>
                  <a:pt x="0" y="0"/>
                </a:cubicBezTo>
                <a:close/>
              </a:path>
            </a:pathLst>
          </a:custGeom>
          <a:ln w="19050">
            <a:solidFill>
              <a:schemeClr val="accent2"/>
            </a:solidFill>
            <a:extLst>
              <a:ext uri="{C807C97D-BFC1-408E-A445-0C87EB9F89A2}">
                <ask:lineSketchStyleProps xmlns:ask="http://schemas.microsoft.com/office/drawing/2018/sketchyshapes" sd="2483760154">
                  <a:prstGeom prst="rect">
                    <a:avLst/>
                  </a:prstGeom>
                  <ask:type>
                    <ask:lineSketchScribble/>
                  </ask:type>
                </ask:lineSketchStyleProps>
              </a:ext>
            </a:extLst>
          </a:ln>
        </p:spPr>
      </p:pic>
    </p:spTree>
    <p:extLst>
      <p:ext uri="{BB962C8B-B14F-4D97-AF65-F5344CB8AC3E}">
        <p14:creationId xmlns:p14="http://schemas.microsoft.com/office/powerpoint/2010/main" val="27007598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B4CF70-2D0F-2E0E-C4F4-5C83B0F128E7}"/>
              </a:ext>
            </a:extLst>
          </p:cNvPr>
          <p:cNvSpPr>
            <a:spLocks noGrp="1"/>
          </p:cNvSpPr>
          <p:nvPr>
            <p:ph type="title"/>
          </p:nvPr>
        </p:nvSpPr>
        <p:spPr>
          <a:xfrm>
            <a:off x="1064418" y="72662"/>
            <a:ext cx="10063163" cy="1272756"/>
          </a:xfrm>
        </p:spPr>
        <p:txBody>
          <a:bodyPr/>
          <a:lstStyle/>
          <a:p>
            <a:r>
              <a:rPr lang="en-US" dirty="0"/>
              <a:t>Overall Scope of the problem</a:t>
            </a:r>
            <a:br>
              <a:rPr lang="en-US" dirty="0"/>
            </a:br>
            <a:r>
              <a:rPr lang="en-US" sz="1800" dirty="0"/>
              <a:t>Algorithm and Communication Architecture</a:t>
            </a:r>
            <a:endParaRPr lang="en-US" dirty="0"/>
          </a:p>
        </p:txBody>
      </p:sp>
      <p:sp>
        <p:nvSpPr>
          <p:cNvPr id="3" name="Content Placeholder 2">
            <a:extLst>
              <a:ext uri="{FF2B5EF4-FFF2-40B4-BE49-F238E27FC236}">
                <a16:creationId xmlns:a16="http://schemas.microsoft.com/office/drawing/2014/main" id="{F817A183-838C-F710-3904-29E53CB9E229}"/>
              </a:ext>
            </a:extLst>
          </p:cNvPr>
          <p:cNvSpPr>
            <a:spLocks noGrp="1"/>
          </p:cNvSpPr>
          <p:nvPr>
            <p:ph idx="1"/>
          </p:nvPr>
        </p:nvSpPr>
        <p:spPr>
          <a:xfrm>
            <a:off x="1301862" y="1862429"/>
            <a:ext cx="1299754" cy="4286531"/>
          </a:xfrm>
        </p:spPr>
        <p:txBody>
          <a:bodyPr/>
          <a:lstStyle/>
          <a:p>
            <a:pPr marL="0" indent="0">
              <a:buNone/>
            </a:pPr>
            <a:r>
              <a:rPr lang="en-US" sz="1200" dirty="0" err="1"/>
              <a:t>OpenDSO</a:t>
            </a:r>
            <a:r>
              <a:rPr lang="en-US" sz="1200" dirty="0"/>
              <a:t>-System Operator (Forecast)</a:t>
            </a:r>
          </a:p>
          <a:p>
            <a:pPr marL="0" indent="0">
              <a:buNone/>
            </a:pPr>
            <a:r>
              <a:rPr lang="en-US" sz="1200" dirty="0" err="1"/>
              <a:t>OpenDSO</a:t>
            </a:r>
            <a:r>
              <a:rPr lang="en-US" sz="1200" dirty="0"/>
              <a:t>-Measurement Devices</a:t>
            </a:r>
          </a:p>
          <a:p>
            <a:pPr marL="0" indent="0">
              <a:buNone/>
            </a:pPr>
            <a:r>
              <a:rPr lang="en-US" sz="1200" dirty="0" err="1"/>
              <a:t>OpenDSO</a:t>
            </a:r>
            <a:r>
              <a:rPr lang="en-US" sz="1200" dirty="0"/>
              <a:t>-EDO</a:t>
            </a:r>
          </a:p>
          <a:p>
            <a:pPr marL="0" indent="0">
              <a:buNone/>
            </a:pPr>
            <a:endParaRPr lang="en-US" sz="1200" dirty="0"/>
          </a:p>
          <a:p>
            <a:pPr marL="0" indent="0">
              <a:buNone/>
            </a:pPr>
            <a:r>
              <a:rPr lang="en-US" sz="1200" dirty="0" err="1"/>
              <a:t>OpenDSO-OpenDSO</a:t>
            </a:r>
            <a:endParaRPr lang="en-US" sz="1200" dirty="0"/>
          </a:p>
          <a:p>
            <a:pPr marL="0" indent="0">
              <a:buNone/>
            </a:pPr>
            <a:endParaRPr lang="en-US" sz="1200" dirty="0"/>
          </a:p>
        </p:txBody>
      </p:sp>
      <p:pic>
        <p:nvPicPr>
          <p:cNvPr id="5" name="Content Placeholder 7" descr="A screenshot of a video game&#10;&#10;Description automatically generated">
            <a:extLst>
              <a:ext uri="{FF2B5EF4-FFF2-40B4-BE49-F238E27FC236}">
                <a16:creationId xmlns:a16="http://schemas.microsoft.com/office/drawing/2014/main" id="{FC4BAABB-A364-A7DA-C551-83D51B9B54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5585" y="1607546"/>
            <a:ext cx="8579516" cy="4796298"/>
          </a:xfrm>
          <a:prstGeom prst="rect">
            <a:avLst/>
          </a:prstGeom>
          <a:solidFill>
            <a:schemeClr val="bg1"/>
          </a:solidFill>
        </p:spPr>
      </p:pic>
    </p:spTree>
    <p:extLst>
      <p:ext uri="{BB962C8B-B14F-4D97-AF65-F5344CB8AC3E}">
        <p14:creationId xmlns:p14="http://schemas.microsoft.com/office/powerpoint/2010/main" val="128685137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a:solidFill>
                  <a:schemeClr val="tx1"/>
                </a:solidFill>
                <a:latin typeface="+mj-lt"/>
                <a:ea typeface="+mj-ea"/>
                <a:cs typeface="+mj-cs"/>
              </a:rPr>
              <a:t>Optimization Formulation</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2000" kern="1200">
                <a:latin typeface="+mn-lt"/>
                <a:ea typeface="+mn-ea"/>
                <a:cs typeface="+mn-cs"/>
              </a:rPr>
              <a:t>The Full Optimization Problem for Brute-Force MPOPF</a:t>
            </a:r>
          </a:p>
        </p:txBody>
      </p:sp>
      <mc:AlternateContent xmlns:mc="http://schemas.openxmlformats.org/markup-compatibility/2006">
        <mc:Choice xmlns:a14="http://schemas.microsoft.com/office/drawing/2010/main" Requires="a14">
          <p:sp>
            <p:nvSpPr>
              <p:cNvPr id="16" name="Rectangle 15">
                <a:extLst>
                  <a:ext uri="{FF2B5EF4-FFF2-40B4-BE49-F238E27FC236}">
                    <a16:creationId xmlns:a16="http://schemas.microsoft.com/office/drawing/2014/main" id="{B7B08128-E48D-BCDF-DA72-09B0FF2452BA}"/>
                  </a:ext>
                </a:extLst>
              </p:cNvPr>
              <p:cNvSpPr/>
              <p:nvPr/>
            </p:nvSpPr>
            <p:spPr>
              <a:xfrm>
                <a:off x="187365" y="3839475"/>
                <a:ext cx="2196606" cy="2617432"/>
              </a:xfrm>
              <a:prstGeom prst="rect">
                <a:avLst/>
              </a:prstGeom>
              <a:solidFill>
                <a:srgbClr val="002D61">
                  <a:alpha val="74902"/>
                </a:srgbClr>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00"/>
                    </a:solidFill>
                    <a:effectLst/>
                    <a:uLnTx/>
                    <a:uFillTx/>
                    <a:latin typeface="Corbel"/>
                    <a:ea typeface="+mn-ea"/>
                    <a:cs typeface="+mn-cs"/>
                  </a:rPr>
                  <a:t>#Types of variables</a:t>
                </a:r>
              </a:p>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9</m:t>
                      </m:r>
                      <m:r>
                        <a:rPr kumimoji="0" lang="en-IN"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𝑇</m:t>
                      </m:r>
                    </m:oMath>
                  </m:oMathPara>
                </a14:m>
                <a:endParaRPr kumimoji="0" lang="en-US" sz="1600" b="0" i="0" u="none" strike="noStrike" kern="1200" cap="none" spc="0" normalizeH="0" baseline="0" noProof="0">
                  <a:ln>
                    <a:noFill/>
                  </a:ln>
                  <a:solidFill>
                    <a:srgbClr val="FFFFFF"/>
                  </a:solidFill>
                  <a:effectLst/>
                  <a:uLnTx/>
                  <a:uFillTx/>
                  <a:latin typeface="Corbel"/>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Corbel"/>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00"/>
                    </a:solidFill>
                    <a:effectLst/>
                    <a:uLnTx/>
                    <a:uFillTx/>
                    <a:latin typeface="Corbel"/>
                    <a:ea typeface="+mn-ea"/>
                    <a:cs typeface="+mn-cs"/>
                  </a:rPr>
                  <a:t>#Variables </a:t>
                </a:r>
              </a:p>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4</m:t>
                      </m:r>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𝑚𝑇</m:t>
                      </m:r>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m:t>
                      </m:r>
                      <m:sSub>
                        <m:sSubPr>
                          <m:ctrlP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sSubPr>
                        <m:e>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𝑛</m:t>
                          </m:r>
                        </m:e>
                        <m:sub>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𝐷𝐸𝑅</m:t>
                          </m:r>
                          <m:r>
                            <a:rPr kumimoji="0" lang="en-IN"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𝑇</m:t>
                          </m:r>
                        </m:sub>
                      </m:sSub>
                      <m:r>
                        <a:rPr kumimoji="0" lang="en-IN"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𝑇</m:t>
                      </m:r>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+4</m:t>
                      </m:r>
                      <m:sSub>
                        <m:sSubPr>
                          <m:ctrlP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sSubPr>
                        <m:e>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𝑛</m:t>
                          </m:r>
                        </m:e>
                        <m:sub>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𝐵𝑎𝑡𝑡</m:t>
                          </m:r>
                        </m:sub>
                      </m:sSub>
                      <m:r>
                        <a:rPr kumimoji="0" lang="en-IN"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𝑇</m:t>
                      </m:r>
                    </m:oMath>
                  </m:oMathPara>
                </a14:m>
                <a:endParaRPr kumimoji="0" lang="en-US" sz="1600" b="0" i="0" u="none" strike="noStrike" kern="1200" cap="none" spc="0" normalizeH="0" baseline="0" noProof="0">
                  <a:ln>
                    <a:noFill/>
                  </a:ln>
                  <a:solidFill>
                    <a:srgbClr val="FFFFFF"/>
                  </a:solidFill>
                  <a:effectLst/>
                  <a:uLnTx/>
                  <a:uFillTx/>
                  <a:latin typeface="Corbel"/>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Corbel"/>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00"/>
                    </a:solidFill>
                    <a:effectLst/>
                    <a:uLnTx/>
                    <a:uFillTx/>
                    <a:latin typeface="Corbel"/>
                    <a:ea typeface="+mn-ea"/>
                    <a:cs typeface="+mn-cs"/>
                  </a:rPr>
                  <a:t>#Equality Constraints</a:t>
                </a:r>
                <a:r>
                  <a:rPr kumimoji="0" lang="en-US" sz="1600" b="0" i="0" u="none" strike="noStrike" kern="1200" cap="none" spc="0" normalizeH="0" baseline="0" noProof="0">
                    <a:ln>
                      <a:noFill/>
                    </a:ln>
                    <a:solidFill>
                      <a:srgbClr val="FFFFFF"/>
                    </a:solidFill>
                    <a:effectLst/>
                    <a:uLnTx/>
                    <a:uFillTx/>
                    <a:latin typeface="Corbel"/>
                    <a:ea typeface="+mn-ea"/>
                    <a:cs typeface="+mn-cs"/>
                  </a:rPr>
                  <a:t> </a:t>
                </a:r>
                <a14:m>
                  <m:oMath xmlns:m="http://schemas.openxmlformats.org/officeDocument/2006/math">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4</m:t>
                    </m:r>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𝑚𝑇</m:t>
                    </m:r>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m:t>
                    </m:r>
                    <m:sSub>
                      <m:sSubPr>
                        <m:ctrlP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sSubPr>
                      <m:e>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𝑛</m:t>
                        </m:r>
                      </m:e>
                      <m:sub>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𝐵𝑎𝑡𝑡</m:t>
                        </m:r>
                      </m:sub>
                    </m:sSub>
                    <m:r>
                      <a:rPr kumimoji="0" lang="en-IN"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𝑇</m:t>
                    </m:r>
                  </m:oMath>
                </a14:m>
                <a:r>
                  <a:rPr kumimoji="0" lang="en-US" sz="1600" b="0" i="0" u="none" strike="noStrike" kern="1200" cap="none" spc="0" normalizeH="0" baseline="0" noProof="0">
                    <a:ln>
                      <a:noFill/>
                    </a:ln>
                    <a:solidFill>
                      <a:srgbClr val="FFFFFF"/>
                    </a:solidFill>
                    <a:effectLst/>
                    <a:uLnTx/>
                    <a:uFillTx/>
                    <a:latin typeface="Corbel"/>
                    <a:ea typeface="+mn-ea"/>
                    <a:cs typeface="+mn-cs"/>
                  </a:rPr>
                  <a:t>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Corbel"/>
                    <a:ea typeface="+mn-ea"/>
                    <a:cs typeface="+mn-cs"/>
                  </a:rPr>
                  <a:t>(Non-Linear)</a:t>
                </a:r>
              </a:p>
            </p:txBody>
          </p:sp>
        </mc:Choice>
        <mc:Fallback>
          <p:sp>
            <p:nvSpPr>
              <p:cNvPr id="16" name="Rectangle 15">
                <a:extLst>
                  <a:ext uri="{FF2B5EF4-FFF2-40B4-BE49-F238E27FC236}">
                    <a16:creationId xmlns:a16="http://schemas.microsoft.com/office/drawing/2014/main" id="{B7B08128-E48D-BCDF-DA72-09B0FF2452BA}"/>
                  </a:ext>
                </a:extLst>
              </p:cNvPr>
              <p:cNvSpPr>
                <a:spLocks noRot="1" noChangeAspect="1" noMove="1" noResize="1" noEditPoints="1" noAdjustHandles="1" noChangeArrowheads="1" noChangeShapeType="1" noTextEdit="1"/>
              </p:cNvSpPr>
              <p:nvPr/>
            </p:nvSpPr>
            <p:spPr>
              <a:xfrm>
                <a:off x="187365" y="3839475"/>
                <a:ext cx="2196606" cy="2617432"/>
              </a:xfrm>
              <a:prstGeom prst="rect">
                <a:avLst/>
              </a:prstGeom>
              <a:blipFill>
                <a:blip r:embed="rId2"/>
                <a:stretch>
                  <a:fillRect b="-928"/>
                </a:stretch>
              </a:blipFill>
              <a:ln/>
            </p:spPr>
            <p:txBody>
              <a:bodyPr/>
              <a:lstStyle/>
              <a:p>
                <a:r>
                  <a:rPr lang="en-IN">
                    <a:noFill/>
                  </a:rPr>
                  <a:t> </a:t>
                </a:r>
              </a:p>
            </p:txBody>
          </p:sp>
        </mc:Fallback>
      </mc:AlternateContent>
      <p:pic>
        <p:nvPicPr>
          <p:cNvPr id="4" name="Picture 3" descr="A graph with red and green lines&#10;&#10;Description automatically generated">
            <a:extLst>
              <a:ext uri="{FF2B5EF4-FFF2-40B4-BE49-F238E27FC236}">
                <a16:creationId xmlns:a16="http://schemas.microsoft.com/office/drawing/2014/main" id="{A23E2C13-400F-9F7D-0FD5-55956EB1D1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33032" y="2233764"/>
            <a:ext cx="8167007" cy="4287679"/>
          </a:xfrm>
          <a:prstGeom prst="rect">
            <a:avLst/>
          </a:prstGeom>
          <a:ln>
            <a:solidFill>
              <a:srgbClr val="002060"/>
            </a:solidFill>
          </a:ln>
        </p:spPr>
      </p:pic>
    </p:spTree>
    <p:extLst>
      <p:ext uri="{BB962C8B-B14F-4D97-AF65-F5344CB8AC3E}">
        <p14:creationId xmlns:p14="http://schemas.microsoft.com/office/powerpoint/2010/main" val="126216263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a:solidFill>
                  <a:schemeClr val="tx1"/>
                </a:solidFill>
                <a:latin typeface="+mj-lt"/>
                <a:ea typeface="+mj-ea"/>
                <a:cs typeface="+mj-cs"/>
              </a:rPr>
              <a:t>Optimization Formulation</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2000" kern="1200">
                <a:latin typeface="+mn-lt"/>
                <a:ea typeface="+mn-ea"/>
                <a:cs typeface="+mn-cs"/>
              </a:rPr>
              <a:t>The Full Optimization Problem</a:t>
            </a:r>
          </a:p>
        </p:txBody>
      </p:sp>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2568A4D4-11CB-21BD-0102-39AB8F6D8BD8}"/>
                  </a:ext>
                </a:extLst>
              </p:cNvPr>
              <p:cNvSpPr txBox="1"/>
              <p:nvPr/>
            </p:nvSpPr>
            <p:spPr>
              <a:xfrm>
                <a:off x="1061357" y="2196915"/>
                <a:ext cx="2005150" cy="540533"/>
              </a:xfrm>
              <a:prstGeom prst="rect">
                <a:avLst/>
              </a:prstGeom>
              <a:solidFill>
                <a:schemeClr val="accent2"/>
              </a:solidFill>
            </p:spPr>
            <p:txBody>
              <a:bodyPr wrap="square" rtlCol="0">
                <a:spAutoFit/>
              </a:bodyPr>
              <a:lstStyle/>
              <a:p>
                <a:r>
                  <a:rPr lang="en-US" sz="1400">
                    <a:solidFill>
                      <a:schemeClr val="bg1"/>
                    </a:solidFill>
                  </a:rPr>
                  <a:t>Fixed values </a:t>
                </a:r>
                <a14:m>
                  <m:oMath xmlns:m="http://schemas.openxmlformats.org/officeDocument/2006/math">
                    <m:sSub>
                      <m:sSubPr>
                        <m:ctrlPr>
                          <a:rPr lang="en-US" sz="1400" b="0" i="1" smtClean="0">
                            <a:solidFill>
                              <a:schemeClr val="bg1"/>
                            </a:solidFill>
                            <a:latin typeface="Cambria Math" panose="02040503050406030204" pitchFamily="18" charset="0"/>
                          </a:rPr>
                        </m:ctrlPr>
                      </m:sSubPr>
                      <m:e>
                        <m:r>
                          <a:rPr lang="en-US" sz="1400" b="0" i="1" smtClean="0">
                            <a:solidFill>
                              <a:schemeClr val="bg1"/>
                            </a:solidFill>
                            <a:latin typeface="Cambria Math" panose="02040503050406030204" pitchFamily="18" charset="0"/>
                          </a:rPr>
                          <m:t>𝑃</m:t>
                        </m:r>
                      </m:e>
                      <m:sub>
                        <m:r>
                          <a:rPr lang="en-US" sz="1400" b="0" i="1" smtClean="0">
                            <a:solidFill>
                              <a:schemeClr val="bg1"/>
                            </a:solidFill>
                            <a:latin typeface="Cambria Math" panose="02040503050406030204" pitchFamily="18" charset="0"/>
                          </a:rPr>
                          <m:t>𝐿𝑜𝑎𝑑</m:t>
                        </m:r>
                      </m:sub>
                    </m:sSub>
                    <m:r>
                      <a:rPr lang="en-US" sz="1400" b="0" i="1" smtClean="0">
                        <a:solidFill>
                          <a:schemeClr val="bg1"/>
                        </a:solidFill>
                        <a:latin typeface="Cambria Math" panose="02040503050406030204" pitchFamily="18" charset="0"/>
                      </a:rPr>
                      <m:t>, </m:t>
                    </m:r>
                    <m:sSub>
                      <m:sSubPr>
                        <m:ctrlPr>
                          <a:rPr lang="en-US" sz="1400" b="0" i="1" smtClean="0">
                            <a:solidFill>
                              <a:schemeClr val="bg1"/>
                            </a:solidFill>
                            <a:latin typeface="Cambria Math" panose="02040503050406030204" pitchFamily="18" charset="0"/>
                          </a:rPr>
                        </m:ctrlPr>
                      </m:sSubPr>
                      <m:e>
                        <m:r>
                          <a:rPr lang="en-US" sz="1400" b="0" i="1" smtClean="0">
                            <a:solidFill>
                              <a:schemeClr val="bg1"/>
                            </a:solidFill>
                            <a:latin typeface="Cambria Math" panose="02040503050406030204" pitchFamily="18" charset="0"/>
                          </a:rPr>
                          <m:t>𝑃</m:t>
                        </m:r>
                      </m:e>
                      <m:sub>
                        <m:r>
                          <a:rPr lang="en-US" sz="1400" b="0" i="1" smtClean="0">
                            <a:solidFill>
                              <a:schemeClr val="bg1"/>
                            </a:solidFill>
                            <a:latin typeface="Cambria Math" panose="02040503050406030204" pitchFamily="18" charset="0"/>
                          </a:rPr>
                          <m:t>𝐷𝐸𝑅</m:t>
                        </m:r>
                      </m:sub>
                    </m:sSub>
                  </m:oMath>
                </a14:m>
                <a:r>
                  <a:rPr lang="en-US" sz="1400">
                    <a:solidFill>
                      <a:schemeClr val="bg1"/>
                    </a:solidFill>
                  </a:rPr>
                  <a:t> accounted for into </a:t>
                </a:r>
                <a14:m>
                  <m:oMath xmlns:m="http://schemas.openxmlformats.org/officeDocument/2006/math">
                    <m:sSub>
                      <m:sSubPr>
                        <m:ctrlPr>
                          <a:rPr lang="en-US" sz="1400" b="0" i="1" smtClean="0">
                            <a:solidFill>
                              <a:schemeClr val="bg1"/>
                            </a:solidFill>
                            <a:latin typeface="Cambria Math" panose="02040503050406030204" pitchFamily="18" charset="0"/>
                          </a:rPr>
                        </m:ctrlPr>
                      </m:sSubPr>
                      <m:e>
                        <m:r>
                          <a:rPr lang="en-US" sz="1400" b="0" i="1" smtClean="0">
                            <a:solidFill>
                              <a:schemeClr val="bg1"/>
                            </a:solidFill>
                            <a:latin typeface="Cambria Math" panose="02040503050406030204" pitchFamily="18" charset="0"/>
                          </a:rPr>
                          <m:t>𝑝</m:t>
                        </m:r>
                      </m:e>
                      <m:sub>
                        <m:r>
                          <a:rPr lang="en-US" sz="1400" b="0" i="1" smtClean="0">
                            <a:solidFill>
                              <a:schemeClr val="bg1"/>
                            </a:solidFill>
                            <a:latin typeface="Cambria Math" panose="02040503050406030204" pitchFamily="18" charset="0"/>
                          </a:rPr>
                          <m:t>𝑗</m:t>
                        </m:r>
                      </m:sub>
                    </m:sSub>
                  </m:oMath>
                </a14:m>
                <a:r>
                  <a:rPr lang="en-US" sz="1400">
                    <a:solidFill>
                      <a:schemeClr val="bg1"/>
                    </a:solidFill>
                  </a:rPr>
                  <a:t>.</a:t>
                </a:r>
              </a:p>
            </p:txBody>
          </p:sp>
        </mc:Choice>
        <mc:Fallback>
          <p:sp>
            <p:nvSpPr>
              <p:cNvPr id="14" name="TextBox 13">
                <a:extLst>
                  <a:ext uri="{FF2B5EF4-FFF2-40B4-BE49-F238E27FC236}">
                    <a16:creationId xmlns:a16="http://schemas.microsoft.com/office/drawing/2014/main" id="{2568A4D4-11CB-21BD-0102-39AB8F6D8BD8}"/>
                  </a:ext>
                </a:extLst>
              </p:cNvPr>
              <p:cNvSpPr txBox="1">
                <a:spLocks noRot="1" noChangeAspect="1" noMove="1" noResize="1" noEditPoints="1" noAdjustHandles="1" noChangeArrowheads="1" noChangeShapeType="1" noTextEdit="1"/>
              </p:cNvSpPr>
              <p:nvPr/>
            </p:nvSpPr>
            <p:spPr>
              <a:xfrm>
                <a:off x="1061357" y="2196915"/>
                <a:ext cx="2005150" cy="540533"/>
              </a:xfrm>
              <a:prstGeom prst="rect">
                <a:avLst/>
              </a:prstGeom>
              <a:blipFill>
                <a:blip r:embed="rId2"/>
                <a:stretch>
                  <a:fillRect l="-912" t="-1124" b="-8989"/>
                </a:stretch>
              </a:blipFill>
            </p:spPr>
            <p:txBody>
              <a:bodyPr/>
              <a:lstStyle/>
              <a:p>
                <a:r>
                  <a:rPr lang="en-IN">
                    <a:noFill/>
                  </a:rPr>
                  <a:t> </a:t>
                </a:r>
              </a:p>
            </p:txBody>
          </p:sp>
        </mc:Fallback>
      </mc:AlternateContent>
      <mc:AlternateContent xmlns:mc="http://schemas.openxmlformats.org/markup-compatibility/2006">
        <mc:Choice xmlns:a14="http://schemas.microsoft.com/office/drawing/2010/main" Requires="a14">
          <p:sp>
            <p:nvSpPr>
              <p:cNvPr id="16" name="Rectangle 15">
                <a:extLst>
                  <a:ext uri="{FF2B5EF4-FFF2-40B4-BE49-F238E27FC236}">
                    <a16:creationId xmlns:a16="http://schemas.microsoft.com/office/drawing/2014/main" id="{B7B08128-E48D-BCDF-DA72-09B0FF2452BA}"/>
                  </a:ext>
                </a:extLst>
              </p:cNvPr>
              <p:cNvSpPr/>
              <p:nvPr/>
            </p:nvSpPr>
            <p:spPr>
              <a:xfrm>
                <a:off x="187365" y="3853543"/>
                <a:ext cx="2196606" cy="2617432"/>
              </a:xfrm>
              <a:prstGeom prst="rect">
                <a:avLst/>
              </a:prstGeom>
              <a:solidFill>
                <a:srgbClr val="002D61">
                  <a:alpha val="74902"/>
                </a:srgbClr>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1600">
                    <a:solidFill>
                      <a:srgbClr val="FFFF00"/>
                    </a:solidFill>
                  </a:rPr>
                  <a:t>#Types of variables</a:t>
                </a:r>
              </a:p>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9</m:t>
                      </m:r>
                    </m:oMath>
                  </m:oMathPara>
                </a14:m>
                <a:endParaRPr lang="en-US" sz="1600"/>
              </a:p>
              <a:p>
                <a:pPr algn="ctr"/>
                <a:endParaRPr lang="en-US" sz="1600"/>
              </a:p>
              <a:p>
                <a:pPr algn="ctr"/>
                <a:r>
                  <a:rPr lang="en-US" sz="1600">
                    <a:solidFill>
                      <a:srgbClr val="FFFF00"/>
                    </a:solidFill>
                  </a:rPr>
                  <a:t>#Variables </a:t>
                </a:r>
              </a:p>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4</m:t>
                      </m:r>
                      <m:r>
                        <a:rPr lang="en-US" sz="1600" b="0" i="1" smtClean="0">
                          <a:latin typeface="Cambria Math" panose="02040503050406030204" pitchFamily="18" charset="0"/>
                        </a:rPr>
                        <m:t>𝑚</m:t>
                      </m:r>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𝑛</m:t>
                          </m:r>
                        </m:e>
                        <m:sub>
                          <m:r>
                            <a:rPr lang="en-US" sz="1600" b="0" i="1" smtClean="0">
                              <a:latin typeface="Cambria Math" panose="02040503050406030204" pitchFamily="18" charset="0"/>
                            </a:rPr>
                            <m:t>𝐷𝐸𝑅</m:t>
                          </m:r>
                        </m:sub>
                      </m:sSub>
                      <m:r>
                        <a:rPr lang="en-US" sz="1600" b="0" i="1" smtClean="0">
                          <a:latin typeface="Cambria Math" panose="02040503050406030204" pitchFamily="18" charset="0"/>
                        </a:rPr>
                        <m:t>+4</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𝑛</m:t>
                          </m:r>
                        </m:e>
                        <m:sub>
                          <m:r>
                            <a:rPr lang="en-US" sz="1600" b="0" i="1" smtClean="0">
                              <a:latin typeface="Cambria Math" panose="02040503050406030204" pitchFamily="18" charset="0"/>
                            </a:rPr>
                            <m:t>𝐵𝑎𝑡𝑡</m:t>
                          </m:r>
                        </m:sub>
                      </m:sSub>
                    </m:oMath>
                  </m:oMathPara>
                </a14:m>
                <a:endParaRPr lang="en-US" sz="1600" b="0"/>
              </a:p>
              <a:p>
                <a:pPr algn="ctr"/>
                <a:endParaRPr lang="en-US" sz="1600" b="0"/>
              </a:p>
              <a:p>
                <a:pPr algn="ctr"/>
                <a:r>
                  <a:rPr lang="en-US" sz="1600" b="0">
                    <a:solidFill>
                      <a:srgbClr val="FFFF00"/>
                    </a:solidFill>
                  </a:rPr>
                  <a:t>#Equality Constraints</a:t>
                </a:r>
                <a:r>
                  <a:rPr lang="en-US" sz="1600" b="0"/>
                  <a:t> </a:t>
                </a:r>
                <a14:m>
                  <m:oMath xmlns:m="http://schemas.openxmlformats.org/officeDocument/2006/math">
                    <m:r>
                      <a:rPr lang="en-US" sz="1600" b="0" i="1" smtClean="0">
                        <a:latin typeface="Cambria Math" panose="02040503050406030204" pitchFamily="18" charset="0"/>
                      </a:rPr>
                      <m:t>4</m:t>
                    </m:r>
                    <m:r>
                      <a:rPr lang="en-US" sz="1600" b="0" i="1" smtClean="0">
                        <a:latin typeface="Cambria Math" panose="02040503050406030204" pitchFamily="18" charset="0"/>
                      </a:rPr>
                      <m:t>𝑚</m:t>
                    </m:r>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𝑛</m:t>
                        </m:r>
                      </m:e>
                      <m:sub>
                        <m:r>
                          <a:rPr lang="en-US" sz="1600" b="0" i="1" smtClean="0">
                            <a:latin typeface="Cambria Math" panose="02040503050406030204" pitchFamily="18" charset="0"/>
                          </a:rPr>
                          <m:t>𝐵𝑎𝑡𝑡</m:t>
                        </m:r>
                      </m:sub>
                    </m:sSub>
                  </m:oMath>
                </a14:m>
                <a:r>
                  <a:rPr lang="en-US" sz="1600"/>
                  <a:t> </a:t>
                </a:r>
              </a:p>
              <a:p>
                <a:pPr algn="ctr"/>
                <a:r>
                  <a:rPr lang="en-US" sz="1600"/>
                  <a:t>(Non-Linear)</a:t>
                </a:r>
              </a:p>
            </p:txBody>
          </p:sp>
        </mc:Choice>
        <mc:Fallback>
          <p:sp>
            <p:nvSpPr>
              <p:cNvPr id="16" name="Rectangle 15">
                <a:extLst>
                  <a:ext uri="{FF2B5EF4-FFF2-40B4-BE49-F238E27FC236}">
                    <a16:creationId xmlns:a16="http://schemas.microsoft.com/office/drawing/2014/main" id="{B7B08128-E48D-BCDF-DA72-09B0FF2452BA}"/>
                  </a:ext>
                </a:extLst>
              </p:cNvPr>
              <p:cNvSpPr>
                <a:spLocks noRot="1" noChangeAspect="1" noMove="1" noResize="1" noEditPoints="1" noAdjustHandles="1" noChangeArrowheads="1" noChangeShapeType="1" noTextEdit="1"/>
              </p:cNvSpPr>
              <p:nvPr/>
            </p:nvSpPr>
            <p:spPr>
              <a:xfrm>
                <a:off x="187365" y="3853543"/>
                <a:ext cx="2196606" cy="2617432"/>
              </a:xfrm>
              <a:prstGeom prst="rect">
                <a:avLst/>
              </a:prstGeom>
              <a:blipFill>
                <a:blip r:embed="rId3"/>
                <a:stretch>
                  <a:fillRect/>
                </a:stretch>
              </a:blipFill>
              <a:ln/>
            </p:spPr>
            <p:txBody>
              <a:bodyPr/>
              <a:lstStyle/>
              <a:p>
                <a:r>
                  <a:rPr lang="en-IN">
                    <a:noFill/>
                  </a:rPr>
                  <a:t> </a:t>
                </a:r>
              </a:p>
            </p:txBody>
          </p:sp>
        </mc:Fallback>
      </mc:AlternateContent>
      <p:pic>
        <p:nvPicPr>
          <p:cNvPr id="8" name="Picture 7">
            <a:extLst>
              <a:ext uri="{FF2B5EF4-FFF2-40B4-BE49-F238E27FC236}">
                <a16:creationId xmlns:a16="http://schemas.microsoft.com/office/drawing/2014/main" id="{99DF99AB-4C7C-6A7D-537F-A73954D1D3A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665598" y="2220373"/>
            <a:ext cx="5733781" cy="4377226"/>
          </a:xfrm>
          <a:custGeom>
            <a:avLst/>
            <a:gdLst>
              <a:gd name="connsiteX0" fmla="*/ 0 w 5733781"/>
              <a:gd name="connsiteY0" fmla="*/ 0 h 4377226"/>
              <a:gd name="connsiteX1" fmla="*/ 688054 w 5733781"/>
              <a:gd name="connsiteY1" fmla="*/ 0 h 4377226"/>
              <a:gd name="connsiteX2" fmla="*/ 1089418 w 5733781"/>
              <a:gd name="connsiteY2" fmla="*/ 0 h 4377226"/>
              <a:gd name="connsiteX3" fmla="*/ 1605459 w 5733781"/>
              <a:gd name="connsiteY3" fmla="*/ 0 h 4377226"/>
              <a:gd name="connsiteX4" fmla="*/ 2236175 w 5733781"/>
              <a:gd name="connsiteY4" fmla="*/ 0 h 4377226"/>
              <a:gd name="connsiteX5" fmla="*/ 2866891 w 5733781"/>
              <a:gd name="connsiteY5" fmla="*/ 0 h 4377226"/>
              <a:gd name="connsiteX6" fmla="*/ 3554944 w 5733781"/>
              <a:gd name="connsiteY6" fmla="*/ 0 h 4377226"/>
              <a:gd name="connsiteX7" fmla="*/ 4185660 w 5733781"/>
              <a:gd name="connsiteY7" fmla="*/ 0 h 4377226"/>
              <a:gd name="connsiteX8" fmla="*/ 4701700 w 5733781"/>
              <a:gd name="connsiteY8" fmla="*/ 0 h 4377226"/>
              <a:gd name="connsiteX9" fmla="*/ 5103065 w 5733781"/>
              <a:gd name="connsiteY9" fmla="*/ 0 h 4377226"/>
              <a:gd name="connsiteX10" fmla="*/ 5733781 w 5733781"/>
              <a:gd name="connsiteY10" fmla="*/ 0 h 4377226"/>
              <a:gd name="connsiteX11" fmla="*/ 5733781 w 5733781"/>
              <a:gd name="connsiteY11" fmla="*/ 503381 h 4377226"/>
              <a:gd name="connsiteX12" fmla="*/ 5733781 w 5733781"/>
              <a:gd name="connsiteY12" fmla="*/ 1138079 h 4377226"/>
              <a:gd name="connsiteX13" fmla="*/ 5733781 w 5733781"/>
              <a:gd name="connsiteY13" fmla="*/ 1729004 h 4377226"/>
              <a:gd name="connsiteX14" fmla="*/ 5733781 w 5733781"/>
              <a:gd name="connsiteY14" fmla="*/ 2144841 h 4377226"/>
              <a:gd name="connsiteX15" fmla="*/ 5733781 w 5733781"/>
              <a:gd name="connsiteY15" fmla="*/ 2604449 h 4377226"/>
              <a:gd name="connsiteX16" fmla="*/ 5733781 w 5733781"/>
              <a:gd name="connsiteY16" fmla="*/ 3239147 h 4377226"/>
              <a:gd name="connsiteX17" fmla="*/ 5733781 w 5733781"/>
              <a:gd name="connsiteY17" fmla="*/ 3830073 h 4377226"/>
              <a:gd name="connsiteX18" fmla="*/ 5733781 w 5733781"/>
              <a:gd name="connsiteY18" fmla="*/ 4377226 h 4377226"/>
              <a:gd name="connsiteX19" fmla="*/ 5332416 w 5733781"/>
              <a:gd name="connsiteY19" fmla="*/ 4377226 h 4377226"/>
              <a:gd name="connsiteX20" fmla="*/ 4873714 w 5733781"/>
              <a:gd name="connsiteY20" fmla="*/ 4377226 h 4377226"/>
              <a:gd name="connsiteX21" fmla="*/ 4242998 w 5733781"/>
              <a:gd name="connsiteY21" fmla="*/ 4377226 h 4377226"/>
              <a:gd name="connsiteX22" fmla="*/ 3784295 w 5733781"/>
              <a:gd name="connsiteY22" fmla="*/ 4377226 h 4377226"/>
              <a:gd name="connsiteX23" fmla="*/ 3325593 w 5733781"/>
              <a:gd name="connsiteY23" fmla="*/ 4377226 h 4377226"/>
              <a:gd name="connsiteX24" fmla="*/ 2924228 w 5733781"/>
              <a:gd name="connsiteY24" fmla="*/ 4377226 h 4377226"/>
              <a:gd name="connsiteX25" fmla="*/ 2465526 w 5733781"/>
              <a:gd name="connsiteY25" fmla="*/ 4377226 h 4377226"/>
              <a:gd name="connsiteX26" fmla="*/ 1777472 w 5733781"/>
              <a:gd name="connsiteY26" fmla="*/ 4377226 h 4377226"/>
              <a:gd name="connsiteX27" fmla="*/ 1261432 w 5733781"/>
              <a:gd name="connsiteY27" fmla="*/ 4377226 h 4377226"/>
              <a:gd name="connsiteX28" fmla="*/ 630716 w 5733781"/>
              <a:gd name="connsiteY28" fmla="*/ 4377226 h 4377226"/>
              <a:gd name="connsiteX29" fmla="*/ 0 w 5733781"/>
              <a:gd name="connsiteY29" fmla="*/ 4377226 h 4377226"/>
              <a:gd name="connsiteX30" fmla="*/ 0 w 5733781"/>
              <a:gd name="connsiteY30" fmla="*/ 3786300 h 4377226"/>
              <a:gd name="connsiteX31" fmla="*/ 0 w 5733781"/>
              <a:gd name="connsiteY31" fmla="*/ 3326692 h 4377226"/>
              <a:gd name="connsiteX32" fmla="*/ 0 w 5733781"/>
              <a:gd name="connsiteY32" fmla="*/ 2823311 h 4377226"/>
              <a:gd name="connsiteX33" fmla="*/ 0 w 5733781"/>
              <a:gd name="connsiteY33" fmla="*/ 2407474 h 4377226"/>
              <a:gd name="connsiteX34" fmla="*/ 0 w 5733781"/>
              <a:gd name="connsiteY34" fmla="*/ 1991638 h 4377226"/>
              <a:gd name="connsiteX35" fmla="*/ 0 w 5733781"/>
              <a:gd name="connsiteY35" fmla="*/ 1444485 h 4377226"/>
              <a:gd name="connsiteX36" fmla="*/ 0 w 5733781"/>
              <a:gd name="connsiteY36" fmla="*/ 853559 h 4377226"/>
              <a:gd name="connsiteX37" fmla="*/ 0 w 5733781"/>
              <a:gd name="connsiteY37" fmla="*/ 0 h 4377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733781" h="4377226" fill="none" extrusionOk="0">
                <a:moveTo>
                  <a:pt x="0" y="0"/>
                </a:moveTo>
                <a:cubicBezTo>
                  <a:pt x="224845" y="-33902"/>
                  <a:pt x="416657" y="2612"/>
                  <a:pt x="688054" y="0"/>
                </a:cubicBezTo>
                <a:cubicBezTo>
                  <a:pt x="959451" y="-2612"/>
                  <a:pt x="900711" y="27252"/>
                  <a:pt x="1089418" y="0"/>
                </a:cubicBezTo>
                <a:cubicBezTo>
                  <a:pt x="1278125" y="-27252"/>
                  <a:pt x="1404290" y="6892"/>
                  <a:pt x="1605459" y="0"/>
                </a:cubicBezTo>
                <a:cubicBezTo>
                  <a:pt x="1806628" y="-6892"/>
                  <a:pt x="2077310" y="40517"/>
                  <a:pt x="2236175" y="0"/>
                </a:cubicBezTo>
                <a:cubicBezTo>
                  <a:pt x="2395040" y="-40517"/>
                  <a:pt x="2639974" y="73449"/>
                  <a:pt x="2866891" y="0"/>
                </a:cubicBezTo>
                <a:cubicBezTo>
                  <a:pt x="3093808" y="-73449"/>
                  <a:pt x="3251093" y="14506"/>
                  <a:pt x="3554944" y="0"/>
                </a:cubicBezTo>
                <a:cubicBezTo>
                  <a:pt x="3858795" y="-14506"/>
                  <a:pt x="3934567" y="34809"/>
                  <a:pt x="4185660" y="0"/>
                </a:cubicBezTo>
                <a:cubicBezTo>
                  <a:pt x="4436753" y="-34809"/>
                  <a:pt x="4584215" y="1776"/>
                  <a:pt x="4701700" y="0"/>
                </a:cubicBezTo>
                <a:cubicBezTo>
                  <a:pt x="4819185" y="-1776"/>
                  <a:pt x="4949997" y="5022"/>
                  <a:pt x="5103065" y="0"/>
                </a:cubicBezTo>
                <a:cubicBezTo>
                  <a:pt x="5256133" y="-5022"/>
                  <a:pt x="5547273" y="7941"/>
                  <a:pt x="5733781" y="0"/>
                </a:cubicBezTo>
                <a:cubicBezTo>
                  <a:pt x="5790958" y="144326"/>
                  <a:pt x="5728464" y="308307"/>
                  <a:pt x="5733781" y="503381"/>
                </a:cubicBezTo>
                <a:cubicBezTo>
                  <a:pt x="5739098" y="698455"/>
                  <a:pt x="5727387" y="830196"/>
                  <a:pt x="5733781" y="1138079"/>
                </a:cubicBezTo>
                <a:cubicBezTo>
                  <a:pt x="5740175" y="1445962"/>
                  <a:pt x="5678182" y="1531997"/>
                  <a:pt x="5733781" y="1729004"/>
                </a:cubicBezTo>
                <a:cubicBezTo>
                  <a:pt x="5789380" y="1926011"/>
                  <a:pt x="5694622" y="1992072"/>
                  <a:pt x="5733781" y="2144841"/>
                </a:cubicBezTo>
                <a:cubicBezTo>
                  <a:pt x="5772940" y="2297610"/>
                  <a:pt x="5689995" y="2403943"/>
                  <a:pt x="5733781" y="2604449"/>
                </a:cubicBezTo>
                <a:cubicBezTo>
                  <a:pt x="5777567" y="2804955"/>
                  <a:pt x="5681366" y="3099023"/>
                  <a:pt x="5733781" y="3239147"/>
                </a:cubicBezTo>
                <a:cubicBezTo>
                  <a:pt x="5786196" y="3379271"/>
                  <a:pt x="5718794" y="3691932"/>
                  <a:pt x="5733781" y="3830073"/>
                </a:cubicBezTo>
                <a:cubicBezTo>
                  <a:pt x="5748768" y="3968214"/>
                  <a:pt x="5730072" y="4244353"/>
                  <a:pt x="5733781" y="4377226"/>
                </a:cubicBezTo>
                <a:cubicBezTo>
                  <a:pt x="5613899" y="4378430"/>
                  <a:pt x="5473572" y="4355185"/>
                  <a:pt x="5332416" y="4377226"/>
                </a:cubicBezTo>
                <a:cubicBezTo>
                  <a:pt x="5191260" y="4399267"/>
                  <a:pt x="5055872" y="4370661"/>
                  <a:pt x="4873714" y="4377226"/>
                </a:cubicBezTo>
                <a:cubicBezTo>
                  <a:pt x="4691556" y="4383791"/>
                  <a:pt x="4503614" y="4342592"/>
                  <a:pt x="4242998" y="4377226"/>
                </a:cubicBezTo>
                <a:cubicBezTo>
                  <a:pt x="3982382" y="4411860"/>
                  <a:pt x="3931956" y="4357506"/>
                  <a:pt x="3784295" y="4377226"/>
                </a:cubicBezTo>
                <a:cubicBezTo>
                  <a:pt x="3636634" y="4396946"/>
                  <a:pt x="3516394" y="4324720"/>
                  <a:pt x="3325593" y="4377226"/>
                </a:cubicBezTo>
                <a:cubicBezTo>
                  <a:pt x="3134792" y="4429732"/>
                  <a:pt x="3067098" y="4348372"/>
                  <a:pt x="2924228" y="4377226"/>
                </a:cubicBezTo>
                <a:cubicBezTo>
                  <a:pt x="2781358" y="4406080"/>
                  <a:pt x="2677451" y="4357757"/>
                  <a:pt x="2465526" y="4377226"/>
                </a:cubicBezTo>
                <a:cubicBezTo>
                  <a:pt x="2253601" y="4396695"/>
                  <a:pt x="2009474" y="4345663"/>
                  <a:pt x="1777472" y="4377226"/>
                </a:cubicBezTo>
                <a:cubicBezTo>
                  <a:pt x="1545470" y="4408789"/>
                  <a:pt x="1439149" y="4325997"/>
                  <a:pt x="1261432" y="4377226"/>
                </a:cubicBezTo>
                <a:cubicBezTo>
                  <a:pt x="1083715" y="4428455"/>
                  <a:pt x="830756" y="4363121"/>
                  <a:pt x="630716" y="4377226"/>
                </a:cubicBezTo>
                <a:cubicBezTo>
                  <a:pt x="430676" y="4391331"/>
                  <a:pt x="197341" y="4369502"/>
                  <a:pt x="0" y="4377226"/>
                </a:cubicBezTo>
                <a:cubicBezTo>
                  <a:pt x="-50823" y="4246366"/>
                  <a:pt x="12139" y="4067881"/>
                  <a:pt x="0" y="3786300"/>
                </a:cubicBezTo>
                <a:cubicBezTo>
                  <a:pt x="-12139" y="3504719"/>
                  <a:pt x="44406" y="3491034"/>
                  <a:pt x="0" y="3326692"/>
                </a:cubicBezTo>
                <a:cubicBezTo>
                  <a:pt x="-44406" y="3162350"/>
                  <a:pt x="41864" y="3054239"/>
                  <a:pt x="0" y="2823311"/>
                </a:cubicBezTo>
                <a:cubicBezTo>
                  <a:pt x="-41864" y="2592383"/>
                  <a:pt x="38852" y="2586350"/>
                  <a:pt x="0" y="2407474"/>
                </a:cubicBezTo>
                <a:cubicBezTo>
                  <a:pt x="-38852" y="2228598"/>
                  <a:pt x="27597" y="2159470"/>
                  <a:pt x="0" y="1991638"/>
                </a:cubicBezTo>
                <a:cubicBezTo>
                  <a:pt x="-27597" y="1823806"/>
                  <a:pt x="65249" y="1643470"/>
                  <a:pt x="0" y="1444485"/>
                </a:cubicBezTo>
                <a:cubicBezTo>
                  <a:pt x="-65249" y="1245500"/>
                  <a:pt x="27283" y="1107604"/>
                  <a:pt x="0" y="853559"/>
                </a:cubicBezTo>
                <a:cubicBezTo>
                  <a:pt x="-27283" y="599514"/>
                  <a:pt x="52614" y="288484"/>
                  <a:pt x="0" y="0"/>
                </a:cubicBezTo>
                <a:close/>
              </a:path>
              <a:path w="5733781" h="4377226" stroke="0" extrusionOk="0">
                <a:moveTo>
                  <a:pt x="0" y="0"/>
                </a:moveTo>
                <a:cubicBezTo>
                  <a:pt x="176471" y="-33879"/>
                  <a:pt x="309745" y="33337"/>
                  <a:pt x="401365" y="0"/>
                </a:cubicBezTo>
                <a:cubicBezTo>
                  <a:pt x="492985" y="-33337"/>
                  <a:pt x="875799" y="39145"/>
                  <a:pt x="1089418" y="0"/>
                </a:cubicBezTo>
                <a:cubicBezTo>
                  <a:pt x="1303037" y="-39145"/>
                  <a:pt x="1502710" y="12223"/>
                  <a:pt x="1777472" y="0"/>
                </a:cubicBezTo>
                <a:cubicBezTo>
                  <a:pt x="2052234" y="-12223"/>
                  <a:pt x="2303459" y="7540"/>
                  <a:pt x="2465526" y="0"/>
                </a:cubicBezTo>
                <a:cubicBezTo>
                  <a:pt x="2627593" y="-7540"/>
                  <a:pt x="2902474" y="48654"/>
                  <a:pt x="3038904" y="0"/>
                </a:cubicBezTo>
                <a:cubicBezTo>
                  <a:pt x="3175334" y="-48654"/>
                  <a:pt x="3424753" y="5825"/>
                  <a:pt x="3726958" y="0"/>
                </a:cubicBezTo>
                <a:cubicBezTo>
                  <a:pt x="4029163" y="-5825"/>
                  <a:pt x="4076134" y="21987"/>
                  <a:pt x="4242998" y="0"/>
                </a:cubicBezTo>
                <a:cubicBezTo>
                  <a:pt x="4409862" y="-21987"/>
                  <a:pt x="4700922" y="54925"/>
                  <a:pt x="4931052" y="0"/>
                </a:cubicBezTo>
                <a:cubicBezTo>
                  <a:pt x="5161182" y="-54925"/>
                  <a:pt x="5517077" y="31454"/>
                  <a:pt x="5733781" y="0"/>
                </a:cubicBezTo>
                <a:cubicBezTo>
                  <a:pt x="5785969" y="182220"/>
                  <a:pt x="5695027" y="332658"/>
                  <a:pt x="5733781" y="503381"/>
                </a:cubicBezTo>
                <a:cubicBezTo>
                  <a:pt x="5772535" y="674104"/>
                  <a:pt x="5697015" y="877022"/>
                  <a:pt x="5733781" y="1006762"/>
                </a:cubicBezTo>
                <a:cubicBezTo>
                  <a:pt x="5770547" y="1136502"/>
                  <a:pt x="5692436" y="1284594"/>
                  <a:pt x="5733781" y="1422598"/>
                </a:cubicBezTo>
                <a:cubicBezTo>
                  <a:pt x="5775126" y="1560602"/>
                  <a:pt x="5683419" y="1812276"/>
                  <a:pt x="5733781" y="1925979"/>
                </a:cubicBezTo>
                <a:cubicBezTo>
                  <a:pt x="5784143" y="2039682"/>
                  <a:pt x="5717974" y="2333060"/>
                  <a:pt x="5733781" y="2560677"/>
                </a:cubicBezTo>
                <a:cubicBezTo>
                  <a:pt x="5749588" y="2788294"/>
                  <a:pt x="5724673" y="2989687"/>
                  <a:pt x="5733781" y="3195375"/>
                </a:cubicBezTo>
                <a:cubicBezTo>
                  <a:pt x="5742889" y="3401063"/>
                  <a:pt x="5661664" y="3618524"/>
                  <a:pt x="5733781" y="3830073"/>
                </a:cubicBezTo>
                <a:cubicBezTo>
                  <a:pt x="5805898" y="4041622"/>
                  <a:pt x="5714994" y="4259380"/>
                  <a:pt x="5733781" y="4377226"/>
                </a:cubicBezTo>
                <a:cubicBezTo>
                  <a:pt x="5464549" y="4394146"/>
                  <a:pt x="5340608" y="4359486"/>
                  <a:pt x="5103065" y="4377226"/>
                </a:cubicBezTo>
                <a:cubicBezTo>
                  <a:pt x="4865522" y="4394966"/>
                  <a:pt x="4690827" y="4304682"/>
                  <a:pt x="4415011" y="4377226"/>
                </a:cubicBezTo>
                <a:cubicBezTo>
                  <a:pt x="4139195" y="4449770"/>
                  <a:pt x="4014436" y="4338535"/>
                  <a:pt x="3841633" y="4377226"/>
                </a:cubicBezTo>
                <a:cubicBezTo>
                  <a:pt x="3668830" y="4415917"/>
                  <a:pt x="3465094" y="4329836"/>
                  <a:pt x="3268255" y="4377226"/>
                </a:cubicBezTo>
                <a:cubicBezTo>
                  <a:pt x="3071416" y="4424616"/>
                  <a:pt x="2856621" y="4364732"/>
                  <a:pt x="2637539" y="4377226"/>
                </a:cubicBezTo>
                <a:cubicBezTo>
                  <a:pt x="2418457" y="4389720"/>
                  <a:pt x="2282098" y="4335375"/>
                  <a:pt x="2178837" y="4377226"/>
                </a:cubicBezTo>
                <a:cubicBezTo>
                  <a:pt x="2075576" y="4419077"/>
                  <a:pt x="1830738" y="4362668"/>
                  <a:pt x="1548121" y="4377226"/>
                </a:cubicBezTo>
                <a:cubicBezTo>
                  <a:pt x="1265504" y="4391784"/>
                  <a:pt x="1209309" y="4363703"/>
                  <a:pt x="1089418" y="4377226"/>
                </a:cubicBezTo>
                <a:cubicBezTo>
                  <a:pt x="969527" y="4390749"/>
                  <a:pt x="732670" y="4341362"/>
                  <a:pt x="630716" y="4377226"/>
                </a:cubicBezTo>
                <a:cubicBezTo>
                  <a:pt x="528762" y="4413090"/>
                  <a:pt x="235212" y="4333590"/>
                  <a:pt x="0" y="4377226"/>
                </a:cubicBezTo>
                <a:cubicBezTo>
                  <a:pt x="-50209" y="4081796"/>
                  <a:pt x="64496" y="4035529"/>
                  <a:pt x="0" y="3742528"/>
                </a:cubicBezTo>
                <a:cubicBezTo>
                  <a:pt x="-64496" y="3449527"/>
                  <a:pt x="14061" y="3493516"/>
                  <a:pt x="0" y="3326692"/>
                </a:cubicBezTo>
                <a:cubicBezTo>
                  <a:pt x="-14061" y="3159868"/>
                  <a:pt x="60148" y="2968577"/>
                  <a:pt x="0" y="2691994"/>
                </a:cubicBezTo>
                <a:cubicBezTo>
                  <a:pt x="-60148" y="2415411"/>
                  <a:pt x="44397" y="2265805"/>
                  <a:pt x="0" y="2101068"/>
                </a:cubicBezTo>
                <a:cubicBezTo>
                  <a:pt x="-44397" y="1936331"/>
                  <a:pt x="60256" y="1722629"/>
                  <a:pt x="0" y="1553915"/>
                </a:cubicBezTo>
                <a:cubicBezTo>
                  <a:pt x="-60256" y="1385201"/>
                  <a:pt x="27604" y="1298886"/>
                  <a:pt x="0" y="1094307"/>
                </a:cubicBezTo>
                <a:cubicBezTo>
                  <a:pt x="-27604" y="889728"/>
                  <a:pt x="1158" y="864952"/>
                  <a:pt x="0" y="678470"/>
                </a:cubicBezTo>
                <a:cubicBezTo>
                  <a:pt x="-1158" y="491988"/>
                  <a:pt x="26367" y="317737"/>
                  <a:pt x="0" y="0"/>
                </a:cubicBezTo>
                <a:close/>
              </a:path>
            </a:pathLst>
          </a:custGeom>
          <a:ln w="28575">
            <a:solidFill>
              <a:schemeClr val="accent2"/>
            </a:solidFill>
            <a:extLst>
              <a:ext uri="{C807C97D-BFC1-408E-A445-0C87EB9F89A2}">
                <ask:lineSketchStyleProps xmlns:ask="http://schemas.microsoft.com/office/drawing/2018/sketchyshapes" sd="3458215085">
                  <a:prstGeom prst="rect">
                    <a:avLst/>
                  </a:prstGeom>
                  <ask:type>
                    <ask:lineSketchScribble/>
                  </ask:type>
                </ask:lineSketchStyleProps>
              </a:ext>
            </a:extLst>
          </a:ln>
        </p:spPr>
      </p:pic>
      <p:sp>
        <p:nvSpPr>
          <p:cNvPr id="3" name="Rectangle 2">
            <a:extLst>
              <a:ext uri="{FF2B5EF4-FFF2-40B4-BE49-F238E27FC236}">
                <a16:creationId xmlns:a16="http://schemas.microsoft.com/office/drawing/2014/main" id="{E024897D-C278-8DD3-65EF-8B1DEA1A7848}"/>
              </a:ext>
            </a:extLst>
          </p:cNvPr>
          <p:cNvSpPr/>
          <p:nvPr/>
        </p:nvSpPr>
        <p:spPr>
          <a:xfrm>
            <a:off x="6282394" y="2185489"/>
            <a:ext cx="3283428" cy="751114"/>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C8B6843C-581E-49B2-D42D-14EF1F9C8540}"/>
              </a:ext>
            </a:extLst>
          </p:cNvPr>
          <p:cNvSpPr txBox="1"/>
          <p:nvPr/>
        </p:nvSpPr>
        <p:spPr>
          <a:xfrm>
            <a:off x="10221686" y="1705965"/>
            <a:ext cx="1314450" cy="646331"/>
          </a:xfrm>
          <a:prstGeom prst="rect">
            <a:avLst/>
          </a:prstGeom>
          <a:solidFill>
            <a:srgbClr val="00B050"/>
          </a:solidFill>
        </p:spPr>
        <p:txBody>
          <a:bodyPr wrap="square" rtlCol="0">
            <a:spAutoFit/>
          </a:bodyPr>
          <a:lstStyle/>
          <a:p>
            <a:r>
              <a:rPr lang="en-US">
                <a:solidFill>
                  <a:schemeClr val="bg1"/>
                </a:solidFill>
              </a:rPr>
              <a:t>SCD Term (Green Box)</a:t>
            </a:r>
          </a:p>
        </p:txBody>
      </p:sp>
      <p:cxnSp>
        <p:nvCxnSpPr>
          <p:cNvPr id="13" name="Straight Arrow Connector 12">
            <a:extLst>
              <a:ext uri="{FF2B5EF4-FFF2-40B4-BE49-F238E27FC236}">
                <a16:creationId xmlns:a16="http://schemas.microsoft.com/office/drawing/2014/main" id="{5DA871C8-8945-EDA4-213E-AD2B97C01BA0}"/>
              </a:ext>
            </a:extLst>
          </p:cNvPr>
          <p:cNvCxnSpPr>
            <a:cxnSpLocks/>
          </p:cNvCxnSpPr>
          <p:nvPr/>
        </p:nvCxnSpPr>
        <p:spPr>
          <a:xfrm flipH="1" flipV="1">
            <a:off x="2201166" y="2737448"/>
            <a:ext cx="2415595" cy="3013302"/>
          </a:xfrm>
          <a:prstGeom prst="straightConnector1">
            <a:avLst/>
          </a:prstGeom>
          <a:ln w="12700">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1AD6FFD3-B2AC-C885-4E7F-D696852BE9E1}"/>
              </a:ext>
            </a:extLst>
          </p:cNvPr>
          <p:cNvCxnSpPr>
            <a:cxnSpLocks/>
            <a:stCxn id="3" idx="0"/>
            <a:endCxn id="7" idx="1"/>
          </p:cNvCxnSpPr>
          <p:nvPr/>
        </p:nvCxnSpPr>
        <p:spPr>
          <a:xfrm flipV="1">
            <a:off x="7924108" y="2029131"/>
            <a:ext cx="2297578" cy="156358"/>
          </a:xfrm>
          <a:prstGeom prst="straightConnector1">
            <a:avLst/>
          </a:prstGeom>
          <a:ln w="12700">
            <a:prstDash val="lg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345844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a:solidFill>
                  <a:schemeClr val="tx1"/>
                </a:solidFill>
                <a:latin typeface="+mj-lt"/>
                <a:ea typeface="+mj-ea"/>
                <a:cs typeface="+mj-cs"/>
              </a:rPr>
              <a:t>Optimization Formulation</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1800" kern="1200">
                <a:latin typeface="+mn-lt"/>
                <a:ea typeface="+mn-ea"/>
                <a:cs typeface="+mn-cs"/>
              </a:rPr>
              <a:t>The Full Optimization Problem: Linear Objective, Non-Linear Constraint</a:t>
            </a:r>
          </a:p>
        </p:txBody>
      </p:sp>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2568A4D4-11CB-21BD-0102-39AB8F6D8BD8}"/>
                  </a:ext>
                </a:extLst>
              </p:cNvPr>
              <p:cNvSpPr txBox="1"/>
              <p:nvPr/>
            </p:nvSpPr>
            <p:spPr>
              <a:xfrm>
                <a:off x="1061357" y="2196915"/>
                <a:ext cx="2005150" cy="540533"/>
              </a:xfrm>
              <a:prstGeom prst="rect">
                <a:avLst/>
              </a:prstGeom>
              <a:solidFill>
                <a:schemeClr val="accent2"/>
              </a:solidFill>
            </p:spPr>
            <p:txBody>
              <a:bodyPr wrap="square" rtlCol="0">
                <a:spAutoFit/>
              </a:bodyPr>
              <a:lstStyle/>
              <a:p>
                <a:r>
                  <a:rPr lang="en-US" sz="1400">
                    <a:solidFill>
                      <a:schemeClr val="bg1"/>
                    </a:solidFill>
                  </a:rPr>
                  <a:t>Fixed values </a:t>
                </a:r>
                <a14:m>
                  <m:oMath xmlns:m="http://schemas.openxmlformats.org/officeDocument/2006/math">
                    <m:sSub>
                      <m:sSubPr>
                        <m:ctrlPr>
                          <a:rPr lang="en-US" sz="1400" b="0" i="1" smtClean="0">
                            <a:solidFill>
                              <a:schemeClr val="bg1"/>
                            </a:solidFill>
                            <a:latin typeface="Cambria Math" panose="02040503050406030204" pitchFamily="18" charset="0"/>
                          </a:rPr>
                        </m:ctrlPr>
                      </m:sSubPr>
                      <m:e>
                        <m:r>
                          <a:rPr lang="en-US" sz="1400" b="0" i="1" smtClean="0">
                            <a:solidFill>
                              <a:schemeClr val="bg1"/>
                            </a:solidFill>
                            <a:latin typeface="Cambria Math" panose="02040503050406030204" pitchFamily="18" charset="0"/>
                          </a:rPr>
                          <m:t>𝑃</m:t>
                        </m:r>
                      </m:e>
                      <m:sub>
                        <m:r>
                          <a:rPr lang="en-US" sz="1400" b="0" i="1" smtClean="0">
                            <a:solidFill>
                              <a:schemeClr val="bg1"/>
                            </a:solidFill>
                            <a:latin typeface="Cambria Math" panose="02040503050406030204" pitchFamily="18" charset="0"/>
                          </a:rPr>
                          <m:t>𝐿𝑜𝑎𝑑</m:t>
                        </m:r>
                      </m:sub>
                    </m:sSub>
                    <m:r>
                      <a:rPr lang="en-US" sz="1400" b="0" i="1" smtClean="0">
                        <a:solidFill>
                          <a:schemeClr val="bg1"/>
                        </a:solidFill>
                        <a:latin typeface="Cambria Math" panose="02040503050406030204" pitchFamily="18" charset="0"/>
                      </a:rPr>
                      <m:t>, </m:t>
                    </m:r>
                    <m:sSub>
                      <m:sSubPr>
                        <m:ctrlPr>
                          <a:rPr lang="en-US" sz="1400" b="0" i="1" smtClean="0">
                            <a:solidFill>
                              <a:schemeClr val="bg1"/>
                            </a:solidFill>
                            <a:latin typeface="Cambria Math" panose="02040503050406030204" pitchFamily="18" charset="0"/>
                          </a:rPr>
                        </m:ctrlPr>
                      </m:sSubPr>
                      <m:e>
                        <m:r>
                          <a:rPr lang="en-US" sz="1400" b="0" i="1" smtClean="0">
                            <a:solidFill>
                              <a:schemeClr val="bg1"/>
                            </a:solidFill>
                            <a:latin typeface="Cambria Math" panose="02040503050406030204" pitchFamily="18" charset="0"/>
                          </a:rPr>
                          <m:t>𝑃</m:t>
                        </m:r>
                      </m:e>
                      <m:sub>
                        <m:r>
                          <a:rPr lang="en-US" sz="1400" b="0" i="1" smtClean="0">
                            <a:solidFill>
                              <a:schemeClr val="bg1"/>
                            </a:solidFill>
                            <a:latin typeface="Cambria Math" panose="02040503050406030204" pitchFamily="18" charset="0"/>
                          </a:rPr>
                          <m:t>𝐷𝐸𝑅</m:t>
                        </m:r>
                      </m:sub>
                    </m:sSub>
                  </m:oMath>
                </a14:m>
                <a:r>
                  <a:rPr lang="en-US" sz="1400">
                    <a:solidFill>
                      <a:schemeClr val="bg1"/>
                    </a:solidFill>
                  </a:rPr>
                  <a:t> accounted for into </a:t>
                </a:r>
                <a14:m>
                  <m:oMath xmlns:m="http://schemas.openxmlformats.org/officeDocument/2006/math">
                    <m:sSub>
                      <m:sSubPr>
                        <m:ctrlPr>
                          <a:rPr lang="en-US" sz="1400" b="0" i="1" smtClean="0">
                            <a:solidFill>
                              <a:schemeClr val="bg1"/>
                            </a:solidFill>
                            <a:latin typeface="Cambria Math" panose="02040503050406030204" pitchFamily="18" charset="0"/>
                          </a:rPr>
                        </m:ctrlPr>
                      </m:sSubPr>
                      <m:e>
                        <m:r>
                          <a:rPr lang="en-US" sz="1400" b="0" i="1" smtClean="0">
                            <a:solidFill>
                              <a:schemeClr val="bg1"/>
                            </a:solidFill>
                            <a:latin typeface="Cambria Math" panose="02040503050406030204" pitchFamily="18" charset="0"/>
                          </a:rPr>
                          <m:t>𝑝</m:t>
                        </m:r>
                      </m:e>
                      <m:sub>
                        <m:r>
                          <a:rPr lang="en-US" sz="1400" b="0" i="1" smtClean="0">
                            <a:solidFill>
                              <a:schemeClr val="bg1"/>
                            </a:solidFill>
                            <a:latin typeface="Cambria Math" panose="02040503050406030204" pitchFamily="18" charset="0"/>
                          </a:rPr>
                          <m:t>𝑗</m:t>
                        </m:r>
                      </m:sub>
                    </m:sSub>
                  </m:oMath>
                </a14:m>
                <a:r>
                  <a:rPr lang="en-US" sz="1400">
                    <a:solidFill>
                      <a:schemeClr val="bg1"/>
                    </a:solidFill>
                  </a:rPr>
                  <a:t>.</a:t>
                </a:r>
              </a:p>
            </p:txBody>
          </p:sp>
        </mc:Choice>
        <mc:Fallback>
          <p:sp>
            <p:nvSpPr>
              <p:cNvPr id="14" name="TextBox 13">
                <a:extLst>
                  <a:ext uri="{FF2B5EF4-FFF2-40B4-BE49-F238E27FC236}">
                    <a16:creationId xmlns:a16="http://schemas.microsoft.com/office/drawing/2014/main" id="{2568A4D4-11CB-21BD-0102-39AB8F6D8BD8}"/>
                  </a:ext>
                </a:extLst>
              </p:cNvPr>
              <p:cNvSpPr txBox="1">
                <a:spLocks noRot="1" noChangeAspect="1" noMove="1" noResize="1" noEditPoints="1" noAdjustHandles="1" noChangeArrowheads="1" noChangeShapeType="1" noTextEdit="1"/>
              </p:cNvSpPr>
              <p:nvPr/>
            </p:nvSpPr>
            <p:spPr>
              <a:xfrm>
                <a:off x="1061357" y="2196915"/>
                <a:ext cx="2005150" cy="540533"/>
              </a:xfrm>
              <a:prstGeom prst="rect">
                <a:avLst/>
              </a:prstGeom>
              <a:blipFill>
                <a:blip r:embed="rId2"/>
                <a:stretch>
                  <a:fillRect l="-912" t="-1124" b="-8989"/>
                </a:stretch>
              </a:blipFill>
            </p:spPr>
            <p:txBody>
              <a:bodyPr/>
              <a:lstStyle/>
              <a:p>
                <a:r>
                  <a:rPr lang="en-IN">
                    <a:noFill/>
                  </a:rPr>
                  <a:t> </a:t>
                </a:r>
              </a:p>
            </p:txBody>
          </p:sp>
        </mc:Fallback>
      </mc:AlternateContent>
      <mc:AlternateContent xmlns:mc="http://schemas.openxmlformats.org/markup-compatibility/2006">
        <mc:Choice xmlns:a14="http://schemas.microsoft.com/office/drawing/2010/main" Requires="a14">
          <p:sp>
            <p:nvSpPr>
              <p:cNvPr id="16" name="Rectangle 15">
                <a:extLst>
                  <a:ext uri="{FF2B5EF4-FFF2-40B4-BE49-F238E27FC236}">
                    <a16:creationId xmlns:a16="http://schemas.microsoft.com/office/drawing/2014/main" id="{B7B08128-E48D-BCDF-DA72-09B0FF2452BA}"/>
                  </a:ext>
                </a:extLst>
              </p:cNvPr>
              <p:cNvSpPr/>
              <p:nvPr/>
            </p:nvSpPr>
            <p:spPr>
              <a:xfrm>
                <a:off x="187365" y="3853543"/>
                <a:ext cx="2196606" cy="2617432"/>
              </a:xfrm>
              <a:prstGeom prst="rect">
                <a:avLst/>
              </a:prstGeom>
              <a:solidFill>
                <a:srgbClr val="002D61">
                  <a:alpha val="74902"/>
                </a:srgbClr>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1600">
                    <a:solidFill>
                      <a:srgbClr val="FFFF00"/>
                    </a:solidFill>
                  </a:rPr>
                  <a:t>#Types of variables</a:t>
                </a:r>
              </a:p>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9</m:t>
                      </m:r>
                    </m:oMath>
                  </m:oMathPara>
                </a14:m>
                <a:endParaRPr lang="en-US" sz="1600"/>
              </a:p>
              <a:p>
                <a:pPr algn="ctr"/>
                <a:endParaRPr lang="en-US" sz="1600"/>
              </a:p>
              <a:p>
                <a:pPr algn="ctr"/>
                <a:r>
                  <a:rPr lang="en-US" sz="1600">
                    <a:solidFill>
                      <a:srgbClr val="FFFF00"/>
                    </a:solidFill>
                  </a:rPr>
                  <a:t>#Variables </a:t>
                </a:r>
              </a:p>
              <a:p>
                <a:pPr algn="ct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rPr>
                        <m:t>9</m:t>
                      </m:r>
                      <m:r>
                        <a:rPr lang="en-US" sz="1600" b="0" i="1" smtClean="0">
                          <a:latin typeface="Cambria Math" panose="02040503050406030204" pitchFamily="18" charset="0"/>
                        </a:rPr>
                        <m:t>𝑚</m:t>
                      </m:r>
                    </m:oMath>
                  </m:oMathPara>
                </a14:m>
                <a:endParaRPr lang="en-US" sz="1600" b="0"/>
              </a:p>
              <a:p>
                <a:pPr algn="ctr"/>
                <a:endParaRPr lang="en-US" sz="1600" b="0"/>
              </a:p>
              <a:p>
                <a:pPr algn="ctr"/>
                <a:r>
                  <a:rPr lang="en-US" sz="1600" b="0">
                    <a:solidFill>
                      <a:srgbClr val="FFFF00"/>
                    </a:solidFill>
                  </a:rPr>
                  <a:t>#Equality Constraints</a:t>
                </a:r>
                <a:r>
                  <a:rPr lang="en-US" sz="1600" b="0"/>
                  <a:t> </a:t>
                </a:r>
                <a14:m>
                  <m:oMath xmlns:m="http://schemas.openxmlformats.org/officeDocument/2006/math">
                    <m:r>
                      <a:rPr lang="en-US" sz="1600" b="0" i="0" smtClean="0">
                        <a:latin typeface="Cambria Math" panose="02040503050406030204" pitchFamily="18" charset="0"/>
                      </a:rPr>
                      <m:t>5</m:t>
                    </m:r>
                    <m:r>
                      <a:rPr lang="en-US" sz="1600" b="0" i="1" smtClean="0">
                        <a:latin typeface="Cambria Math" panose="02040503050406030204" pitchFamily="18" charset="0"/>
                      </a:rPr>
                      <m:t>𝑚</m:t>
                    </m:r>
                  </m:oMath>
                </a14:m>
                <a:r>
                  <a:rPr lang="en-US" sz="1600"/>
                  <a:t> (Non-Linear)</a:t>
                </a:r>
              </a:p>
            </p:txBody>
          </p:sp>
        </mc:Choice>
        <mc:Fallback>
          <p:sp>
            <p:nvSpPr>
              <p:cNvPr id="16" name="Rectangle 15">
                <a:extLst>
                  <a:ext uri="{FF2B5EF4-FFF2-40B4-BE49-F238E27FC236}">
                    <a16:creationId xmlns:a16="http://schemas.microsoft.com/office/drawing/2014/main" id="{B7B08128-E48D-BCDF-DA72-09B0FF2452BA}"/>
                  </a:ext>
                </a:extLst>
              </p:cNvPr>
              <p:cNvSpPr>
                <a:spLocks noRot="1" noChangeAspect="1" noMove="1" noResize="1" noEditPoints="1" noAdjustHandles="1" noChangeArrowheads="1" noChangeShapeType="1" noTextEdit="1"/>
              </p:cNvSpPr>
              <p:nvPr/>
            </p:nvSpPr>
            <p:spPr>
              <a:xfrm>
                <a:off x="187365" y="3853543"/>
                <a:ext cx="2196606" cy="2617432"/>
              </a:xfrm>
              <a:prstGeom prst="rect">
                <a:avLst/>
              </a:prstGeom>
              <a:blipFill>
                <a:blip r:embed="rId3"/>
                <a:stretch>
                  <a:fillRect/>
                </a:stretch>
              </a:blipFill>
              <a:ln/>
            </p:spPr>
            <p:txBody>
              <a:bodyPr/>
              <a:lstStyle/>
              <a:p>
                <a:r>
                  <a:rPr lang="en-IN">
                    <a:noFill/>
                  </a:rPr>
                  <a:t> </a:t>
                </a:r>
              </a:p>
            </p:txBody>
          </p:sp>
        </mc:Fallback>
      </mc:AlternateContent>
      <p:sp>
        <p:nvSpPr>
          <p:cNvPr id="3" name="TextBox 2">
            <a:extLst>
              <a:ext uri="{FF2B5EF4-FFF2-40B4-BE49-F238E27FC236}">
                <a16:creationId xmlns:a16="http://schemas.microsoft.com/office/drawing/2014/main" id="{49928018-0F29-B59E-DB28-AB524D79F362}"/>
              </a:ext>
            </a:extLst>
          </p:cNvPr>
          <p:cNvSpPr txBox="1"/>
          <p:nvPr/>
        </p:nvSpPr>
        <p:spPr>
          <a:xfrm>
            <a:off x="187365" y="3207212"/>
            <a:ext cx="2196606" cy="646331"/>
          </a:xfrm>
          <a:prstGeom prst="rect">
            <a:avLst/>
          </a:prstGeom>
          <a:solidFill>
            <a:schemeClr val="accent1">
              <a:lumMod val="75000"/>
            </a:schemeClr>
          </a:solidFill>
          <a:ln>
            <a:solidFill>
              <a:schemeClr val="accent1"/>
            </a:solidFill>
          </a:ln>
        </p:spPr>
        <p:txBody>
          <a:bodyPr wrap="square" rtlCol="0">
            <a:spAutoFit/>
          </a:bodyPr>
          <a:lstStyle/>
          <a:p>
            <a:r>
              <a:rPr lang="en-US" u="sng">
                <a:solidFill>
                  <a:schemeClr val="bg1"/>
                </a:solidFill>
                <a:latin typeface="Cambria" panose="02040503050406030204" pitchFamily="18" charset="0"/>
                <a:ea typeface="Cambria" panose="02040503050406030204" pitchFamily="18" charset="0"/>
              </a:rPr>
              <a:t>Most Complicated </a:t>
            </a:r>
            <a:r>
              <a:rPr lang="en-US">
                <a:solidFill>
                  <a:schemeClr val="bg1"/>
                </a:solidFill>
                <a:latin typeface="Cambria" panose="02040503050406030204" pitchFamily="18" charset="0"/>
                <a:ea typeface="Cambria" panose="02040503050406030204" pitchFamily="18" charset="0"/>
              </a:rPr>
              <a:t>Scenario Possible</a:t>
            </a:r>
          </a:p>
        </p:txBody>
      </p:sp>
      <p:sp>
        <p:nvSpPr>
          <p:cNvPr id="4" name="TextBox 3">
            <a:extLst>
              <a:ext uri="{FF2B5EF4-FFF2-40B4-BE49-F238E27FC236}">
                <a16:creationId xmlns:a16="http://schemas.microsoft.com/office/drawing/2014/main" id="{D3944804-4812-6F38-7B80-C678AEF4A137}"/>
              </a:ext>
            </a:extLst>
          </p:cNvPr>
          <p:cNvSpPr txBox="1"/>
          <p:nvPr/>
        </p:nvSpPr>
        <p:spPr>
          <a:xfrm>
            <a:off x="0" y="-12221"/>
            <a:ext cx="1595131" cy="1077218"/>
          </a:xfrm>
          <a:prstGeom prst="rect">
            <a:avLst/>
          </a:prstGeom>
          <a:solidFill>
            <a:schemeClr val="accent1">
              <a:lumMod val="75000"/>
            </a:schemeClr>
          </a:solidFill>
          <a:ln>
            <a:solidFill>
              <a:schemeClr val="accent1"/>
            </a:solidFill>
          </a:ln>
        </p:spPr>
        <p:txBody>
          <a:bodyPr wrap="square" rtlCol="0">
            <a:spAutoFit/>
          </a:bodyPr>
          <a:lstStyle/>
          <a:p>
            <a:r>
              <a:rPr lang="en-US" sz="1600">
                <a:solidFill>
                  <a:schemeClr val="bg1"/>
                </a:solidFill>
                <a:latin typeface="Cambria" panose="02040503050406030204" pitchFamily="18" charset="0"/>
                <a:ea typeface="Cambria" panose="02040503050406030204" pitchFamily="18" charset="0"/>
              </a:rPr>
              <a:t>Will happen when every node has a DER and a Battery</a:t>
            </a:r>
          </a:p>
        </p:txBody>
      </p:sp>
      <p:cxnSp>
        <p:nvCxnSpPr>
          <p:cNvPr id="7" name="Straight Arrow Connector 6">
            <a:extLst>
              <a:ext uri="{FF2B5EF4-FFF2-40B4-BE49-F238E27FC236}">
                <a16:creationId xmlns:a16="http://schemas.microsoft.com/office/drawing/2014/main" id="{3AB53703-2654-94C8-0E45-41E05030A8B3}"/>
              </a:ext>
            </a:extLst>
          </p:cNvPr>
          <p:cNvCxnSpPr>
            <a:endCxn id="4" idx="2"/>
          </p:cNvCxnSpPr>
          <p:nvPr/>
        </p:nvCxnSpPr>
        <p:spPr>
          <a:xfrm flipV="1">
            <a:off x="595993" y="1064997"/>
            <a:ext cx="201573" cy="22415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DA49EAC0-15C1-5AB4-E568-B42EFA67865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665598" y="2220373"/>
            <a:ext cx="5733781" cy="4377226"/>
          </a:xfrm>
          <a:custGeom>
            <a:avLst/>
            <a:gdLst>
              <a:gd name="connsiteX0" fmla="*/ 0 w 5733781"/>
              <a:gd name="connsiteY0" fmla="*/ 0 h 4377226"/>
              <a:gd name="connsiteX1" fmla="*/ 688054 w 5733781"/>
              <a:gd name="connsiteY1" fmla="*/ 0 h 4377226"/>
              <a:gd name="connsiteX2" fmla="*/ 1089418 w 5733781"/>
              <a:gd name="connsiteY2" fmla="*/ 0 h 4377226"/>
              <a:gd name="connsiteX3" fmla="*/ 1605459 w 5733781"/>
              <a:gd name="connsiteY3" fmla="*/ 0 h 4377226"/>
              <a:gd name="connsiteX4" fmla="*/ 2236175 w 5733781"/>
              <a:gd name="connsiteY4" fmla="*/ 0 h 4377226"/>
              <a:gd name="connsiteX5" fmla="*/ 2866891 w 5733781"/>
              <a:gd name="connsiteY5" fmla="*/ 0 h 4377226"/>
              <a:gd name="connsiteX6" fmla="*/ 3554944 w 5733781"/>
              <a:gd name="connsiteY6" fmla="*/ 0 h 4377226"/>
              <a:gd name="connsiteX7" fmla="*/ 4185660 w 5733781"/>
              <a:gd name="connsiteY7" fmla="*/ 0 h 4377226"/>
              <a:gd name="connsiteX8" fmla="*/ 4701700 w 5733781"/>
              <a:gd name="connsiteY8" fmla="*/ 0 h 4377226"/>
              <a:gd name="connsiteX9" fmla="*/ 5103065 w 5733781"/>
              <a:gd name="connsiteY9" fmla="*/ 0 h 4377226"/>
              <a:gd name="connsiteX10" fmla="*/ 5733781 w 5733781"/>
              <a:gd name="connsiteY10" fmla="*/ 0 h 4377226"/>
              <a:gd name="connsiteX11" fmla="*/ 5733781 w 5733781"/>
              <a:gd name="connsiteY11" fmla="*/ 503381 h 4377226"/>
              <a:gd name="connsiteX12" fmla="*/ 5733781 w 5733781"/>
              <a:gd name="connsiteY12" fmla="*/ 1138079 h 4377226"/>
              <a:gd name="connsiteX13" fmla="*/ 5733781 w 5733781"/>
              <a:gd name="connsiteY13" fmla="*/ 1729004 h 4377226"/>
              <a:gd name="connsiteX14" fmla="*/ 5733781 w 5733781"/>
              <a:gd name="connsiteY14" fmla="*/ 2144841 h 4377226"/>
              <a:gd name="connsiteX15" fmla="*/ 5733781 w 5733781"/>
              <a:gd name="connsiteY15" fmla="*/ 2604449 h 4377226"/>
              <a:gd name="connsiteX16" fmla="*/ 5733781 w 5733781"/>
              <a:gd name="connsiteY16" fmla="*/ 3239147 h 4377226"/>
              <a:gd name="connsiteX17" fmla="*/ 5733781 w 5733781"/>
              <a:gd name="connsiteY17" fmla="*/ 3830073 h 4377226"/>
              <a:gd name="connsiteX18" fmla="*/ 5733781 w 5733781"/>
              <a:gd name="connsiteY18" fmla="*/ 4377226 h 4377226"/>
              <a:gd name="connsiteX19" fmla="*/ 5332416 w 5733781"/>
              <a:gd name="connsiteY19" fmla="*/ 4377226 h 4377226"/>
              <a:gd name="connsiteX20" fmla="*/ 4873714 w 5733781"/>
              <a:gd name="connsiteY20" fmla="*/ 4377226 h 4377226"/>
              <a:gd name="connsiteX21" fmla="*/ 4242998 w 5733781"/>
              <a:gd name="connsiteY21" fmla="*/ 4377226 h 4377226"/>
              <a:gd name="connsiteX22" fmla="*/ 3784295 w 5733781"/>
              <a:gd name="connsiteY22" fmla="*/ 4377226 h 4377226"/>
              <a:gd name="connsiteX23" fmla="*/ 3325593 w 5733781"/>
              <a:gd name="connsiteY23" fmla="*/ 4377226 h 4377226"/>
              <a:gd name="connsiteX24" fmla="*/ 2924228 w 5733781"/>
              <a:gd name="connsiteY24" fmla="*/ 4377226 h 4377226"/>
              <a:gd name="connsiteX25" fmla="*/ 2465526 w 5733781"/>
              <a:gd name="connsiteY25" fmla="*/ 4377226 h 4377226"/>
              <a:gd name="connsiteX26" fmla="*/ 1777472 w 5733781"/>
              <a:gd name="connsiteY26" fmla="*/ 4377226 h 4377226"/>
              <a:gd name="connsiteX27" fmla="*/ 1261432 w 5733781"/>
              <a:gd name="connsiteY27" fmla="*/ 4377226 h 4377226"/>
              <a:gd name="connsiteX28" fmla="*/ 630716 w 5733781"/>
              <a:gd name="connsiteY28" fmla="*/ 4377226 h 4377226"/>
              <a:gd name="connsiteX29" fmla="*/ 0 w 5733781"/>
              <a:gd name="connsiteY29" fmla="*/ 4377226 h 4377226"/>
              <a:gd name="connsiteX30" fmla="*/ 0 w 5733781"/>
              <a:gd name="connsiteY30" fmla="*/ 3786300 h 4377226"/>
              <a:gd name="connsiteX31" fmla="*/ 0 w 5733781"/>
              <a:gd name="connsiteY31" fmla="*/ 3326692 h 4377226"/>
              <a:gd name="connsiteX32" fmla="*/ 0 w 5733781"/>
              <a:gd name="connsiteY32" fmla="*/ 2823311 h 4377226"/>
              <a:gd name="connsiteX33" fmla="*/ 0 w 5733781"/>
              <a:gd name="connsiteY33" fmla="*/ 2407474 h 4377226"/>
              <a:gd name="connsiteX34" fmla="*/ 0 w 5733781"/>
              <a:gd name="connsiteY34" fmla="*/ 1991638 h 4377226"/>
              <a:gd name="connsiteX35" fmla="*/ 0 w 5733781"/>
              <a:gd name="connsiteY35" fmla="*/ 1444485 h 4377226"/>
              <a:gd name="connsiteX36" fmla="*/ 0 w 5733781"/>
              <a:gd name="connsiteY36" fmla="*/ 853559 h 4377226"/>
              <a:gd name="connsiteX37" fmla="*/ 0 w 5733781"/>
              <a:gd name="connsiteY37" fmla="*/ 0 h 4377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733781" h="4377226" fill="none" extrusionOk="0">
                <a:moveTo>
                  <a:pt x="0" y="0"/>
                </a:moveTo>
                <a:cubicBezTo>
                  <a:pt x="224845" y="-33902"/>
                  <a:pt x="416657" y="2612"/>
                  <a:pt x="688054" y="0"/>
                </a:cubicBezTo>
                <a:cubicBezTo>
                  <a:pt x="959451" y="-2612"/>
                  <a:pt x="900711" y="27252"/>
                  <a:pt x="1089418" y="0"/>
                </a:cubicBezTo>
                <a:cubicBezTo>
                  <a:pt x="1278125" y="-27252"/>
                  <a:pt x="1404290" y="6892"/>
                  <a:pt x="1605459" y="0"/>
                </a:cubicBezTo>
                <a:cubicBezTo>
                  <a:pt x="1806628" y="-6892"/>
                  <a:pt x="2077310" y="40517"/>
                  <a:pt x="2236175" y="0"/>
                </a:cubicBezTo>
                <a:cubicBezTo>
                  <a:pt x="2395040" y="-40517"/>
                  <a:pt x="2639974" y="73449"/>
                  <a:pt x="2866891" y="0"/>
                </a:cubicBezTo>
                <a:cubicBezTo>
                  <a:pt x="3093808" y="-73449"/>
                  <a:pt x="3251093" y="14506"/>
                  <a:pt x="3554944" y="0"/>
                </a:cubicBezTo>
                <a:cubicBezTo>
                  <a:pt x="3858795" y="-14506"/>
                  <a:pt x="3934567" y="34809"/>
                  <a:pt x="4185660" y="0"/>
                </a:cubicBezTo>
                <a:cubicBezTo>
                  <a:pt x="4436753" y="-34809"/>
                  <a:pt x="4584215" y="1776"/>
                  <a:pt x="4701700" y="0"/>
                </a:cubicBezTo>
                <a:cubicBezTo>
                  <a:pt x="4819185" y="-1776"/>
                  <a:pt x="4949997" y="5022"/>
                  <a:pt x="5103065" y="0"/>
                </a:cubicBezTo>
                <a:cubicBezTo>
                  <a:pt x="5256133" y="-5022"/>
                  <a:pt x="5547273" y="7941"/>
                  <a:pt x="5733781" y="0"/>
                </a:cubicBezTo>
                <a:cubicBezTo>
                  <a:pt x="5790958" y="144326"/>
                  <a:pt x="5728464" y="308307"/>
                  <a:pt x="5733781" y="503381"/>
                </a:cubicBezTo>
                <a:cubicBezTo>
                  <a:pt x="5739098" y="698455"/>
                  <a:pt x="5727387" y="830196"/>
                  <a:pt x="5733781" y="1138079"/>
                </a:cubicBezTo>
                <a:cubicBezTo>
                  <a:pt x="5740175" y="1445962"/>
                  <a:pt x="5678182" y="1531997"/>
                  <a:pt x="5733781" y="1729004"/>
                </a:cubicBezTo>
                <a:cubicBezTo>
                  <a:pt x="5789380" y="1926011"/>
                  <a:pt x="5694622" y="1992072"/>
                  <a:pt x="5733781" y="2144841"/>
                </a:cubicBezTo>
                <a:cubicBezTo>
                  <a:pt x="5772940" y="2297610"/>
                  <a:pt x="5689995" y="2403943"/>
                  <a:pt x="5733781" y="2604449"/>
                </a:cubicBezTo>
                <a:cubicBezTo>
                  <a:pt x="5777567" y="2804955"/>
                  <a:pt x="5681366" y="3099023"/>
                  <a:pt x="5733781" y="3239147"/>
                </a:cubicBezTo>
                <a:cubicBezTo>
                  <a:pt x="5786196" y="3379271"/>
                  <a:pt x="5718794" y="3691932"/>
                  <a:pt x="5733781" y="3830073"/>
                </a:cubicBezTo>
                <a:cubicBezTo>
                  <a:pt x="5748768" y="3968214"/>
                  <a:pt x="5730072" y="4244353"/>
                  <a:pt x="5733781" y="4377226"/>
                </a:cubicBezTo>
                <a:cubicBezTo>
                  <a:pt x="5613899" y="4378430"/>
                  <a:pt x="5473572" y="4355185"/>
                  <a:pt x="5332416" y="4377226"/>
                </a:cubicBezTo>
                <a:cubicBezTo>
                  <a:pt x="5191260" y="4399267"/>
                  <a:pt x="5055872" y="4370661"/>
                  <a:pt x="4873714" y="4377226"/>
                </a:cubicBezTo>
                <a:cubicBezTo>
                  <a:pt x="4691556" y="4383791"/>
                  <a:pt x="4503614" y="4342592"/>
                  <a:pt x="4242998" y="4377226"/>
                </a:cubicBezTo>
                <a:cubicBezTo>
                  <a:pt x="3982382" y="4411860"/>
                  <a:pt x="3931956" y="4357506"/>
                  <a:pt x="3784295" y="4377226"/>
                </a:cubicBezTo>
                <a:cubicBezTo>
                  <a:pt x="3636634" y="4396946"/>
                  <a:pt x="3516394" y="4324720"/>
                  <a:pt x="3325593" y="4377226"/>
                </a:cubicBezTo>
                <a:cubicBezTo>
                  <a:pt x="3134792" y="4429732"/>
                  <a:pt x="3067098" y="4348372"/>
                  <a:pt x="2924228" y="4377226"/>
                </a:cubicBezTo>
                <a:cubicBezTo>
                  <a:pt x="2781358" y="4406080"/>
                  <a:pt x="2677451" y="4357757"/>
                  <a:pt x="2465526" y="4377226"/>
                </a:cubicBezTo>
                <a:cubicBezTo>
                  <a:pt x="2253601" y="4396695"/>
                  <a:pt x="2009474" y="4345663"/>
                  <a:pt x="1777472" y="4377226"/>
                </a:cubicBezTo>
                <a:cubicBezTo>
                  <a:pt x="1545470" y="4408789"/>
                  <a:pt x="1439149" y="4325997"/>
                  <a:pt x="1261432" y="4377226"/>
                </a:cubicBezTo>
                <a:cubicBezTo>
                  <a:pt x="1083715" y="4428455"/>
                  <a:pt x="830756" y="4363121"/>
                  <a:pt x="630716" y="4377226"/>
                </a:cubicBezTo>
                <a:cubicBezTo>
                  <a:pt x="430676" y="4391331"/>
                  <a:pt x="197341" y="4369502"/>
                  <a:pt x="0" y="4377226"/>
                </a:cubicBezTo>
                <a:cubicBezTo>
                  <a:pt x="-50823" y="4246366"/>
                  <a:pt x="12139" y="4067881"/>
                  <a:pt x="0" y="3786300"/>
                </a:cubicBezTo>
                <a:cubicBezTo>
                  <a:pt x="-12139" y="3504719"/>
                  <a:pt x="44406" y="3491034"/>
                  <a:pt x="0" y="3326692"/>
                </a:cubicBezTo>
                <a:cubicBezTo>
                  <a:pt x="-44406" y="3162350"/>
                  <a:pt x="41864" y="3054239"/>
                  <a:pt x="0" y="2823311"/>
                </a:cubicBezTo>
                <a:cubicBezTo>
                  <a:pt x="-41864" y="2592383"/>
                  <a:pt x="38852" y="2586350"/>
                  <a:pt x="0" y="2407474"/>
                </a:cubicBezTo>
                <a:cubicBezTo>
                  <a:pt x="-38852" y="2228598"/>
                  <a:pt x="27597" y="2159470"/>
                  <a:pt x="0" y="1991638"/>
                </a:cubicBezTo>
                <a:cubicBezTo>
                  <a:pt x="-27597" y="1823806"/>
                  <a:pt x="65249" y="1643470"/>
                  <a:pt x="0" y="1444485"/>
                </a:cubicBezTo>
                <a:cubicBezTo>
                  <a:pt x="-65249" y="1245500"/>
                  <a:pt x="27283" y="1107604"/>
                  <a:pt x="0" y="853559"/>
                </a:cubicBezTo>
                <a:cubicBezTo>
                  <a:pt x="-27283" y="599514"/>
                  <a:pt x="52614" y="288484"/>
                  <a:pt x="0" y="0"/>
                </a:cubicBezTo>
                <a:close/>
              </a:path>
              <a:path w="5733781" h="4377226" stroke="0" extrusionOk="0">
                <a:moveTo>
                  <a:pt x="0" y="0"/>
                </a:moveTo>
                <a:cubicBezTo>
                  <a:pt x="176471" y="-33879"/>
                  <a:pt x="309745" y="33337"/>
                  <a:pt x="401365" y="0"/>
                </a:cubicBezTo>
                <a:cubicBezTo>
                  <a:pt x="492985" y="-33337"/>
                  <a:pt x="875799" y="39145"/>
                  <a:pt x="1089418" y="0"/>
                </a:cubicBezTo>
                <a:cubicBezTo>
                  <a:pt x="1303037" y="-39145"/>
                  <a:pt x="1502710" y="12223"/>
                  <a:pt x="1777472" y="0"/>
                </a:cubicBezTo>
                <a:cubicBezTo>
                  <a:pt x="2052234" y="-12223"/>
                  <a:pt x="2303459" y="7540"/>
                  <a:pt x="2465526" y="0"/>
                </a:cubicBezTo>
                <a:cubicBezTo>
                  <a:pt x="2627593" y="-7540"/>
                  <a:pt x="2902474" y="48654"/>
                  <a:pt x="3038904" y="0"/>
                </a:cubicBezTo>
                <a:cubicBezTo>
                  <a:pt x="3175334" y="-48654"/>
                  <a:pt x="3424753" y="5825"/>
                  <a:pt x="3726958" y="0"/>
                </a:cubicBezTo>
                <a:cubicBezTo>
                  <a:pt x="4029163" y="-5825"/>
                  <a:pt x="4076134" y="21987"/>
                  <a:pt x="4242998" y="0"/>
                </a:cubicBezTo>
                <a:cubicBezTo>
                  <a:pt x="4409862" y="-21987"/>
                  <a:pt x="4700922" y="54925"/>
                  <a:pt x="4931052" y="0"/>
                </a:cubicBezTo>
                <a:cubicBezTo>
                  <a:pt x="5161182" y="-54925"/>
                  <a:pt x="5517077" y="31454"/>
                  <a:pt x="5733781" y="0"/>
                </a:cubicBezTo>
                <a:cubicBezTo>
                  <a:pt x="5785969" y="182220"/>
                  <a:pt x="5695027" y="332658"/>
                  <a:pt x="5733781" y="503381"/>
                </a:cubicBezTo>
                <a:cubicBezTo>
                  <a:pt x="5772535" y="674104"/>
                  <a:pt x="5697015" y="877022"/>
                  <a:pt x="5733781" y="1006762"/>
                </a:cubicBezTo>
                <a:cubicBezTo>
                  <a:pt x="5770547" y="1136502"/>
                  <a:pt x="5692436" y="1284594"/>
                  <a:pt x="5733781" y="1422598"/>
                </a:cubicBezTo>
                <a:cubicBezTo>
                  <a:pt x="5775126" y="1560602"/>
                  <a:pt x="5683419" y="1812276"/>
                  <a:pt x="5733781" y="1925979"/>
                </a:cubicBezTo>
                <a:cubicBezTo>
                  <a:pt x="5784143" y="2039682"/>
                  <a:pt x="5717974" y="2333060"/>
                  <a:pt x="5733781" y="2560677"/>
                </a:cubicBezTo>
                <a:cubicBezTo>
                  <a:pt x="5749588" y="2788294"/>
                  <a:pt x="5724673" y="2989687"/>
                  <a:pt x="5733781" y="3195375"/>
                </a:cubicBezTo>
                <a:cubicBezTo>
                  <a:pt x="5742889" y="3401063"/>
                  <a:pt x="5661664" y="3618524"/>
                  <a:pt x="5733781" y="3830073"/>
                </a:cubicBezTo>
                <a:cubicBezTo>
                  <a:pt x="5805898" y="4041622"/>
                  <a:pt x="5714994" y="4259380"/>
                  <a:pt x="5733781" y="4377226"/>
                </a:cubicBezTo>
                <a:cubicBezTo>
                  <a:pt x="5464549" y="4394146"/>
                  <a:pt x="5340608" y="4359486"/>
                  <a:pt x="5103065" y="4377226"/>
                </a:cubicBezTo>
                <a:cubicBezTo>
                  <a:pt x="4865522" y="4394966"/>
                  <a:pt x="4690827" y="4304682"/>
                  <a:pt x="4415011" y="4377226"/>
                </a:cubicBezTo>
                <a:cubicBezTo>
                  <a:pt x="4139195" y="4449770"/>
                  <a:pt x="4014436" y="4338535"/>
                  <a:pt x="3841633" y="4377226"/>
                </a:cubicBezTo>
                <a:cubicBezTo>
                  <a:pt x="3668830" y="4415917"/>
                  <a:pt x="3465094" y="4329836"/>
                  <a:pt x="3268255" y="4377226"/>
                </a:cubicBezTo>
                <a:cubicBezTo>
                  <a:pt x="3071416" y="4424616"/>
                  <a:pt x="2856621" y="4364732"/>
                  <a:pt x="2637539" y="4377226"/>
                </a:cubicBezTo>
                <a:cubicBezTo>
                  <a:pt x="2418457" y="4389720"/>
                  <a:pt x="2282098" y="4335375"/>
                  <a:pt x="2178837" y="4377226"/>
                </a:cubicBezTo>
                <a:cubicBezTo>
                  <a:pt x="2075576" y="4419077"/>
                  <a:pt x="1830738" y="4362668"/>
                  <a:pt x="1548121" y="4377226"/>
                </a:cubicBezTo>
                <a:cubicBezTo>
                  <a:pt x="1265504" y="4391784"/>
                  <a:pt x="1209309" y="4363703"/>
                  <a:pt x="1089418" y="4377226"/>
                </a:cubicBezTo>
                <a:cubicBezTo>
                  <a:pt x="969527" y="4390749"/>
                  <a:pt x="732670" y="4341362"/>
                  <a:pt x="630716" y="4377226"/>
                </a:cubicBezTo>
                <a:cubicBezTo>
                  <a:pt x="528762" y="4413090"/>
                  <a:pt x="235212" y="4333590"/>
                  <a:pt x="0" y="4377226"/>
                </a:cubicBezTo>
                <a:cubicBezTo>
                  <a:pt x="-50209" y="4081796"/>
                  <a:pt x="64496" y="4035529"/>
                  <a:pt x="0" y="3742528"/>
                </a:cubicBezTo>
                <a:cubicBezTo>
                  <a:pt x="-64496" y="3449527"/>
                  <a:pt x="14061" y="3493516"/>
                  <a:pt x="0" y="3326692"/>
                </a:cubicBezTo>
                <a:cubicBezTo>
                  <a:pt x="-14061" y="3159868"/>
                  <a:pt x="60148" y="2968577"/>
                  <a:pt x="0" y="2691994"/>
                </a:cubicBezTo>
                <a:cubicBezTo>
                  <a:pt x="-60148" y="2415411"/>
                  <a:pt x="44397" y="2265805"/>
                  <a:pt x="0" y="2101068"/>
                </a:cubicBezTo>
                <a:cubicBezTo>
                  <a:pt x="-44397" y="1936331"/>
                  <a:pt x="60256" y="1722629"/>
                  <a:pt x="0" y="1553915"/>
                </a:cubicBezTo>
                <a:cubicBezTo>
                  <a:pt x="-60256" y="1385201"/>
                  <a:pt x="27604" y="1298886"/>
                  <a:pt x="0" y="1094307"/>
                </a:cubicBezTo>
                <a:cubicBezTo>
                  <a:pt x="-27604" y="889728"/>
                  <a:pt x="1158" y="864952"/>
                  <a:pt x="0" y="678470"/>
                </a:cubicBezTo>
                <a:cubicBezTo>
                  <a:pt x="-1158" y="491988"/>
                  <a:pt x="26367" y="317737"/>
                  <a:pt x="0" y="0"/>
                </a:cubicBezTo>
                <a:close/>
              </a:path>
            </a:pathLst>
          </a:custGeom>
          <a:ln w="28575">
            <a:solidFill>
              <a:schemeClr val="accent2"/>
            </a:solidFill>
            <a:extLst>
              <a:ext uri="{C807C97D-BFC1-408E-A445-0C87EB9F89A2}">
                <ask:lineSketchStyleProps xmlns:ask="http://schemas.microsoft.com/office/drawing/2018/sketchyshapes" sd="3458215085">
                  <a:prstGeom prst="rect">
                    <a:avLst/>
                  </a:prstGeom>
                  <ask:type>
                    <ask:lineSketchScribble/>
                  </ask:type>
                </ask:lineSketchStyleProps>
              </a:ext>
            </a:extLst>
          </a:ln>
        </p:spPr>
      </p:pic>
      <p:sp>
        <p:nvSpPr>
          <p:cNvPr id="10" name="Rectangle 9">
            <a:extLst>
              <a:ext uri="{FF2B5EF4-FFF2-40B4-BE49-F238E27FC236}">
                <a16:creationId xmlns:a16="http://schemas.microsoft.com/office/drawing/2014/main" id="{4DF7643C-287D-C2FF-B47C-9EEA984CBB06}"/>
              </a:ext>
            </a:extLst>
          </p:cNvPr>
          <p:cNvSpPr/>
          <p:nvPr/>
        </p:nvSpPr>
        <p:spPr>
          <a:xfrm>
            <a:off x="6431891" y="2269167"/>
            <a:ext cx="2252428" cy="572881"/>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A4DAEF0F-8B0C-CEB4-1EB3-01A9F1650F6B}"/>
              </a:ext>
            </a:extLst>
          </p:cNvPr>
          <p:cNvSpPr txBox="1"/>
          <p:nvPr/>
        </p:nvSpPr>
        <p:spPr>
          <a:xfrm>
            <a:off x="10221686" y="1705965"/>
            <a:ext cx="1314450" cy="646331"/>
          </a:xfrm>
          <a:prstGeom prst="rect">
            <a:avLst/>
          </a:prstGeom>
          <a:solidFill>
            <a:srgbClr val="00B050"/>
          </a:solidFill>
        </p:spPr>
        <p:txBody>
          <a:bodyPr wrap="square" rtlCol="0">
            <a:spAutoFit/>
          </a:bodyPr>
          <a:lstStyle/>
          <a:p>
            <a:r>
              <a:rPr lang="en-US">
                <a:solidFill>
                  <a:schemeClr val="bg1"/>
                </a:solidFill>
              </a:rPr>
              <a:t>SCD Term (Green Box)</a:t>
            </a:r>
          </a:p>
        </p:txBody>
      </p:sp>
      <p:cxnSp>
        <p:nvCxnSpPr>
          <p:cNvPr id="12" name="Straight Arrow Connector 11">
            <a:extLst>
              <a:ext uri="{FF2B5EF4-FFF2-40B4-BE49-F238E27FC236}">
                <a16:creationId xmlns:a16="http://schemas.microsoft.com/office/drawing/2014/main" id="{F3F7CC4A-DB63-8872-834D-BB2F724B7B67}"/>
              </a:ext>
            </a:extLst>
          </p:cNvPr>
          <p:cNvCxnSpPr>
            <a:cxnSpLocks/>
          </p:cNvCxnSpPr>
          <p:nvPr/>
        </p:nvCxnSpPr>
        <p:spPr>
          <a:xfrm flipH="1" flipV="1">
            <a:off x="2201166" y="2737448"/>
            <a:ext cx="2415595" cy="3013302"/>
          </a:xfrm>
          <a:prstGeom prst="straightConnector1">
            <a:avLst/>
          </a:prstGeom>
          <a:ln w="12700">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4236892F-67BF-B5D1-03A4-1D23EFA71509}"/>
              </a:ext>
            </a:extLst>
          </p:cNvPr>
          <p:cNvCxnSpPr>
            <a:cxnSpLocks/>
            <a:stCxn id="10" idx="0"/>
            <a:endCxn id="11" idx="1"/>
          </p:cNvCxnSpPr>
          <p:nvPr/>
        </p:nvCxnSpPr>
        <p:spPr>
          <a:xfrm flipV="1">
            <a:off x="7558105" y="2029131"/>
            <a:ext cx="2663581" cy="240036"/>
          </a:xfrm>
          <a:prstGeom prst="straightConnector1">
            <a:avLst/>
          </a:prstGeom>
          <a:ln w="12700">
            <a:prstDash val="lg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4720413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a:solidFill>
                  <a:schemeClr val="tx1"/>
                </a:solidFill>
                <a:latin typeface="+mj-lt"/>
                <a:ea typeface="+mj-ea"/>
                <a:cs typeface="+mj-cs"/>
              </a:rPr>
              <a:t>Optimization Formulation</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1800" kern="1200">
                <a:latin typeface="+mn-lt"/>
                <a:ea typeface="+mn-ea"/>
                <a:cs typeface="+mn-cs"/>
              </a:rPr>
              <a:t>The Full Optimization Problem: Linear Objective, Non-Linear Constraint</a:t>
            </a:r>
          </a:p>
        </p:txBody>
      </p:sp>
      <mc:AlternateContent xmlns:mc="http://schemas.openxmlformats.org/markup-compatibility/2006">
        <mc:Choice xmlns:a14="http://schemas.microsoft.com/office/drawing/2010/main" Requires="a14">
          <p:sp>
            <p:nvSpPr>
              <p:cNvPr id="16" name="Rectangle 15">
                <a:extLst>
                  <a:ext uri="{FF2B5EF4-FFF2-40B4-BE49-F238E27FC236}">
                    <a16:creationId xmlns:a16="http://schemas.microsoft.com/office/drawing/2014/main" id="{B7B08128-E48D-BCDF-DA72-09B0FF2452BA}"/>
                  </a:ext>
                </a:extLst>
              </p:cNvPr>
              <p:cNvSpPr/>
              <p:nvPr/>
            </p:nvSpPr>
            <p:spPr>
              <a:xfrm>
                <a:off x="187365" y="3853543"/>
                <a:ext cx="2196606" cy="2617432"/>
              </a:xfrm>
              <a:prstGeom prst="rect">
                <a:avLst/>
              </a:prstGeom>
              <a:solidFill>
                <a:srgbClr val="002D61">
                  <a:alpha val="74902"/>
                </a:srgbClr>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1600">
                    <a:solidFill>
                      <a:srgbClr val="FFFF00"/>
                    </a:solidFill>
                  </a:rPr>
                  <a:t>#Types of variables</a:t>
                </a:r>
              </a:p>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9</m:t>
                      </m:r>
                    </m:oMath>
                  </m:oMathPara>
                </a14:m>
                <a:endParaRPr lang="en-US" sz="1600"/>
              </a:p>
              <a:p>
                <a:pPr algn="ctr"/>
                <a:endParaRPr lang="en-US" sz="1600"/>
              </a:p>
              <a:p>
                <a:pPr algn="ctr"/>
                <a:r>
                  <a:rPr lang="en-US" sz="1600">
                    <a:solidFill>
                      <a:srgbClr val="FFFF00"/>
                    </a:solidFill>
                  </a:rPr>
                  <a:t>#Variables </a:t>
                </a:r>
              </a:p>
              <a:p>
                <a:pPr algn="ct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rPr>
                        <m:t>9</m:t>
                      </m:r>
                      <m:r>
                        <a:rPr lang="en-US" sz="1600" b="0" i="1" smtClean="0">
                          <a:latin typeface="Cambria Math" panose="02040503050406030204" pitchFamily="18" charset="0"/>
                        </a:rPr>
                        <m:t>𝑚</m:t>
                      </m:r>
                    </m:oMath>
                  </m:oMathPara>
                </a14:m>
                <a:endParaRPr lang="en-US" sz="1600" b="0"/>
              </a:p>
              <a:p>
                <a:pPr algn="ctr"/>
                <a:endParaRPr lang="en-US" sz="1600" b="0"/>
              </a:p>
              <a:p>
                <a:pPr algn="ctr"/>
                <a:r>
                  <a:rPr lang="en-US" sz="1600" b="0">
                    <a:solidFill>
                      <a:srgbClr val="FFFF00"/>
                    </a:solidFill>
                  </a:rPr>
                  <a:t>#Equality Constraints</a:t>
                </a:r>
                <a:r>
                  <a:rPr lang="en-US" sz="1600" b="0"/>
                  <a:t> </a:t>
                </a:r>
                <a14:m>
                  <m:oMath xmlns:m="http://schemas.openxmlformats.org/officeDocument/2006/math">
                    <m:r>
                      <a:rPr lang="en-US" sz="1600" b="0" i="0" smtClean="0">
                        <a:latin typeface="Cambria Math" panose="02040503050406030204" pitchFamily="18" charset="0"/>
                      </a:rPr>
                      <m:t>5</m:t>
                    </m:r>
                    <m:r>
                      <a:rPr lang="en-US" sz="1600" b="0" i="1" smtClean="0">
                        <a:latin typeface="Cambria Math" panose="02040503050406030204" pitchFamily="18" charset="0"/>
                      </a:rPr>
                      <m:t>𝑚</m:t>
                    </m:r>
                  </m:oMath>
                </a14:m>
                <a:r>
                  <a:rPr lang="en-US" sz="1600"/>
                  <a:t> (Non-Linear)</a:t>
                </a:r>
              </a:p>
            </p:txBody>
          </p:sp>
        </mc:Choice>
        <mc:Fallback>
          <p:sp>
            <p:nvSpPr>
              <p:cNvPr id="16" name="Rectangle 15">
                <a:extLst>
                  <a:ext uri="{FF2B5EF4-FFF2-40B4-BE49-F238E27FC236}">
                    <a16:creationId xmlns:a16="http://schemas.microsoft.com/office/drawing/2014/main" id="{B7B08128-E48D-BCDF-DA72-09B0FF2452BA}"/>
                  </a:ext>
                </a:extLst>
              </p:cNvPr>
              <p:cNvSpPr>
                <a:spLocks noRot="1" noChangeAspect="1" noMove="1" noResize="1" noEditPoints="1" noAdjustHandles="1" noChangeArrowheads="1" noChangeShapeType="1" noTextEdit="1"/>
              </p:cNvSpPr>
              <p:nvPr/>
            </p:nvSpPr>
            <p:spPr>
              <a:xfrm>
                <a:off x="187365" y="3853543"/>
                <a:ext cx="2196606" cy="2617432"/>
              </a:xfrm>
              <a:prstGeom prst="rect">
                <a:avLst/>
              </a:prstGeom>
              <a:blipFill>
                <a:blip r:embed="rId2"/>
                <a:stretch>
                  <a:fillRect/>
                </a:stretch>
              </a:blipFill>
              <a:ln/>
            </p:spPr>
            <p:txBody>
              <a:bodyPr/>
              <a:lstStyle/>
              <a:p>
                <a:r>
                  <a:rPr lang="en-IN">
                    <a:noFill/>
                  </a:rPr>
                  <a:t> </a:t>
                </a:r>
              </a:p>
            </p:txBody>
          </p:sp>
        </mc:Fallback>
      </mc:AlternateContent>
      <p:sp>
        <p:nvSpPr>
          <p:cNvPr id="3" name="TextBox 2">
            <a:extLst>
              <a:ext uri="{FF2B5EF4-FFF2-40B4-BE49-F238E27FC236}">
                <a16:creationId xmlns:a16="http://schemas.microsoft.com/office/drawing/2014/main" id="{49928018-0F29-B59E-DB28-AB524D79F362}"/>
              </a:ext>
            </a:extLst>
          </p:cNvPr>
          <p:cNvSpPr txBox="1"/>
          <p:nvPr/>
        </p:nvSpPr>
        <p:spPr>
          <a:xfrm>
            <a:off x="187365" y="3207212"/>
            <a:ext cx="2196606" cy="646331"/>
          </a:xfrm>
          <a:prstGeom prst="rect">
            <a:avLst/>
          </a:prstGeom>
          <a:solidFill>
            <a:schemeClr val="accent1">
              <a:lumMod val="75000"/>
            </a:schemeClr>
          </a:solidFill>
          <a:ln>
            <a:solidFill>
              <a:schemeClr val="accent1"/>
            </a:solidFill>
          </a:ln>
        </p:spPr>
        <p:txBody>
          <a:bodyPr wrap="square" rtlCol="0">
            <a:spAutoFit/>
          </a:bodyPr>
          <a:lstStyle/>
          <a:p>
            <a:r>
              <a:rPr lang="en-US" u="sng">
                <a:solidFill>
                  <a:schemeClr val="bg1"/>
                </a:solidFill>
                <a:latin typeface="Cambria" panose="02040503050406030204" pitchFamily="18" charset="0"/>
                <a:ea typeface="Cambria" panose="02040503050406030204" pitchFamily="18" charset="0"/>
              </a:rPr>
              <a:t>Most Complicated </a:t>
            </a:r>
            <a:r>
              <a:rPr lang="en-US">
                <a:solidFill>
                  <a:schemeClr val="bg1"/>
                </a:solidFill>
                <a:latin typeface="Cambria" panose="02040503050406030204" pitchFamily="18" charset="0"/>
                <a:ea typeface="Cambria" panose="02040503050406030204" pitchFamily="18" charset="0"/>
              </a:rPr>
              <a:t>Scenario Possible</a:t>
            </a:r>
          </a:p>
        </p:txBody>
      </p:sp>
      <p:pic>
        <p:nvPicPr>
          <p:cNvPr id="7" name="Picture 6">
            <a:extLst>
              <a:ext uri="{FF2B5EF4-FFF2-40B4-BE49-F238E27FC236}">
                <a16:creationId xmlns:a16="http://schemas.microsoft.com/office/drawing/2014/main" id="{A1ABE789-19FD-0321-2E81-B8748080994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544104" y="2188990"/>
            <a:ext cx="5733781" cy="4377226"/>
          </a:xfrm>
          <a:custGeom>
            <a:avLst/>
            <a:gdLst>
              <a:gd name="connsiteX0" fmla="*/ 0 w 5733781"/>
              <a:gd name="connsiteY0" fmla="*/ 0 h 4377226"/>
              <a:gd name="connsiteX1" fmla="*/ 688054 w 5733781"/>
              <a:gd name="connsiteY1" fmla="*/ 0 h 4377226"/>
              <a:gd name="connsiteX2" fmla="*/ 1089418 w 5733781"/>
              <a:gd name="connsiteY2" fmla="*/ 0 h 4377226"/>
              <a:gd name="connsiteX3" fmla="*/ 1605459 w 5733781"/>
              <a:gd name="connsiteY3" fmla="*/ 0 h 4377226"/>
              <a:gd name="connsiteX4" fmla="*/ 2236175 w 5733781"/>
              <a:gd name="connsiteY4" fmla="*/ 0 h 4377226"/>
              <a:gd name="connsiteX5" fmla="*/ 2866891 w 5733781"/>
              <a:gd name="connsiteY5" fmla="*/ 0 h 4377226"/>
              <a:gd name="connsiteX6" fmla="*/ 3554944 w 5733781"/>
              <a:gd name="connsiteY6" fmla="*/ 0 h 4377226"/>
              <a:gd name="connsiteX7" fmla="*/ 4185660 w 5733781"/>
              <a:gd name="connsiteY7" fmla="*/ 0 h 4377226"/>
              <a:gd name="connsiteX8" fmla="*/ 4701700 w 5733781"/>
              <a:gd name="connsiteY8" fmla="*/ 0 h 4377226"/>
              <a:gd name="connsiteX9" fmla="*/ 5103065 w 5733781"/>
              <a:gd name="connsiteY9" fmla="*/ 0 h 4377226"/>
              <a:gd name="connsiteX10" fmla="*/ 5733781 w 5733781"/>
              <a:gd name="connsiteY10" fmla="*/ 0 h 4377226"/>
              <a:gd name="connsiteX11" fmla="*/ 5733781 w 5733781"/>
              <a:gd name="connsiteY11" fmla="*/ 503381 h 4377226"/>
              <a:gd name="connsiteX12" fmla="*/ 5733781 w 5733781"/>
              <a:gd name="connsiteY12" fmla="*/ 1138079 h 4377226"/>
              <a:gd name="connsiteX13" fmla="*/ 5733781 w 5733781"/>
              <a:gd name="connsiteY13" fmla="*/ 1729004 h 4377226"/>
              <a:gd name="connsiteX14" fmla="*/ 5733781 w 5733781"/>
              <a:gd name="connsiteY14" fmla="*/ 2144841 h 4377226"/>
              <a:gd name="connsiteX15" fmla="*/ 5733781 w 5733781"/>
              <a:gd name="connsiteY15" fmla="*/ 2604449 h 4377226"/>
              <a:gd name="connsiteX16" fmla="*/ 5733781 w 5733781"/>
              <a:gd name="connsiteY16" fmla="*/ 3239147 h 4377226"/>
              <a:gd name="connsiteX17" fmla="*/ 5733781 w 5733781"/>
              <a:gd name="connsiteY17" fmla="*/ 3830073 h 4377226"/>
              <a:gd name="connsiteX18" fmla="*/ 5733781 w 5733781"/>
              <a:gd name="connsiteY18" fmla="*/ 4377226 h 4377226"/>
              <a:gd name="connsiteX19" fmla="*/ 5332416 w 5733781"/>
              <a:gd name="connsiteY19" fmla="*/ 4377226 h 4377226"/>
              <a:gd name="connsiteX20" fmla="*/ 4873714 w 5733781"/>
              <a:gd name="connsiteY20" fmla="*/ 4377226 h 4377226"/>
              <a:gd name="connsiteX21" fmla="*/ 4242998 w 5733781"/>
              <a:gd name="connsiteY21" fmla="*/ 4377226 h 4377226"/>
              <a:gd name="connsiteX22" fmla="*/ 3784295 w 5733781"/>
              <a:gd name="connsiteY22" fmla="*/ 4377226 h 4377226"/>
              <a:gd name="connsiteX23" fmla="*/ 3325593 w 5733781"/>
              <a:gd name="connsiteY23" fmla="*/ 4377226 h 4377226"/>
              <a:gd name="connsiteX24" fmla="*/ 2924228 w 5733781"/>
              <a:gd name="connsiteY24" fmla="*/ 4377226 h 4377226"/>
              <a:gd name="connsiteX25" fmla="*/ 2465526 w 5733781"/>
              <a:gd name="connsiteY25" fmla="*/ 4377226 h 4377226"/>
              <a:gd name="connsiteX26" fmla="*/ 1777472 w 5733781"/>
              <a:gd name="connsiteY26" fmla="*/ 4377226 h 4377226"/>
              <a:gd name="connsiteX27" fmla="*/ 1261432 w 5733781"/>
              <a:gd name="connsiteY27" fmla="*/ 4377226 h 4377226"/>
              <a:gd name="connsiteX28" fmla="*/ 630716 w 5733781"/>
              <a:gd name="connsiteY28" fmla="*/ 4377226 h 4377226"/>
              <a:gd name="connsiteX29" fmla="*/ 0 w 5733781"/>
              <a:gd name="connsiteY29" fmla="*/ 4377226 h 4377226"/>
              <a:gd name="connsiteX30" fmla="*/ 0 w 5733781"/>
              <a:gd name="connsiteY30" fmla="*/ 3786300 h 4377226"/>
              <a:gd name="connsiteX31" fmla="*/ 0 w 5733781"/>
              <a:gd name="connsiteY31" fmla="*/ 3326692 h 4377226"/>
              <a:gd name="connsiteX32" fmla="*/ 0 w 5733781"/>
              <a:gd name="connsiteY32" fmla="*/ 2823311 h 4377226"/>
              <a:gd name="connsiteX33" fmla="*/ 0 w 5733781"/>
              <a:gd name="connsiteY33" fmla="*/ 2407474 h 4377226"/>
              <a:gd name="connsiteX34" fmla="*/ 0 w 5733781"/>
              <a:gd name="connsiteY34" fmla="*/ 1991638 h 4377226"/>
              <a:gd name="connsiteX35" fmla="*/ 0 w 5733781"/>
              <a:gd name="connsiteY35" fmla="*/ 1444485 h 4377226"/>
              <a:gd name="connsiteX36" fmla="*/ 0 w 5733781"/>
              <a:gd name="connsiteY36" fmla="*/ 853559 h 4377226"/>
              <a:gd name="connsiteX37" fmla="*/ 0 w 5733781"/>
              <a:gd name="connsiteY37" fmla="*/ 0 h 4377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733781" h="4377226" fill="none" extrusionOk="0">
                <a:moveTo>
                  <a:pt x="0" y="0"/>
                </a:moveTo>
                <a:cubicBezTo>
                  <a:pt x="224845" y="-33902"/>
                  <a:pt x="416657" y="2612"/>
                  <a:pt x="688054" y="0"/>
                </a:cubicBezTo>
                <a:cubicBezTo>
                  <a:pt x="959451" y="-2612"/>
                  <a:pt x="900711" y="27252"/>
                  <a:pt x="1089418" y="0"/>
                </a:cubicBezTo>
                <a:cubicBezTo>
                  <a:pt x="1278125" y="-27252"/>
                  <a:pt x="1404290" y="6892"/>
                  <a:pt x="1605459" y="0"/>
                </a:cubicBezTo>
                <a:cubicBezTo>
                  <a:pt x="1806628" y="-6892"/>
                  <a:pt x="2077310" y="40517"/>
                  <a:pt x="2236175" y="0"/>
                </a:cubicBezTo>
                <a:cubicBezTo>
                  <a:pt x="2395040" y="-40517"/>
                  <a:pt x="2639974" y="73449"/>
                  <a:pt x="2866891" y="0"/>
                </a:cubicBezTo>
                <a:cubicBezTo>
                  <a:pt x="3093808" y="-73449"/>
                  <a:pt x="3251093" y="14506"/>
                  <a:pt x="3554944" y="0"/>
                </a:cubicBezTo>
                <a:cubicBezTo>
                  <a:pt x="3858795" y="-14506"/>
                  <a:pt x="3934567" y="34809"/>
                  <a:pt x="4185660" y="0"/>
                </a:cubicBezTo>
                <a:cubicBezTo>
                  <a:pt x="4436753" y="-34809"/>
                  <a:pt x="4584215" y="1776"/>
                  <a:pt x="4701700" y="0"/>
                </a:cubicBezTo>
                <a:cubicBezTo>
                  <a:pt x="4819185" y="-1776"/>
                  <a:pt x="4949997" y="5022"/>
                  <a:pt x="5103065" y="0"/>
                </a:cubicBezTo>
                <a:cubicBezTo>
                  <a:pt x="5256133" y="-5022"/>
                  <a:pt x="5547273" y="7941"/>
                  <a:pt x="5733781" y="0"/>
                </a:cubicBezTo>
                <a:cubicBezTo>
                  <a:pt x="5790958" y="144326"/>
                  <a:pt x="5728464" y="308307"/>
                  <a:pt x="5733781" y="503381"/>
                </a:cubicBezTo>
                <a:cubicBezTo>
                  <a:pt x="5739098" y="698455"/>
                  <a:pt x="5727387" y="830196"/>
                  <a:pt x="5733781" y="1138079"/>
                </a:cubicBezTo>
                <a:cubicBezTo>
                  <a:pt x="5740175" y="1445962"/>
                  <a:pt x="5678182" y="1531997"/>
                  <a:pt x="5733781" y="1729004"/>
                </a:cubicBezTo>
                <a:cubicBezTo>
                  <a:pt x="5789380" y="1926011"/>
                  <a:pt x="5694622" y="1992072"/>
                  <a:pt x="5733781" y="2144841"/>
                </a:cubicBezTo>
                <a:cubicBezTo>
                  <a:pt x="5772940" y="2297610"/>
                  <a:pt x="5689995" y="2403943"/>
                  <a:pt x="5733781" y="2604449"/>
                </a:cubicBezTo>
                <a:cubicBezTo>
                  <a:pt x="5777567" y="2804955"/>
                  <a:pt x="5681366" y="3099023"/>
                  <a:pt x="5733781" y="3239147"/>
                </a:cubicBezTo>
                <a:cubicBezTo>
                  <a:pt x="5786196" y="3379271"/>
                  <a:pt x="5718794" y="3691932"/>
                  <a:pt x="5733781" y="3830073"/>
                </a:cubicBezTo>
                <a:cubicBezTo>
                  <a:pt x="5748768" y="3968214"/>
                  <a:pt x="5730072" y="4244353"/>
                  <a:pt x="5733781" y="4377226"/>
                </a:cubicBezTo>
                <a:cubicBezTo>
                  <a:pt x="5613899" y="4378430"/>
                  <a:pt x="5473572" y="4355185"/>
                  <a:pt x="5332416" y="4377226"/>
                </a:cubicBezTo>
                <a:cubicBezTo>
                  <a:pt x="5191260" y="4399267"/>
                  <a:pt x="5055872" y="4370661"/>
                  <a:pt x="4873714" y="4377226"/>
                </a:cubicBezTo>
                <a:cubicBezTo>
                  <a:pt x="4691556" y="4383791"/>
                  <a:pt x="4503614" y="4342592"/>
                  <a:pt x="4242998" y="4377226"/>
                </a:cubicBezTo>
                <a:cubicBezTo>
                  <a:pt x="3982382" y="4411860"/>
                  <a:pt x="3931956" y="4357506"/>
                  <a:pt x="3784295" y="4377226"/>
                </a:cubicBezTo>
                <a:cubicBezTo>
                  <a:pt x="3636634" y="4396946"/>
                  <a:pt x="3516394" y="4324720"/>
                  <a:pt x="3325593" y="4377226"/>
                </a:cubicBezTo>
                <a:cubicBezTo>
                  <a:pt x="3134792" y="4429732"/>
                  <a:pt x="3067098" y="4348372"/>
                  <a:pt x="2924228" y="4377226"/>
                </a:cubicBezTo>
                <a:cubicBezTo>
                  <a:pt x="2781358" y="4406080"/>
                  <a:pt x="2677451" y="4357757"/>
                  <a:pt x="2465526" y="4377226"/>
                </a:cubicBezTo>
                <a:cubicBezTo>
                  <a:pt x="2253601" y="4396695"/>
                  <a:pt x="2009474" y="4345663"/>
                  <a:pt x="1777472" y="4377226"/>
                </a:cubicBezTo>
                <a:cubicBezTo>
                  <a:pt x="1545470" y="4408789"/>
                  <a:pt x="1439149" y="4325997"/>
                  <a:pt x="1261432" y="4377226"/>
                </a:cubicBezTo>
                <a:cubicBezTo>
                  <a:pt x="1083715" y="4428455"/>
                  <a:pt x="830756" y="4363121"/>
                  <a:pt x="630716" y="4377226"/>
                </a:cubicBezTo>
                <a:cubicBezTo>
                  <a:pt x="430676" y="4391331"/>
                  <a:pt x="197341" y="4369502"/>
                  <a:pt x="0" y="4377226"/>
                </a:cubicBezTo>
                <a:cubicBezTo>
                  <a:pt x="-50823" y="4246366"/>
                  <a:pt x="12139" y="4067881"/>
                  <a:pt x="0" y="3786300"/>
                </a:cubicBezTo>
                <a:cubicBezTo>
                  <a:pt x="-12139" y="3504719"/>
                  <a:pt x="44406" y="3491034"/>
                  <a:pt x="0" y="3326692"/>
                </a:cubicBezTo>
                <a:cubicBezTo>
                  <a:pt x="-44406" y="3162350"/>
                  <a:pt x="41864" y="3054239"/>
                  <a:pt x="0" y="2823311"/>
                </a:cubicBezTo>
                <a:cubicBezTo>
                  <a:pt x="-41864" y="2592383"/>
                  <a:pt x="38852" y="2586350"/>
                  <a:pt x="0" y="2407474"/>
                </a:cubicBezTo>
                <a:cubicBezTo>
                  <a:pt x="-38852" y="2228598"/>
                  <a:pt x="27597" y="2159470"/>
                  <a:pt x="0" y="1991638"/>
                </a:cubicBezTo>
                <a:cubicBezTo>
                  <a:pt x="-27597" y="1823806"/>
                  <a:pt x="65249" y="1643470"/>
                  <a:pt x="0" y="1444485"/>
                </a:cubicBezTo>
                <a:cubicBezTo>
                  <a:pt x="-65249" y="1245500"/>
                  <a:pt x="27283" y="1107604"/>
                  <a:pt x="0" y="853559"/>
                </a:cubicBezTo>
                <a:cubicBezTo>
                  <a:pt x="-27283" y="599514"/>
                  <a:pt x="52614" y="288484"/>
                  <a:pt x="0" y="0"/>
                </a:cubicBezTo>
                <a:close/>
              </a:path>
              <a:path w="5733781" h="4377226" stroke="0" extrusionOk="0">
                <a:moveTo>
                  <a:pt x="0" y="0"/>
                </a:moveTo>
                <a:cubicBezTo>
                  <a:pt x="176471" y="-33879"/>
                  <a:pt x="309745" y="33337"/>
                  <a:pt x="401365" y="0"/>
                </a:cubicBezTo>
                <a:cubicBezTo>
                  <a:pt x="492985" y="-33337"/>
                  <a:pt x="875799" y="39145"/>
                  <a:pt x="1089418" y="0"/>
                </a:cubicBezTo>
                <a:cubicBezTo>
                  <a:pt x="1303037" y="-39145"/>
                  <a:pt x="1502710" y="12223"/>
                  <a:pt x="1777472" y="0"/>
                </a:cubicBezTo>
                <a:cubicBezTo>
                  <a:pt x="2052234" y="-12223"/>
                  <a:pt x="2303459" y="7540"/>
                  <a:pt x="2465526" y="0"/>
                </a:cubicBezTo>
                <a:cubicBezTo>
                  <a:pt x="2627593" y="-7540"/>
                  <a:pt x="2902474" y="48654"/>
                  <a:pt x="3038904" y="0"/>
                </a:cubicBezTo>
                <a:cubicBezTo>
                  <a:pt x="3175334" y="-48654"/>
                  <a:pt x="3424753" y="5825"/>
                  <a:pt x="3726958" y="0"/>
                </a:cubicBezTo>
                <a:cubicBezTo>
                  <a:pt x="4029163" y="-5825"/>
                  <a:pt x="4076134" y="21987"/>
                  <a:pt x="4242998" y="0"/>
                </a:cubicBezTo>
                <a:cubicBezTo>
                  <a:pt x="4409862" y="-21987"/>
                  <a:pt x="4700922" y="54925"/>
                  <a:pt x="4931052" y="0"/>
                </a:cubicBezTo>
                <a:cubicBezTo>
                  <a:pt x="5161182" y="-54925"/>
                  <a:pt x="5517077" y="31454"/>
                  <a:pt x="5733781" y="0"/>
                </a:cubicBezTo>
                <a:cubicBezTo>
                  <a:pt x="5785969" y="182220"/>
                  <a:pt x="5695027" y="332658"/>
                  <a:pt x="5733781" y="503381"/>
                </a:cubicBezTo>
                <a:cubicBezTo>
                  <a:pt x="5772535" y="674104"/>
                  <a:pt x="5697015" y="877022"/>
                  <a:pt x="5733781" y="1006762"/>
                </a:cubicBezTo>
                <a:cubicBezTo>
                  <a:pt x="5770547" y="1136502"/>
                  <a:pt x="5692436" y="1284594"/>
                  <a:pt x="5733781" y="1422598"/>
                </a:cubicBezTo>
                <a:cubicBezTo>
                  <a:pt x="5775126" y="1560602"/>
                  <a:pt x="5683419" y="1812276"/>
                  <a:pt x="5733781" y="1925979"/>
                </a:cubicBezTo>
                <a:cubicBezTo>
                  <a:pt x="5784143" y="2039682"/>
                  <a:pt x="5717974" y="2333060"/>
                  <a:pt x="5733781" y="2560677"/>
                </a:cubicBezTo>
                <a:cubicBezTo>
                  <a:pt x="5749588" y="2788294"/>
                  <a:pt x="5724673" y="2989687"/>
                  <a:pt x="5733781" y="3195375"/>
                </a:cubicBezTo>
                <a:cubicBezTo>
                  <a:pt x="5742889" y="3401063"/>
                  <a:pt x="5661664" y="3618524"/>
                  <a:pt x="5733781" y="3830073"/>
                </a:cubicBezTo>
                <a:cubicBezTo>
                  <a:pt x="5805898" y="4041622"/>
                  <a:pt x="5714994" y="4259380"/>
                  <a:pt x="5733781" y="4377226"/>
                </a:cubicBezTo>
                <a:cubicBezTo>
                  <a:pt x="5464549" y="4394146"/>
                  <a:pt x="5340608" y="4359486"/>
                  <a:pt x="5103065" y="4377226"/>
                </a:cubicBezTo>
                <a:cubicBezTo>
                  <a:pt x="4865522" y="4394966"/>
                  <a:pt x="4690827" y="4304682"/>
                  <a:pt x="4415011" y="4377226"/>
                </a:cubicBezTo>
                <a:cubicBezTo>
                  <a:pt x="4139195" y="4449770"/>
                  <a:pt x="4014436" y="4338535"/>
                  <a:pt x="3841633" y="4377226"/>
                </a:cubicBezTo>
                <a:cubicBezTo>
                  <a:pt x="3668830" y="4415917"/>
                  <a:pt x="3465094" y="4329836"/>
                  <a:pt x="3268255" y="4377226"/>
                </a:cubicBezTo>
                <a:cubicBezTo>
                  <a:pt x="3071416" y="4424616"/>
                  <a:pt x="2856621" y="4364732"/>
                  <a:pt x="2637539" y="4377226"/>
                </a:cubicBezTo>
                <a:cubicBezTo>
                  <a:pt x="2418457" y="4389720"/>
                  <a:pt x="2282098" y="4335375"/>
                  <a:pt x="2178837" y="4377226"/>
                </a:cubicBezTo>
                <a:cubicBezTo>
                  <a:pt x="2075576" y="4419077"/>
                  <a:pt x="1830738" y="4362668"/>
                  <a:pt x="1548121" y="4377226"/>
                </a:cubicBezTo>
                <a:cubicBezTo>
                  <a:pt x="1265504" y="4391784"/>
                  <a:pt x="1209309" y="4363703"/>
                  <a:pt x="1089418" y="4377226"/>
                </a:cubicBezTo>
                <a:cubicBezTo>
                  <a:pt x="969527" y="4390749"/>
                  <a:pt x="732670" y="4341362"/>
                  <a:pt x="630716" y="4377226"/>
                </a:cubicBezTo>
                <a:cubicBezTo>
                  <a:pt x="528762" y="4413090"/>
                  <a:pt x="235212" y="4333590"/>
                  <a:pt x="0" y="4377226"/>
                </a:cubicBezTo>
                <a:cubicBezTo>
                  <a:pt x="-50209" y="4081796"/>
                  <a:pt x="64496" y="4035529"/>
                  <a:pt x="0" y="3742528"/>
                </a:cubicBezTo>
                <a:cubicBezTo>
                  <a:pt x="-64496" y="3449527"/>
                  <a:pt x="14061" y="3493516"/>
                  <a:pt x="0" y="3326692"/>
                </a:cubicBezTo>
                <a:cubicBezTo>
                  <a:pt x="-14061" y="3159868"/>
                  <a:pt x="60148" y="2968577"/>
                  <a:pt x="0" y="2691994"/>
                </a:cubicBezTo>
                <a:cubicBezTo>
                  <a:pt x="-60148" y="2415411"/>
                  <a:pt x="44397" y="2265805"/>
                  <a:pt x="0" y="2101068"/>
                </a:cubicBezTo>
                <a:cubicBezTo>
                  <a:pt x="-44397" y="1936331"/>
                  <a:pt x="60256" y="1722629"/>
                  <a:pt x="0" y="1553915"/>
                </a:cubicBezTo>
                <a:cubicBezTo>
                  <a:pt x="-60256" y="1385201"/>
                  <a:pt x="27604" y="1298886"/>
                  <a:pt x="0" y="1094307"/>
                </a:cubicBezTo>
                <a:cubicBezTo>
                  <a:pt x="-27604" y="889728"/>
                  <a:pt x="1158" y="864952"/>
                  <a:pt x="0" y="678470"/>
                </a:cubicBezTo>
                <a:cubicBezTo>
                  <a:pt x="-1158" y="491988"/>
                  <a:pt x="26367" y="317737"/>
                  <a:pt x="0" y="0"/>
                </a:cubicBezTo>
                <a:close/>
              </a:path>
            </a:pathLst>
          </a:custGeom>
          <a:ln w="28575">
            <a:solidFill>
              <a:schemeClr val="accent2"/>
            </a:solidFill>
            <a:extLst>
              <a:ext uri="{C807C97D-BFC1-408E-A445-0C87EB9F89A2}">
                <ask:lineSketchStyleProps xmlns:ask="http://schemas.microsoft.com/office/drawing/2018/sketchyshapes" sd="3458215085">
                  <a:prstGeom prst="rect">
                    <a:avLst/>
                  </a:prstGeom>
                  <ask:type>
                    <ask:lineSketchScribble/>
                  </ask:type>
                </ask:lineSketchStyleProps>
              </a:ext>
            </a:extLst>
          </a:ln>
        </p:spPr>
      </p:pic>
      <mc:AlternateContent xmlns:mc="http://schemas.openxmlformats.org/markup-compatibility/2006">
        <mc:Choice xmlns:a14="http://schemas.microsoft.com/office/drawing/2010/main" Requires="a14">
          <p:sp>
            <p:nvSpPr>
              <p:cNvPr id="6" name="Rectangle 5">
                <a:extLst>
                  <a:ext uri="{FF2B5EF4-FFF2-40B4-BE49-F238E27FC236}">
                    <a16:creationId xmlns:a16="http://schemas.microsoft.com/office/drawing/2014/main" id="{B1A80A19-28C0-3571-FFDB-A0AC96AB8CDE}"/>
                  </a:ext>
                </a:extLst>
              </p:cNvPr>
              <p:cNvSpPr/>
              <p:nvPr/>
            </p:nvSpPr>
            <p:spPr>
              <a:xfrm>
                <a:off x="2571336" y="1157157"/>
                <a:ext cx="9273049" cy="5700843"/>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solidFill>
                      <a:schemeClr val="bg1"/>
                    </a:solidFill>
                    <a:latin typeface="Cambria" panose="02040503050406030204" pitchFamily="18" charset="0"/>
                    <a:ea typeface="Cambria" panose="02040503050406030204" pitchFamily="18" charset="0"/>
                  </a:rPr>
                  <a:t>Want to start with a good initialization for all </a:t>
                </a:r>
                <a14:m>
                  <m:oMath xmlns:m="http://schemas.openxmlformats.org/officeDocument/2006/math">
                    <m:r>
                      <a:rPr lang="en-US" b="0" i="1" smtClean="0">
                        <a:solidFill>
                          <a:schemeClr val="bg1"/>
                        </a:solidFill>
                        <a:latin typeface="Cambria Math" panose="02040503050406030204" pitchFamily="18" charset="0"/>
                      </a:rPr>
                      <m:t>9</m:t>
                    </m:r>
                  </m:oMath>
                </a14:m>
                <a:r>
                  <a:rPr lang="en-US">
                    <a:solidFill>
                      <a:schemeClr val="bg1"/>
                    </a:solidFill>
                    <a:latin typeface="Cambria" panose="02040503050406030204" pitchFamily="18" charset="0"/>
                    <a:ea typeface="Cambria" panose="02040503050406030204" pitchFamily="18" charset="0"/>
                  </a:rPr>
                  <a:t> state/control variables.</a:t>
                </a:r>
              </a:p>
              <a:p>
                <a:pPr algn="ctr"/>
                <a:r>
                  <a:rPr lang="en-US">
                    <a:solidFill>
                      <a:schemeClr val="bg1"/>
                    </a:solidFill>
                    <a:latin typeface="Cambria" panose="02040503050406030204" pitchFamily="18" charset="0"/>
                    <a:ea typeface="Cambria" panose="02040503050406030204" pitchFamily="18" charset="0"/>
                  </a:rPr>
                  <a:t>So should solve for some ‘simpler’ Optimization Problems.</a:t>
                </a:r>
              </a:p>
            </p:txBody>
          </p:sp>
        </mc:Choice>
        <mc:Fallback>
          <p:sp>
            <p:nvSpPr>
              <p:cNvPr id="6" name="Rectangle 5">
                <a:extLst>
                  <a:ext uri="{FF2B5EF4-FFF2-40B4-BE49-F238E27FC236}">
                    <a16:creationId xmlns:a16="http://schemas.microsoft.com/office/drawing/2014/main" id="{B1A80A19-28C0-3571-FFDB-A0AC96AB8CDE}"/>
                  </a:ext>
                </a:extLst>
              </p:cNvPr>
              <p:cNvSpPr>
                <a:spLocks noRot="1" noChangeAspect="1" noMove="1" noResize="1" noEditPoints="1" noAdjustHandles="1" noChangeArrowheads="1" noChangeShapeType="1" noTextEdit="1"/>
              </p:cNvSpPr>
              <p:nvPr/>
            </p:nvSpPr>
            <p:spPr>
              <a:xfrm>
                <a:off x="2571336" y="1157157"/>
                <a:ext cx="9273049" cy="5700843"/>
              </a:xfrm>
              <a:prstGeom prst="rect">
                <a:avLst/>
              </a:prstGeom>
              <a:blipFill>
                <a:blip r:embed="rId3"/>
                <a:stretch>
                  <a:fillRect/>
                </a:stretch>
              </a:blipFill>
              <a:ln>
                <a:noFill/>
              </a:ln>
            </p:spPr>
            <p:txBody>
              <a:bodyPr/>
              <a:lstStyle/>
              <a:p>
                <a:r>
                  <a:rPr lang="en-IN">
                    <a:noFill/>
                  </a:rPr>
                  <a:t> </a:t>
                </a:r>
              </a:p>
            </p:txBody>
          </p:sp>
        </mc:Fallback>
      </mc:AlternateContent>
    </p:spTree>
    <p:extLst>
      <p:ext uri="{BB962C8B-B14F-4D97-AF65-F5344CB8AC3E}">
        <p14:creationId xmlns:p14="http://schemas.microsoft.com/office/powerpoint/2010/main" val="103975956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a:solidFill>
                  <a:schemeClr val="tx1"/>
                </a:solidFill>
                <a:latin typeface="+mj-lt"/>
                <a:ea typeface="+mj-ea"/>
                <a:cs typeface="+mj-cs"/>
              </a:rPr>
              <a:t>Optimization Formulation</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2000" kern="1200">
                <a:latin typeface="+mn-lt"/>
                <a:ea typeface="+mn-ea"/>
                <a:cs typeface="+mn-cs"/>
              </a:rPr>
              <a:t>Making a simpler Optimization Problem</a:t>
            </a:r>
          </a:p>
        </p:txBody>
      </p:sp>
      <mc:AlternateContent xmlns:mc="http://schemas.openxmlformats.org/markup-compatibility/2006">
        <mc:Choice xmlns:a14="http://schemas.microsoft.com/office/drawing/2010/main" Requires="a14">
          <p:sp>
            <p:nvSpPr>
              <p:cNvPr id="16" name="Rectangle 15">
                <a:extLst>
                  <a:ext uri="{FF2B5EF4-FFF2-40B4-BE49-F238E27FC236}">
                    <a16:creationId xmlns:a16="http://schemas.microsoft.com/office/drawing/2014/main" id="{B7B08128-E48D-BCDF-DA72-09B0FF2452BA}"/>
                  </a:ext>
                </a:extLst>
              </p:cNvPr>
              <p:cNvSpPr/>
              <p:nvPr/>
            </p:nvSpPr>
            <p:spPr>
              <a:xfrm>
                <a:off x="187365" y="3853543"/>
                <a:ext cx="2196606" cy="2617432"/>
              </a:xfrm>
              <a:prstGeom prst="rect">
                <a:avLst/>
              </a:prstGeom>
              <a:solidFill>
                <a:srgbClr val="002D61">
                  <a:alpha val="74902"/>
                </a:srgbClr>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1600">
                    <a:solidFill>
                      <a:srgbClr val="FFFF00"/>
                    </a:solidFill>
                  </a:rPr>
                  <a:t>#Types of variables</a:t>
                </a:r>
              </a:p>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9</m:t>
                      </m:r>
                    </m:oMath>
                  </m:oMathPara>
                </a14:m>
                <a:endParaRPr lang="en-US" sz="1600"/>
              </a:p>
              <a:p>
                <a:pPr algn="ctr"/>
                <a:endParaRPr lang="en-US" sz="1600"/>
              </a:p>
              <a:p>
                <a:pPr algn="ctr"/>
                <a:r>
                  <a:rPr lang="en-US" sz="1600">
                    <a:solidFill>
                      <a:srgbClr val="FFFF00"/>
                    </a:solidFill>
                  </a:rPr>
                  <a:t>#Variables </a:t>
                </a:r>
              </a:p>
              <a:p>
                <a:pPr algn="ct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rPr>
                        <m:t>9</m:t>
                      </m:r>
                      <m:r>
                        <a:rPr lang="en-US" sz="1600" b="0" i="1" smtClean="0">
                          <a:latin typeface="Cambria Math" panose="02040503050406030204" pitchFamily="18" charset="0"/>
                        </a:rPr>
                        <m:t>𝑚</m:t>
                      </m:r>
                    </m:oMath>
                  </m:oMathPara>
                </a14:m>
                <a:endParaRPr lang="en-US" sz="1600" b="0"/>
              </a:p>
              <a:p>
                <a:pPr algn="ctr"/>
                <a:endParaRPr lang="en-US" sz="1600" b="0"/>
              </a:p>
              <a:p>
                <a:pPr algn="ctr"/>
                <a:r>
                  <a:rPr lang="en-US" sz="1600" b="0">
                    <a:solidFill>
                      <a:srgbClr val="FFFF00"/>
                    </a:solidFill>
                  </a:rPr>
                  <a:t>#Equality Constraints</a:t>
                </a:r>
                <a:r>
                  <a:rPr lang="en-US" sz="1600" b="0"/>
                  <a:t> </a:t>
                </a:r>
                <a14:m>
                  <m:oMath xmlns:m="http://schemas.openxmlformats.org/officeDocument/2006/math">
                    <m:r>
                      <a:rPr lang="en-US" sz="1600" b="0" i="0" smtClean="0">
                        <a:latin typeface="Cambria Math" panose="02040503050406030204" pitchFamily="18" charset="0"/>
                      </a:rPr>
                      <m:t>5</m:t>
                    </m:r>
                    <m:r>
                      <a:rPr lang="en-US" sz="1600" b="0" i="1" smtClean="0">
                        <a:latin typeface="Cambria Math" panose="02040503050406030204" pitchFamily="18" charset="0"/>
                      </a:rPr>
                      <m:t>𝑚</m:t>
                    </m:r>
                  </m:oMath>
                </a14:m>
                <a:r>
                  <a:rPr lang="en-US" sz="1600"/>
                  <a:t> (Non-Linear)</a:t>
                </a:r>
              </a:p>
            </p:txBody>
          </p:sp>
        </mc:Choice>
        <mc:Fallback>
          <p:sp>
            <p:nvSpPr>
              <p:cNvPr id="16" name="Rectangle 15">
                <a:extLst>
                  <a:ext uri="{FF2B5EF4-FFF2-40B4-BE49-F238E27FC236}">
                    <a16:creationId xmlns:a16="http://schemas.microsoft.com/office/drawing/2014/main" id="{B7B08128-E48D-BCDF-DA72-09B0FF2452BA}"/>
                  </a:ext>
                </a:extLst>
              </p:cNvPr>
              <p:cNvSpPr>
                <a:spLocks noRot="1" noChangeAspect="1" noMove="1" noResize="1" noEditPoints="1" noAdjustHandles="1" noChangeArrowheads="1" noChangeShapeType="1" noTextEdit="1"/>
              </p:cNvSpPr>
              <p:nvPr/>
            </p:nvSpPr>
            <p:spPr>
              <a:xfrm>
                <a:off x="187365" y="3853543"/>
                <a:ext cx="2196606" cy="2617432"/>
              </a:xfrm>
              <a:prstGeom prst="rect">
                <a:avLst/>
              </a:prstGeom>
              <a:blipFill>
                <a:blip r:embed="rId2"/>
                <a:stretch>
                  <a:fillRect/>
                </a:stretch>
              </a:blipFill>
              <a:ln/>
            </p:spPr>
            <p:txBody>
              <a:bodyPr/>
              <a:lstStyle/>
              <a:p>
                <a:r>
                  <a:rPr lang="en-IN">
                    <a:noFill/>
                  </a:rPr>
                  <a:t> </a:t>
                </a:r>
              </a:p>
            </p:txBody>
          </p:sp>
        </mc:Fallback>
      </mc:AlternateContent>
      <p:sp>
        <p:nvSpPr>
          <p:cNvPr id="3" name="TextBox 2">
            <a:extLst>
              <a:ext uri="{FF2B5EF4-FFF2-40B4-BE49-F238E27FC236}">
                <a16:creationId xmlns:a16="http://schemas.microsoft.com/office/drawing/2014/main" id="{49928018-0F29-B59E-DB28-AB524D79F362}"/>
              </a:ext>
            </a:extLst>
          </p:cNvPr>
          <p:cNvSpPr txBox="1"/>
          <p:nvPr/>
        </p:nvSpPr>
        <p:spPr>
          <a:xfrm>
            <a:off x="187365" y="3207212"/>
            <a:ext cx="2196606" cy="646331"/>
          </a:xfrm>
          <a:prstGeom prst="rect">
            <a:avLst/>
          </a:prstGeom>
          <a:solidFill>
            <a:schemeClr val="accent1">
              <a:lumMod val="75000"/>
            </a:schemeClr>
          </a:solidFill>
          <a:ln>
            <a:solidFill>
              <a:schemeClr val="accent1"/>
            </a:solidFill>
          </a:ln>
        </p:spPr>
        <p:txBody>
          <a:bodyPr wrap="square" rtlCol="0">
            <a:spAutoFit/>
          </a:bodyPr>
          <a:lstStyle/>
          <a:p>
            <a:r>
              <a:rPr lang="en-US" u="sng">
                <a:solidFill>
                  <a:schemeClr val="bg1"/>
                </a:solidFill>
                <a:latin typeface="Cambria" panose="02040503050406030204" pitchFamily="18" charset="0"/>
                <a:ea typeface="Cambria" panose="02040503050406030204" pitchFamily="18" charset="0"/>
              </a:rPr>
              <a:t>Most Complicated </a:t>
            </a:r>
            <a:r>
              <a:rPr lang="en-US">
                <a:solidFill>
                  <a:schemeClr val="bg1"/>
                </a:solidFill>
                <a:latin typeface="Cambria" panose="02040503050406030204" pitchFamily="18" charset="0"/>
                <a:ea typeface="Cambria" panose="02040503050406030204" pitchFamily="18" charset="0"/>
              </a:rPr>
              <a:t>Scenario Possible</a:t>
            </a:r>
          </a:p>
        </p:txBody>
      </p:sp>
      <p:sp>
        <p:nvSpPr>
          <p:cNvPr id="26" name="TextBox 25">
            <a:extLst>
              <a:ext uri="{FF2B5EF4-FFF2-40B4-BE49-F238E27FC236}">
                <a16:creationId xmlns:a16="http://schemas.microsoft.com/office/drawing/2014/main" id="{2C6508FA-0359-1D45-0ED1-E9F9EA28052F}"/>
              </a:ext>
            </a:extLst>
          </p:cNvPr>
          <p:cNvSpPr txBox="1"/>
          <p:nvPr/>
        </p:nvSpPr>
        <p:spPr>
          <a:xfrm>
            <a:off x="5069" y="163782"/>
            <a:ext cx="1860492" cy="2862322"/>
          </a:xfrm>
          <a:prstGeom prst="rect">
            <a:avLst/>
          </a:prstGeom>
          <a:solidFill>
            <a:srgbClr val="002D61"/>
          </a:solidFill>
          <a:ln>
            <a:solidFill>
              <a:srgbClr val="002D61"/>
            </a:solidFill>
          </a:ln>
        </p:spPr>
        <p:txBody>
          <a:bodyPr wrap="square" rtlCol="0">
            <a:spAutoFit/>
          </a:bodyPr>
          <a:lstStyle/>
          <a:p>
            <a:r>
              <a:rPr lang="en-US">
                <a:solidFill>
                  <a:schemeClr val="bg1"/>
                </a:solidFill>
              </a:rPr>
              <a:t>Start with removing some terms form the problem.</a:t>
            </a:r>
          </a:p>
          <a:p>
            <a:r>
              <a:rPr lang="en-US">
                <a:solidFill>
                  <a:schemeClr val="bg1"/>
                </a:solidFill>
              </a:rPr>
              <a:t>We hope to get good initialization values for the more complex problems.</a:t>
            </a:r>
            <a:endParaRPr lang="en-US"/>
          </a:p>
        </p:txBody>
      </p:sp>
      <p:pic>
        <p:nvPicPr>
          <p:cNvPr id="6" name="Picture 5">
            <a:extLst>
              <a:ext uri="{FF2B5EF4-FFF2-40B4-BE49-F238E27FC236}">
                <a16:creationId xmlns:a16="http://schemas.microsoft.com/office/drawing/2014/main" id="{51192904-A2F4-A74F-41E1-DC055D7D6934}"/>
              </a:ext>
            </a:extLst>
          </p:cNvPr>
          <p:cNvPicPr>
            <a:picLocks noChangeAspect="1"/>
          </p:cNvPicPr>
          <p:nvPr/>
        </p:nvPicPr>
        <p:blipFill>
          <a:blip r:embed="rId3"/>
          <a:stretch>
            <a:fillRect/>
          </a:stretch>
        </p:blipFill>
        <p:spPr>
          <a:xfrm>
            <a:off x="2687958" y="2157897"/>
            <a:ext cx="8446416" cy="4096512"/>
          </a:xfrm>
          <a:custGeom>
            <a:avLst/>
            <a:gdLst>
              <a:gd name="connsiteX0" fmla="*/ 0 w 8446416"/>
              <a:gd name="connsiteY0" fmla="*/ 0 h 4096512"/>
              <a:gd name="connsiteX1" fmla="*/ 565260 w 8446416"/>
              <a:gd name="connsiteY1" fmla="*/ 0 h 4096512"/>
              <a:gd name="connsiteX2" fmla="*/ 961592 w 8446416"/>
              <a:gd name="connsiteY2" fmla="*/ 0 h 4096512"/>
              <a:gd name="connsiteX3" fmla="*/ 1526852 w 8446416"/>
              <a:gd name="connsiteY3" fmla="*/ 0 h 4096512"/>
              <a:gd name="connsiteX4" fmla="*/ 2092112 w 8446416"/>
              <a:gd name="connsiteY4" fmla="*/ 0 h 4096512"/>
              <a:gd name="connsiteX5" fmla="*/ 2826301 w 8446416"/>
              <a:gd name="connsiteY5" fmla="*/ 0 h 4096512"/>
              <a:gd name="connsiteX6" fmla="*/ 3307097 w 8446416"/>
              <a:gd name="connsiteY6" fmla="*/ 0 h 4096512"/>
              <a:gd name="connsiteX7" fmla="*/ 3872357 w 8446416"/>
              <a:gd name="connsiteY7" fmla="*/ 0 h 4096512"/>
              <a:gd name="connsiteX8" fmla="*/ 4691010 w 8446416"/>
              <a:gd name="connsiteY8" fmla="*/ 0 h 4096512"/>
              <a:gd name="connsiteX9" fmla="*/ 5087341 w 8446416"/>
              <a:gd name="connsiteY9" fmla="*/ 0 h 4096512"/>
              <a:gd name="connsiteX10" fmla="*/ 5483673 w 8446416"/>
              <a:gd name="connsiteY10" fmla="*/ 0 h 4096512"/>
              <a:gd name="connsiteX11" fmla="*/ 5880005 w 8446416"/>
              <a:gd name="connsiteY11" fmla="*/ 0 h 4096512"/>
              <a:gd name="connsiteX12" fmla="*/ 6529729 w 8446416"/>
              <a:gd name="connsiteY12" fmla="*/ 0 h 4096512"/>
              <a:gd name="connsiteX13" fmla="*/ 7094989 w 8446416"/>
              <a:gd name="connsiteY13" fmla="*/ 0 h 4096512"/>
              <a:gd name="connsiteX14" fmla="*/ 8446416 w 8446416"/>
              <a:gd name="connsiteY14" fmla="*/ 0 h 4096512"/>
              <a:gd name="connsiteX15" fmla="*/ 8446416 w 8446416"/>
              <a:gd name="connsiteY15" fmla="*/ 559857 h 4096512"/>
              <a:gd name="connsiteX16" fmla="*/ 8446416 w 8446416"/>
              <a:gd name="connsiteY16" fmla="*/ 1119713 h 4096512"/>
              <a:gd name="connsiteX17" fmla="*/ 8446416 w 8446416"/>
              <a:gd name="connsiteY17" fmla="*/ 1761500 h 4096512"/>
              <a:gd name="connsiteX18" fmla="*/ 8446416 w 8446416"/>
              <a:gd name="connsiteY18" fmla="*/ 2321357 h 4096512"/>
              <a:gd name="connsiteX19" fmla="*/ 8446416 w 8446416"/>
              <a:gd name="connsiteY19" fmla="*/ 2881213 h 4096512"/>
              <a:gd name="connsiteX20" fmla="*/ 8446416 w 8446416"/>
              <a:gd name="connsiteY20" fmla="*/ 4096512 h 4096512"/>
              <a:gd name="connsiteX21" fmla="*/ 7796692 w 8446416"/>
              <a:gd name="connsiteY21" fmla="*/ 4096512 h 4096512"/>
              <a:gd name="connsiteX22" fmla="*/ 7062503 w 8446416"/>
              <a:gd name="connsiteY22" fmla="*/ 4096512 h 4096512"/>
              <a:gd name="connsiteX23" fmla="*/ 6581707 w 8446416"/>
              <a:gd name="connsiteY23" fmla="*/ 4096512 h 4096512"/>
              <a:gd name="connsiteX24" fmla="*/ 6185375 w 8446416"/>
              <a:gd name="connsiteY24" fmla="*/ 4096512 h 4096512"/>
              <a:gd name="connsiteX25" fmla="*/ 5789044 w 8446416"/>
              <a:gd name="connsiteY25" fmla="*/ 4096512 h 4096512"/>
              <a:gd name="connsiteX26" fmla="*/ 5308248 w 8446416"/>
              <a:gd name="connsiteY26" fmla="*/ 4096512 h 4096512"/>
              <a:gd name="connsiteX27" fmla="*/ 4658523 w 8446416"/>
              <a:gd name="connsiteY27" fmla="*/ 4096512 h 4096512"/>
              <a:gd name="connsiteX28" fmla="*/ 3839871 w 8446416"/>
              <a:gd name="connsiteY28" fmla="*/ 4096512 h 4096512"/>
              <a:gd name="connsiteX29" fmla="*/ 3274611 w 8446416"/>
              <a:gd name="connsiteY29" fmla="*/ 4096512 h 4096512"/>
              <a:gd name="connsiteX30" fmla="*/ 2878279 w 8446416"/>
              <a:gd name="connsiteY30" fmla="*/ 4096512 h 4096512"/>
              <a:gd name="connsiteX31" fmla="*/ 2313019 w 8446416"/>
              <a:gd name="connsiteY31" fmla="*/ 4096512 h 4096512"/>
              <a:gd name="connsiteX32" fmla="*/ 1916687 w 8446416"/>
              <a:gd name="connsiteY32" fmla="*/ 4096512 h 4096512"/>
              <a:gd name="connsiteX33" fmla="*/ 1435891 w 8446416"/>
              <a:gd name="connsiteY33" fmla="*/ 4096512 h 4096512"/>
              <a:gd name="connsiteX34" fmla="*/ 1039559 w 8446416"/>
              <a:gd name="connsiteY34" fmla="*/ 4096512 h 4096512"/>
              <a:gd name="connsiteX35" fmla="*/ 643227 w 8446416"/>
              <a:gd name="connsiteY35" fmla="*/ 4096512 h 4096512"/>
              <a:gd name="connsiteX36" fmla="*/ 0 w 8446416"/>
              <a:gd name="connsiteY36" fmla="*/ 4096512 h 4096512"/>
              <a:gd name="connsiteX37" fmla="*/ 0 w 8446416"/>
              <a:gd name="connsiteY37" fmla="*/ 3413760 h 4096512"/>
              <a:gd name="connsiteX38" fmla="*/ 0 w 8446416"/>
              <a:gd name="connsiteY38" fmla="*/ 2690043 h 4096512"/>
              <a:gd name="connsiteX39" fmla="*/ 0 w 8446416"/>
              <a:gd name="connsiteY39" fmla="*/ 1966326 h 4096512"/>
              <a:gd name="connsiteX40" fmla="*/ 0 w 8446416"/>
              <a:gd name="connsiteY40" fmla="*/ 1406469 h 4096512"/>
              <a:gd name="connsiteX41" fmla="*/ 0 w 8446416"/>
              <a:gd name="connsiteY41" fmla="*/ 641787 h 4096512"/>
              <a:gd name="connsiteX42" fmla="*/ 0 w 8446416"/>
              <a:gd name="connsiteY42" fmla="*/ 0 h 4096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8446416" h="4096512" fill="none" extrusionOk="0">
                <a:moveTo>
                  <a:pt x="0" y="0"/>
                </a:moveTo>
                <a:cubicBezTo>
                  <a:pt x="122783" y="-18293"/>
                  <a:pt x="369994" y="-23982"/>
                  <a:pt x="565260" y="0"/>
                </a:cubicBezTo>
                <a:cubicBezTo>
                  <a:pt x="760526" y="23982"/>
                  <a:pt x="791725" y="-14659"/>
                  <a:pt x="961592" y="0"/>
                </a:cubicBezTo>
                <a:cubicBezTo>
                  <a:pt x="1131459" y="14659"/>
                  <a:pt x="1336128" y="-16047"/>
                  <a:pt x="1526852" y="0"/>
                </a:cubicBezTo>
                <a:cubicBezTo>
                  <a:pt x="1717576" y="16047"/>
                  <a:pt x="1824116" y="-11103"/>
                  <a:pt x="2092112" y="0"/>
                </a:cubicBezTo>
                <a:cubicBezTo>
                  <a:pt x="2360108" y="11103"/>
                  <a:pt x="2665839" y="-12494"/>
                  <a:pt x="2826301" y="0"/>
                </a:cubicBezTo>
                <a:cubicBezTo>
                  <a:pt x="2986763" y="12494"/>
                  <a:pt x="3174061" y="-18498"/>
                  <a:pt x="3307097" y="0"/>
                </a:cubicBezTo>
                <a:cubicBezTo>
                  <a:pt x="3440133" y="18498"/>
                  <a:pt x="3596650" y="-24288"/>
                  <a:pt x="3872357" y="0"/>
                </a:cubicBezTo>
                <a:cubicBezTo>
                  <a:pt x="4148064" y="24288"/>
                  <a:pt x="4474780" y="25994"/>
                  <a:pt x="4691010" y="0"/>
                </a:cubicBezTo>
                <a:cubicBezTo>
                  <a:pt x="4907240" y="-25994"/>
                  <a:pt x="4961993" y="-16068"/>
                  <a:pt x="5087341" y="0"/>
                </a:cubicBezTo>
                <a:cubicBezTo>
                  <a:pt x="5212689" y="16068"/>
                  <a:pt x="5300378" y="-9388"/>
                  <a:pt x="5483673" y="0"/>
                </a:cubicBezTo>
                <a:cubicBezTo>
                  <a:pt x="5666968" y="9388"/>
                  <a:pt x="5687354" y="4691"/>
                  <a:pt x="5880005" y="0"/>
                </a:cubicBezTo>
                <a:cubicBezTo>
                  <a:pt x="6072656" y="-4691"/>
                  <a:pt x="6237758" y="6923"/>
                  <a:pt x="6529729" y="0"/>
                </a:cubicBezTo>
                <a:cubicBezTo>
                  <a:pt x="6821700" y="-6923"/>
                  <a:pt x="6923137" y="-9944"/>
                  <a:pt x="7094989" y="0"/>
                </a:cubicBezTo>
                <a:cubicBezTo>
                  <a:pt x="7266841" y="9944"/>
                  <a:pt x="7989056" y="30945"/>
                  <a:pt x="8446416" y="0"/>
                </a:cubicBezTo>
                <a:cubicBezTo>
                  <a:pt x="8426341" y="184298"/>
                  <a:pt x="8434829" y="381851"/>
                  <a:pt x="8446416" y="559857"/>
                </a:cubicBezTo>
                <a:cubicBezTo>
                  <a:pt x="8458003" y="737863"/>
                  <a:pt x="8436017" y="929809"/>
                  <a:pt x="8446416" y="1119713"/>
                </a:cubicBezTo>
                <a:cubicBezTo>
                  <a:pt x="8456815" y="1309617"/>
                  <a:pt x="8470778" y="1449066"/>
                  <a:pt x="8446416" y="1761500"/>
                </a:cubicBezTo>
                <a:cubicBezTo>
                  <a:pt x="8422054" y="2073934"/>
                  <a:pt x="8444916" y="2070109"/>
                  <a:pt x="8446416" y="2321357"/>
                </a:cubicBezTo>
                <a:cubicBezTo>
                  <a:pt x="8447916" y="2572605"/>
                  <a:pt x="8452595" y="2670332"/>
                  <a:pt x="8446416" y="2881213"/>
                </a:cubicBezTo>
                <a:cubicBezTo>
                  <a:pt x="8440237" y="3092094"/>
                  <a:pt x="8453182" y="3759285"/>
                  <a:pt x="8446416" y="4096512"/>
                </a:cubicBezTo>
                <a:cubicBezTo>
                  <a:pt x="8153211" y="4101290"/>
                  <a:pt x="7998201" y="4088990"/>
                  <a:pt x="7796692" y="4096512"/>
                </a:cubicBezTo>
                <a:cubicBezTo>
                  <a:pt x="7595183" y="4104034"/>
                  <a:pt x="7387862" y="4079623"/>
                  <a:pt x="7062503" y="4096512"/>
                </a:cubicBezTo>
                <a:cubicBezTo>
                  <a:pt x="6737144" y="4113401"/>
                  <a:pt x="6703995" y="4074307"/>
                  <a:pt x="6581707" y="4096512"/>
                </a:cubicBezTo>
                <a:cubicBezTo>
                  <a:pt x="6459419" y="4118717"/>
                  <a:pt x="6275514" y="4098451"/>
                  <a:pt x="6185375" y="4096512"/>
                </a:cubicBezTo>
                <a:cubicBezTo>
                  <a:pt x="6095236" y="4094573"/>
                  <a:pt x="5899238" y="4081317"/>
                  <a:pt x="5789044" y="4096512"/>
                </a:cubicBezTo>
                <a:cubicBezTo>
                  <a:pt x="5678850" y="4111707"/>
                  <a:pt x="5545218" y="4078790"/>
                  <a:pt x="5308248" y="4096512"/>
                </a:cubicBezTo>
                <a:cubicBezTo>
                  <a:pt x="5071278" y="4114234"/>
                  <a:pt x="4906019" y="4085576"/>
                  <a:pt x="4658523" y="4096512"/>
                </a:cubicBezTo>
                <a:cubicBezTo>
                  <a:pt x="4411027" y="4107448"/>
                  <a:pt x="4120991" y="4116557"/>
                  <a:pt x="3839871" y="4096512"/>
                </a:cubicBezTo>
                <a:cubicBezTo>
                  <a:pt x="3558751" y="4076467"/>
                  <a:pt x="3391940" y="4095633"/>
                  <a:pt x="3274611" y="4096512"/>
                </a:cubicBezTo>
                <a:cubicBezTo>
                  <a:pt x="3157282" y="4097391"/>
                  <a:pt x="2970626" y="4097355"/>
                  <a:pt x="2878279" y="4096512"/>
                </a:cubicBezTo>
                <a:cubicBezTo>
                  <a:pt x="2785932" y="4095669"/>
                  <a:pt x="2456701" y="4077577"/>
                  <a:pt x="2313019" y="4096512"/>
                </a:cubicBezTo>
                <a:cubicBezTo>
                  <a:pt x="2169337" y="4115447"/>
                  <a:pt x="2037867" y="4078880"/>
                  <a:pt x="1916687" y="4096512"/>
                </a:cubicBezTo>
                <a:cubicBezTo>
                  <a:pt x="1795507" y="4114144"/>
                  <a:pt x="1540002" y="4081107"/>
                  <a:pt x="1435891" y="4096512"/>
                </a:cubicBezTo>
                <a:cubicBezTo>
                  <a:pt x="1331780" y="4111917"/>
                  <a:pt x="1170568" y="4098529"/>
                  <a:pt x="1039559" y="4096512"/>
                </a:cubicBezTo>
                <a:cubicBezTo>
                  <a:pt x="908550" y="4094495"/>
                  <a:pt x="811876" y="4107000"/>
                  <a:pt x="643227" y="4096512"/>
                </a:cubicBezTo>
                <a:cubicBezTo>
                  <a:pt x="474578" y="4086024"/>
                  <a:pt x="188728" y="4099546"/>
                  <a:pt x="0" y="4096512"/>
                </a:cubicBezTo>
                <a:cubicBezTo>
                  <a:pt x="10759" y="3825914"/>
                  <a:pt x="-2311" y="3656309"/>
                  <a:pt x="0" y="3413760"/>
                </a:cubicBezTo>
                <a:cubicBezTo>
                  <a:pt x="2311" y="3171211"/>
                  <a:pt x="-33223" y="2967775"/>
                  <a:pt x="0" y="2690043"/>
                </a:cubicBezTo>
                <a:cubicBezTo>
                  <a:pt x="33223" y="2412311"/>
                  <a:pt x="-16345" y="2170863"/>
                  <a:pt x="0" y="1966326"/>
                </a:cubicBezTo>
                <a:cubicBezTo>
                  <a:pt x="16345" y="1761789"/>
                  <a:pt x="15149" y="1524350"/>
                  <a:pt x="0" y="1406469"/>
                </a:cubicBezTo>
                <a:cubicBezTo>
                  <a:pt x="-15149" y="1288588"/>
                  <a:pt x="-3527" y="910223"/>
                  <a:pt x="0" y="641787"/>
                </a:cubicBezTo>
                <a:cubicBezTo>
                  <a:pt x="3527" y="373351"/>
                  <a:pt x="15442" y="148996"/>
                  <a:pt x="0" y="0"/>
                </a:cubicBezTo>
                <a:close/>
              </a:path>
              <a:path w="8446416" h="4096512" stroke="0" extrusionOk="0">
                <a:moveTo>
                  <a:pt x="0" y="0"/>
                </a:moveTo>
                <a:cubicBezTo>
                  <a:pt x="168333" y="5724"/>
                  <a:pt x="500092" y="34569"/>
                  <a:pt x="734188" y="0"/>
                </a:cubicBezTo>
                <a:cubicBezTo>
                  <a:pt x="968284" y="-34569"/>
                  <a:pt x="1193226" y="-343"/>
                  <a:pt x="1383913" y="0"/>
                </a:cubicBezTo>
                <a:cubicBezTo>
                  <a:pt x="1574600" y="343"/>
                  <a:pt x="1851441" y="19634"/>
                  <a:pt x="2033637" y="0"/>
                </a:cubicBezTo>
                <a:cubicBezTo>
                  <a:pt x="2215833" y="-19634"/>
                  <a:pt x="2234948" y="-11035"/>
                  <a:pt x="2429969" y="0"/>
                </a:cubicBezTo>
                <a:cubicBezTo>
                  <a:pt x="2624990" y="11035"/>
                  <a:pt x="2659240" y="-2043"/>
                  <a:pt x="2826301" y="0"/>
                </a:cubicBezTo>
                <a:cubicBezTo>
                  <a:pt x="2993362" y="2043"/>
                  <a:pt x="3099235" y="-12467"/>
                  <a:pt x="3222633" y="0"/>
                </a:cubicBezTo>
                <a:cubicBezTo>
                  <a:pt x="3346031" y="12467"/>
                  <a:pt x="3727828" y="-16472"/>
                  <a:pt x="4041285" y="0"/>
                </a:cubicBezTo>
                <a:cubicBezTo>
                  <a:pt x="4354742" y="16472"/>
                  <a:pt x="4341757" y="-3971"/>
                  <a:pt x="4606545" y="0"/>
                </a:cubicBezTo>
                <a:cubicBezTo>
                  <a:pt x="4871333" y="3971"/>
                  <a:pt x="5112312" y="30178"/>
                  <a:pt x="5256270" y="0"/>
                </a:cubicBezTo>
                <a:cubicBezTo>
                  <a:pt x="5400228" y="-30178"/>
                  <a:pt x="5738416" y="-13136"/>
                  <a:pt x="5905994" y="0"/>
                </a:cubicBezTo>
                <a:cubicBezTo>
                  <a:pt x="6073572" y="13136"/>
                  <a:pt x="6342283" y="-4629"/>
                  <a:pt x="6555718" y="0"/>
                </a:cubicBezTo>
                <a:cubicBezTo>
                  <a:pt x="6769153" y="4629"/>
                  <a:pt x="6878230" y="-26092"/>
                  <a:pt x="7120978" y="0"/>
                </a:cubicBezTo>
                <a:cubicBezTo>
                  <a:pt x="7363726" y="26092"/>
                  <a:pt x="7410198" y="-11720"/>
                  <a:pt x="7517310" y="0"/>
                </a:cubicBezTo>
                <a:cubicBezTo>
                  <a:pt x="7624422" y="11720"/>
                  <a:pt x="8075329" y="36940"/>
                  <a:pt x="8446416" y="0"/>
                </a:cubicBezTo>
                <a:cubicBezTo>
                  <a:pt x="8434501" y="170450"/>
                  <a:pt x="8437219" y="413808"/>
                  <a:pt x="8446416" y="723717"/>
                </a:cubicBezTo>
                <a:cubicBezTo>
                  <a:pt x="8455613" y="1033626"/>
                  <a:pt x="8449818" y="1113403"/>
                  <a:pt x="8446416" y="1447434"/>
                </a:cubicBezTo>
                <a:cubicBezTo>
                  <a:pt x="8443014" y="1781465"/>
                  <a:pt x="8436343" y="1775816"/>
                  <a:pt x="8446416" y="2007291"/>
                </a:cubicBezTo>
                <a:cubicBezTo>
                  <a:pt x="8456489" y="2238766"/>
                  <a:pt x="8434673" y="2475977"/>
                  <a:pt x="8446416" y="2690043"/>
                </a:cubicBezTo>
                <a:cubicBezTo>
                  <a:pt x="8458159" y="2904109"/>
                  <a:pt x="8427434" y="3142629"/>
                  <a:pt x="8446416" y="3413760"/>
                </a:cubicBezTo>
                <a:cubicBezTo>
                  <a:pt x="8465398" y="3684891"/>
                  <a:pt x="8455046" y="3897958"/>
                  <a:pt x="8446416" y="4096512"/>
                </a:cubicBezTo>
                <a:cubicBezTo>
                  <a:pt x="8326458" y="4110167"/>
                  <a:pt x="8134033" y="4115224"/>
                  <a:pt x="7965620" y="4096512"/>
                </a:cubicBezTo>
                <a:cubicBezTo>
                  <a:pt x="7797207" y="4077800"/>
                  <a:pt x="7617253" y="4074140"/>
                  <a:pt x="7400360" y="4096512"/>
                </a:cubicBezTo>
                <a:cubicBezTo>
                  <a:pt x="7183467" y="4118884"/>
                  <a:pt x="6955521" y="4122570"/>
                  <a:pt x="6666171" y="4096512"/>
                </a:cubicBezTo>
                <a:cubicBezTo>
                  <a:pt x="6376821" y="4070454"/>
                  <a:pt x="6408045" y="4100891"/>
                  <a:pt x="6269840" y="4096512"/>
                </a:cubicBezTo>
                <a:cubicBezTo>
                  <a:pt x="6131635" y="4092133"/>
                  <a:pt x="5989934" y="4111040"/>
                  <a:pt x="5789044" y="4096512"/>
                </a:cubicBezTo>
                <a:cubicBezTo>
                  <a:pt x="5588154" y="4081984"/>
                  <a:pt x="5292402" y="4127923"/>
                  <a:pt x="5054855" y="4096512"/>
                </a:cubicBezTo>
                <a:cubicBezTo>
                  <a:pt x="4817308" y="4065101"/>
                  <a:pt x="4770000" y="4090083"/>
                  <a:pt x="4658523" y="4096512"/>
                </a:cubicBezTo>
                <a:cubicBezTo>
                  <a:pt x="4547046" y="4102941"/>
                  <a:pt x="4413648" y="4092337"/>
                  <a:pt x="4262191" y="4096512"/>
                </a:cubicBezTo>
                <a:cubicBezTo>
                  <a:pt x="4110734" y="4100687"/>
                  <a:pt x="3984974" y="4113314"/>
                  <a:pt x="3865860" y="4096512"/>
                </a:cubicBezTo>
                <a:cubicBezTo>
                  <a:pt x="3746746" y="4079710"/>
                  <a:pt x="3359328" y="4068000"/>
                  <a:pt x="3216135" y="4096512"/>
                </a:cubicBezTo>
                <a:cubicBezTo>
                  <a:pt x="3072943" y="4125024"/>
                  <a:pt x="2868803" y="4094050"/>
                  <a:pt x="2735339" y="4096512"/>
                </a:cubicBezTo>
                <a:cubicBezTo>
                  <a:pt x="2601875" y="4098974"/>
                  <a:pt x="2336994" y="4113436"/>
                  <a:pt x="2001151" y="4096512"/>
                </a:cubicBezTo>
                <a:cubicBezTo>
                  <a:pt x="1665308" y="4079588"/>
                  <a:pt x="1495193" y="4095109"/>
                  <a:pt x="1351427" y="4096512"/>
                </a:cubicBezTo>
                <a:cubicBezTo>
                  <a:pt x="1207661" y="4097915"/>
                  <a:pt x="1045021" y="4107061"/>
                  <a:pt x="955095" y="4096512"/>
                </a:cubicBezTo>
                <a:cubicBezTo>
                  <a:pt x="865169" y="4085963"/>
                  <a:pt x="413989" y="4086775"/>
                  <a:pt x="0" y="4096512"/>
                </a:cubicBezTo>
                <a:cubicBezTo>
                  <a:pt x="-19956" y="3885334"/>
                  <a:pt x="29201" y="3592526"/>
                  <a:pt x="0" y="3413760"/>
                </a:cubicBezTo>
                <a:cubicBezTo>
                  <a:pt x="-29201" y="3234994"/>
                  <a:pt x="-11887" y="2914262"/>
                  <a:pt x="0" y="2771973"/>
                </a:cubicBezTo>
                <a:cubicBezTo>
                  <a:pt x="11887" y="2629684"/>
                  <a:pt x="-16290" y="2358420"/>
                  <a:pt x="0" y="2171151"/>
                </a:cubicBezTo>
                <a:cubicBezTo>
                  <a:pt x="16290" y="1983882"/>
                  <a:pt x="23242" y="1570216"/>
                  <a:pt x="0" y="1406469"/>
                </a:cubicBezTo>
                <a:cubicBezTo>
                  <a:pt x="-23242" y="1242722"/>
                  <a:pt x="24837" y="1096555"/>
                  <a:pt x="0" y="846612"/>
                </a:cubicBezTo>
                <a:cubicBezTo>
                  <a:pt x="-24837" y="596669"/>
                  <a:pt x="27051" y="265174"/>
                  <a:pt x="0" y="0"/>
                </a:cubicBezTo>
                <a:close/>
              </a:path>
            </a:pathLst>
          </a:custGeom>
          <a:ln w="19050">
            <a:solidFill>
              <a:schemeClr val="accent2"/>
            </a:solidFill>
            <a:extLst>
              <a:ext uri="{C807C97D-BFC1-408E-A445-0C87EB9F89A2}">
                <ask:lineSketchStyleProps xmlns:ask="http://schemas.microsoft.com/office/drawing/2018/sketchyshapes" sd="2749196645">
                  <a:prstGeom prst="rect">
                    <a:avLst/>
                  </a:prstGeom>
                  <ask:type>
                    <ask:lineSketchFreehand/>
                  </ask:type>
                </ask:lineSketchStyleProps>
              </a:ext>
            </a:extLst>
          </a:ln>
        </p:spPr>
      </p:pic>
      <p:sp>
        <p:nvSpPr>
          <p:cNvPr id="9" name="Rectangle 8">
            <a:extLst>
              <a:ext uri="{FF2B5EF4-FFF2-40B4-BE49-F238E27FC236}">
                <a16:creationId xmlns:a16="http://schemas.microsoft.com/office/drawing/2014/main" id="{D5EB4566-E047-DD59-6CFB-810DD9FC6245}"/>
              </a:ext>
            </a:extLst>
          </p:cNvPr>
          <p:cNvSpPr/>
          <p:nvPr/>
        </p:nvSpPr>
        <p:spPr>
          <a:xfrm>
            <a:off x="5503300" y="2320461"/>
            <a:ext cx="1175657" cy="726621"/>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778EEB34-0036-16BF-983B-C59F1BB0977C}"/>
              </a:ext>
            </a:extLst>
          </p:cNvPr>
          <p:cNvSpPr/>
          <p:nvPr/>
        </p:nvSpPr>
        <p:spPr>
          <a:xfrm>
            <a:off x="6815029" y="2320460"/>
            <a:ext cx="3366407" cy="726621"/>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BF7C93CE-65E9-345F-C683-3E5C07FB099D}"/>
              </a:ext>
            </a:extLst>
          </p:cNvPr>
          <p:cNvSpPr/>
          <p:nvPr/>
        </p:nvSpPr>
        <p:spPr>
          <a:xfrm>
            <a:off x="6678957" y="3450225"/>
            <a:ext cx="922564" cy="565871"/>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4CDD6831-A446-CD53-A72B-36CBCE9D6701}"/>
              </a:ext>
            </a:extLst>
          </p:cNvPr>
          <p:cNvSpPr/>
          <p:nvPr/>
        </p:nvSpPr>
        <p:spPr>
          <a:xfrm>
            <a:off x="7237737" y="4055104"/>
            <a:ext cx="502577" cy="443862"/>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C9785D87-AFF9-A5AF-616D-03441D46C5A2}"/>
              </a:ext>
            </a:extLst>
          </p:cNvPr>
          <p:cNvSpPr/>
          <p:nvPr/>
        </p:nvSpPr>
        <p:spPr>
          <a:xfrm>
            <a:off x="4985075" y="4457038"/>
            <a:ext cx="1669573" cy="494406"/>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E3ACC146-EDCD-3E30-C19B-9EA3AA8CE4AD}"/>
              </a:ext>
            </a:extLst>
          </p:cNvPr>
          <p:cNvSpPr/>
          <p:nvPr/>
        </p:nvSpPr>
        <p:spPr>
          <a:xfrm>
            <a:off x="5819862" y="3580112"/>
            <a:ext cx="704412" cy="385824"/>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E3F9C318-4C8B-8875-3415-5AF90CF69937}"/>
              </a:ext>
            </a:extLst>
          </p:cNvPr>
          <p:cNvSpPr/>
          <p:nvPr/>
        </p:nvSpPr>
        <p:spPr>
          <a:xfrm>
            <a:off x="5871569" y="4055104"/>
            <a:ext cx="704412" cy="385824"/>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9E341C0D-64AD-96A8-FC75-6FB20FC25E78}"/>
              </a:ext>
            </a:extLst>
          </p:cNvPr>
          <p:cNvSpPr/>
          <p:nvPr/>
        </p:nvSpPr>
        <p:spPr>
          <a:xfrm>
            <a:off x="4090083" y="4962701"/>
            <a:ext cx="2123429" cy="726621"/>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B47873FD-0418-2FFC-80B2-300271CB4966}"/>
              </a:ext>
            </a:extLst>
          </p:cNvPr>
          <p:cNvSpPr/>
          <p:nvPr/>
        </p:nvSpPr>
        <p:spPr>
          <a:xfrm>
            <a:off x="3805128" y="5700579"/>
            <a:ext cx="3009901" cy="494406"/>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6AD7E362-455C-5EEB-F61C-5B1BCE2868F1}"/>
              </a:ext>
            </a:extLst>
          </p:cNvPr>
          <p:cNvSpPr/>
          <p:nvPr/>
        </p:nvSpPr>
        <p:spPr>
          <a:xfrm>
            <a:off x="3660455" y="2737941"/>
            <a:ext cx="144673" cy="174706"/>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EAF1B2D4-E3C2-1125-EE12-6E71A491A99A}"/>
              </a:ext>
            </a:extLst>
          </p:cNvPr>
          <p:cNvSpPr/>
          <p:nvPr/>
        </p:nvSpPr>
        <p:spPr>
          <a:xfrm>
            <a:off x="4090084" y="2730796"/>
            <a:ext cx="1259454" cy="200531"/>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C1103A63-FB52-62FC-202D-F7962A555A62}"/>
              </a:ext>
            </a:extLst>
          </p:cNvPr>
          <p:cNvSpPr/>
          <p:nvPr/>
        </p:nvSpPr>
        <p:spPr>
          <a:xfrm>
            <a:off x="9017653" y="3212358"/>
            <a:ext cx="2484507" cy="33873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t>Typo. Signs are flipped. </a:t>
            </a:r>
          </a:p>
        </p:txBody>
      </p:sp>
      <p:cxnSp>
        <p:nvCxnSpPr>
          <p:cNvPr id="35" name="Straight Arrow Connector 34">
            <a:extLst>
              <a:ext uri="{FF2B5EF4-FFF2-40B4-BE49-F238E27FC236}">
                <a16:creationId xmlns:a16="http://schemas.microsoft.com/office/drawing/2014/main" id="{EF85222B-95A8-35F2-A228-24274FBD09E6}"/>
              </a:ext>
            </a:extLst>
          </p:cNvPr>
          <p:cNvCxnSpPr>
            <a:cxnSpLocks/>
            <a:stCxn id="37" idx="0"/>
            <a:endCxn id="34" idx="1"/>
          </p:cNvCxnSpPr>
          <p:nvPr/>
        </p:nvCxnSpPr>
        <p:spPr>
          <a:xfrm flipV="1">
            <a:off x="4914697" y="3381725"/>
            <a:ext cx="4102956" cy="2354406"/>
          </a:xfrm>
          <a:prstGeom prst="straightConnector1">
            <a:avLst/>
          </a:prstGeom>
          <a:ln w="19050">
            <a:prstDash val="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94135A0C-F5B9-59A0-D09B-ACA533CB174B}"/>
              </a:ext>
            </a:extLst>
          </p:cNvPr>
          <p:cNvCxnSpPr>
            <a:cxnSpLocks/>
            <a:stCxn id="38" idx="0"/>
            <a:endCxn id="34" idx="1"/>
          </p:cNvCxnSpPr>
          <p:nvPr/>
        </p:nvCxnSpPr>
        <p:spPr>
          <a:xfrm flipV="1">
            <a:off x="5871569" y="3381725"/>
            <a:ext cx="3146084" cy="2362461"/>
          </a:xfrm>
          <a:prstGeom prst="straightConnector1">
            <a:avLst/>
          </a:prstGeom>
          <a:ln w="19050">
            <a:prstDash val="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CAB1785E-BBE1-33BB-92A7-E433E4E63B71}"/>
              </a:ext>
            </a:extLst>
          </p:cNvPr>
          <p:cNvSpPr/>
          <p:nvPr/>
        </p:nvSpPr>
        <p:spPr>
          <a:xfrm>
            <a:off x="4776286" y="5736131"/>
            <a:ext cx="276822" cy="252680"/>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F347F884-82DE-72F2-DA98-46468B40D989}"/>
              </a:ext>
            </a:extLst>
          </p:cNvPr>
          <p:cNvSpPr/>
          <p:nvPr/>
        </p:nvSpPr>
        <p:spPr>
          <a:xfrm>
            <a:off x="5733158" y="5744186"/>
            <a:ext cx="276822" cy="244625"/>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39" name="Rectangle 38">
                <a:extLst>
                  <a:ext uri="{FF2B5EF4-FFF2-40B4-BE49-F238E27FC236}">
                    <a16:creationId xmlns:a16="http://schemas.microsoft.com/office/drawing/2014/main" id="{D184D92A-FE26-E888-3FC9-D3C93273D599}"/>
                  </a:ext>
                </a:extLst>
              </p:cNvPr>
              <p:cNvSpPr/>
              <p:nvPr/>
            </p:nvSpPr>
            <p:spPr>
              <a:xfrm>
                <a:off x="9422652" y="5280917"/>
                <a:ext cx="2342168" cy="808140"/>
              </a:xfrm>
              <a:prstGeom prst="rect">
                <a:avLst/>
              </a:prstGeom>
              <a:ln/>
            </p:spPr>
            <p:style>
              <a:lnRef idx="3">
                <a:schemeClr val="lt1"/>
              </a:lnRef>
              <a:fillRef idx="1">
                <a:schemeClr val="accent2"/>
              </a:fillRef>
              <a:effectRef idx="1">
                <a:schemeClr val="accent2"/>
              </a:effectRef>
              <a:fontRef idx="minor">
                <a:schemeClr val="lt1"/>
              </a:fontRef>
            </p:style>
            <p:txBody>
              <a:bodyPr rtlCol="0" anchor="ctr"/>
              <a:lstStyle/>
              <a:p>
                <a:pPr algn="ctr"/>
                <a:r>
                  <a:rPr lang="en-US" sz="1600"/>
                  <a:t>Typo: Times are actually </a:t>
                </a:r>
                <a14:m>
                  <m:oMath xmlns:m="http://schemas.openxmlformats.org/officeDocument/2006/math">
                    <m:r>
                      <a:rPr lang="en-IN" sz="1600" b="0" i="1" smtClean="0">
                        <a:latin typeface="Cambria Math" panose="02040503050406030204" pitchFamily="18" charset="0"/>
                      </a:rPr>
                      <m:t>𝑡</m:t>
                    </m:r>
                  </m:oMath>
                </a14:m>
                <a:r>
                  <a:rPr lang="en-US" sz="1600"/>
                  <a:t> and </a:t>
                </a:r>
                <a14:m>
                  <m:oMath xmlns:m="http://schemas.openxmlformats.org/officeDocument/2006/math">
                    <m:r>
                      <a:rPr lang="en-IN" sz="1600" b="0" i="1" smtClean="0">
                        <a:latin typeface="Cambria Math" panose="02040503050406030204" pitchFamily="18" charset="0"/>
                      </a:rPr>
                      <m:t>𝑡</m:t>
                    </m:r>
                    <m:r>
                      <a:rPr lang="en-IN" sz="1600" b="0" i="1" smtClean="0">
                        <a:latin typeface="Cambria Math" panose="02040503050406030204" pitchFamily="18" charset="0"/>
                      </a:rPr>
                      <m:t>−1</m:t>
                    </m:r>
                  </m:oMath>
                </a14:m>
                <a:r>
                  <a:rPr lang="en-US" sz="1600"/>
                  <a:t> instead of </a:t>
                </a:r>
                <a14:m>
                  <m:oMath xmlns:m="http://schemas.openxmlformats.org/officeDocument/2006/math">
                    <m:r>
                      <a:rPr lang="en-IN" sz="1600" b="0" i="1" smtClean="0">
                        <a:latin typeface="Cambria Math" panose="02040503050406030204" pitchFamily="18" charset="0"/>
                      </a:rPr>
                      <m:t>𝑡</m:t>
                    </m:r>
                    <m:r>
                      <a:rPr lang="en-IN" sz="1600" b="0" i="1" smtClean="0">
                        <a:latin typeface="Cambria Math" panose="02040503050406030204" pitchFamily="18" charset="0"/>
                      </a:rPr>
                      <m:t>+1</m:t>
                    </m:r>
                  </m:oMath>
                </a14:m>
                <a:r>
                  <a:rPr lang="en-US" sz="1600"/>
                  <a:t> and </a:t>
                </a:r>
                <a14:m>
                  <m:oMath xmlns:m="http://schemas.openxmlformats.org/officeDocument/2006/math">
                    <m:r>
                      <a:rPr lang="en-IN" sz="1600" b="0" i="1" smtClean="0">
                        <a:latin typeface="Cambria Math" panose="02040503050406030204" pitchFamily="18" charset="0"/>
                      </a:rPr>
                      <m:t>𝑡</m:t>
                    </m:r>
                  </m:oMath>
                </a14:m>
                <a:endParaRPr lang="en-US" sz="1600"/>
              </a:p>
            </p:txBody>
          </p:sp>
        </mc:Choice>
        <mc:Fallback>
          <p:sp>
            <p:nvSpPr>
              <p:cNvPr id="39" name="Rectangle 38">
                <a:extLst>
                  <a:ext uri="{FF2B5EF4-FFF2-40B4-BE49-F238E27FC236}">
                    <a16:creationId xmlns:a16="http://schemas.microsoft.com/office/drawing/2014/main" id="{D184D92A-FE26-E888-3FC9-D3C93273D599}"/>
                  </a:ext>
                </a:extLst>
              </p:cNvPr>
              <p:cNvSpPr>
                <a:spLocks noRot="1" noChangeAspect="1" noMove="1" noResize="1" noEditPoints="1" noAdjustHandles="1" noChangeArrowheads="1" noChangeShapeType="1" noTextEdit="1"/>
              </p:cNvSpPr>
              <p:nvPr/>
            </p:nvSpPr>
            <p:spPr>
              <a:xfrm>
                <a:off x="9422652" y="5280917"/>
                <a:ext cx="2342168" cy="808140"/>
              </a:xfrm>
              <a:prstGeom prst="rect">
                <a:avLst/>
              </a:prstGeom>
              <a:blipFill>
                <a:blip r:embed="rId4"/>
                <a:stretch>
                  <a:fillRect l="-1292" t="-2206" b="-8824"/>
                </a:stretch>
              </a:blipFill>
              <a:ln/>
            </p:spPr>
            <p:txBody>
              <a:bodyPr/>
              <a:lstStyle/>
              <a:p>
                <a:r>
                  <a:rPr lang="en-IN">
                    <a:noFill/>
                  </a:rPr>
                  <a:t> </a:t>
                </a:r>
              </a:p>
            </p:txBody>
          </p:sp>
        </mc:Fallback>
      </mc:AlternateContent>
      <p:sp>
        <p:nvSpPr>
          <p:cNvPr id="40" name="Rectangle 39">
            <a:extLst>
              <a:ext uri="{FF2B5EF4-FFF2-40B4-BE49-F238E27FC236}">
                <a16:creationId xmlns:a16="http://schemas.microsoft.com/office/drawing/2014/main" id="{6404DC87-6B1D-FA10-451C-02B477B4BBA1}"/>
              </a:ext>
            </a:extLst>
          </p:cNvPr>
          <p:cNvSpPr/>
          <p:nvPr/>
        </p:nvSpPr>
        <p:spPr>
          <a:xfrm>
            <a:off x="3833200" y="5704429"/>
            <a:ext cx="451051" cy="284382"/>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D24AE1F1-4FF9-17C4-EE2D-0876B8038CE1}"/>
              </a:ext>
            </a:extLst>
          </p:cNvPr>
          <p:cNvSpPr/>
          <p:nvPr/>
        </p:nvSpPr>
        <p:spPr>
          <a:xfrm>
            <a:off x="4536182" y="5727717"/>
            <a:ext cx="240104" cy="293973"/>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42" name="Straight Arrow Connector 41">
            <a:extLst>
              <a:ext uri="{FF2B5EF4-FFF2-40B4-BE49-F238E27FC236}">
                <a16:creationId xmlns:a16="http://schemas.microsoft.com/office/drawing/2014/main" id="{7DDA879C-B8F3-99E6-9FF9-086DA0A2DCC4}"/>
              </a:ext>
            </a:extLst>
          </p:cNvPr>
          <p:cNvCxnSpPr>
            <a:cxnSpLocks/>
            <a:endCxn id="39" idx="1"/>
          </p:cNvCxnSpPr>
          <p:nvPr/>
        </p:nvCxnSpPr>
        <p:spPr>
          <a:xfrm>
            <a:off x="4259360" y="2881580"/>
            <a:ext cx="5163292" cy="2803407"/>
          </a:xfrm>
          <a:prstGeom prst="straightConnector1">
            <a:avLst/>
          </a:prstGeom>
          <a:ln w="12700">
            <a:prstDash val="lgDash"/>
            <a:headEnd type="oval" w="med" len="med"/>
            <a:tailEnd type="triangle" w="med" len="med"/>
          </a:ln>
        </p:spPr>
        <p:style>
          <a:lnRef idx="1">
            <a:schemeClr val="accent6"/>
          </a:lnRef>
          <a:fillRef idx="0">
            <a:schemeClr val="accent6"/>
          </a:fillRef>
          <a:effectRef idx="0">
            <a:schemeClr val="accent6"/>
          </a:effectRef>
          <a:fontRef idx="minor">
            <a:schemeClr val="tx1"/>
          </a:fontRef>
        </p:style>
      </p:cxnSp>
      <p:sp>
        <p:nvSpPr>
          <p:cNvPr id="43" name="Rectangle 42">
            <a:extLst>
              <a:ext uri="{FF2B5EF4-FFF2-40B4-BE49-F238E27FC236}">
                <a16:creationId xmlns:a16="http://schemas.microsoft.com/office/drawing/2014/main" id="{753AAD36-9685-52B5-E0D2-C654D4F505C2}"/>
              </a:ext>
            </a:extLst>
          </p:cNvPr>
          <p:cNvSpPr/>
          <p:nvPr/>
        </p:nvSpPr>
        <p:spPr>
          <a:xfrm>
            <a:off x="4112280" y="2682321"/>
            <a:ext cx="357410" cy="293973"/>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6886999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45647" y="68485"/>
            <a:ext cx="2252748" cy="868823"/>
          </a:xfrm>
        </p:spPr>
        <p:style>
          <a:lnRef idx="2">
            <a:schemeClr val="accent2"/>
          </a:lnRef>
          <a:fillRef idx="1">
            <a:schemeClr val="lt1"/>
          </a:fillRef>
          <a:effectRef idx="0">
            <a:schemeClr val="accent2"/>
          </a:effectRef>
          <a:fontRef idx="minor">
            <a:schemeClr val="dk1"/>
          </a:fontRef>
        </p:style>
        <p:txBody>
          <a:bodyPr vert="horz" lIns="91440" tIns="45720" rIns="91440" bIns="45720" rtlCol="0" anchor="ctr">
            <a:noAutofit/>
          </a:bodyPr>
          <a:lstStyle/>
          <a:p>
            <a:pPr algn="ctr"/>
            <a:r>
              <a:rPr lang="en-US" sz="2000" kern="1200">
                <a:solidFill>
                  <a:schemeClr val="tx1"/>
                </a:solidFill>
                <a:latin typeface="+mj-lt"/>
                <a:ea typeface="+mj-ea"/>
                <a:cs typeface="+mj-cs"/>
              </a:rPr>
              <a:t>Optimization Formulation</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176332" y="859723"/>
            <a:ext cx="1963534" cy="598516"/>
          </a:xfrm>
          <a:solidFill>
            <a:srgbClr val="002D61"/>
          </a:solidFill>
        </p:spPr>
        <p:style>
          <a:lnRef idx="2">
            <a:schemeClr val="accent2"/>
          </a:lnRef>
          <a:fillRef idx="1">
            <a:schemeClr val="lt1"/>
          </a:fillRef>
          <a:effectRef idx="0">
            <a:schemeClr val="accent2"/>
          </a:effectRef>
          <a:fontRef idx="minor">
            <a:schemeClr val="dk1"/>
          </a:fontRef>
        </p:style>
        <p:txBody>
          <a:bodyPr vert="horz" lIns="91440" tIns="45720" rIns="91440" bIns="45720" rtlCol="0" anchor="ctr">
            <a:normAutofit fontScale="70000" lnSpcReduction="20000"/>
          </a:bodyPr>
          <a:lstStyle/>
          <a:p>
            <a:pPr marL="0" indent="0" algn="ctr">
              <a:spcBef>
                <a:spcPts val="1000"/>
              </a:spcBef>
              <a:buNone/>
            </a:pPr>
            <a:r>
              <a:rPr lang="en-US" sz="2000" kern="1200">
                <a:solidFill>
                  <a:schemeClr val="bg1"/>
                </a:solidFill>
                <a:latin typeface="+mn-lt"/>
                <a:ea typeface="+mn-ea"/>
                <a:cs typeface="+mn-cs"/>
              </a:rPr>
              <a:t>Making a simpler Optimization Problem</a:t>
            </a:r>
          </a:p>
        </p:txBody>
      </p:sp>
      <p:pic>
        <p:nvPicPr>
          <p:cNvPr id="9" name="Picture 8">
            <a:extLst>
              <a:ext uri="{FF2B5EF4-FFF2-40B4-BE49-F238E27FC236}">
                <a16:creationId xmlns:a16="http://schemas.microsoft.com/office/drawing/2014/main" id="{7219A59D-12DE-3428-97E9-A233A0AE3C21}"/>
              </a:ext>
            </a:extLst>
          </p:cNvPr>
          <p:cNvPicPr>
            <a:picLocks noChangeAspect="1"/>
          </p:cNvPicPr>
          <p:nvPr/>
        </p:nvPicPr>
        <p:blipFill>
          <a:blip r:embed="rId2"/>
          <a:stretch>
            <a:fillRect/>
          </a:stretch>
        </p:blipFill>
        <p:spPr>
          <a:xfrm>
            <a:off x="2867001" y="2539815"/>
            <a:ext cx="8446416" cy="4096512"/>
          </a:xfrm>
          <a:custGeom>
            <a:avLst/>
            <a:gdLst>
              <a:gd name="connsiteX0" fmla="*/ 0 w 8446416"/>
              <a:gd name="connsiteY0" fmla="*/ 0 h 4096512"/>
              <a:gd name="connsiteX1" fmla="*/ 565260 w 8446416"/>
              <a:gd name="connsiteY1" fmla="*/ 0 h 4096512"/>
              <a:gd name="connsiteX2" fmla="*/ 961592 w 8446416"/>
              <a:gd name="connsiteY2" fmla="*/ 0 h 4096512"/>
              <a:gd name="connsiteX3" fmla="*/ 1526852 w 8446416"/>
              <a:gd name="connsiteY3" fmla="*/ 0 h 4096512"/>
              <a:gd name="connsiteX4" fmla="*/ 2092112 w 8446416"/>
              <a:gd name="connsiteY4" fmla="*/ 0 h 4096512"/>
              <a:gd name="connsiteX5" fmla="*/ 2826301 w 8446416"/>
              <a:gd name="connsiteY5" fmla="*/ 0 h 4096512"/>
              <a:gd name="connsiteX6" fmla="*/ 3307097 w 8446416"/>
              <a:gd name="connsiteY6" fmla="*/ 0 h 4096512"/>
              <a:gd name="connsiteX7" fmla="*/ 3872357 w 8446416"/>
              <a:gd name="connsiteY7" fmla="*/ 0 h 4096512"/>
              <a:gd name="connsiteX8" fmla="*/ 4691010 w 8446416"/>
              <a:gd name="connsiteY8" fmla="*/ 0 h 4096512"/>
              <a:gd name="connsiteX9" fmla="*/ 5087341 w 8446416"/>
              <a:gd name="connsiteY9" fmla="*/ 0 h 4096512"/>
              <a:gd name="connsiteX10" fmla="*/ 5483673 w 8446416"/>
              <a:gd name="connsiteY10" fmla="*/ 0 h 4096512"/>
              <a:gd name="connsiteX11" fmla="*/ 5880005 w 8446416"/>
              <a:gd name="connsiteY11" fmla="*/ 0 h 4096512"/>
              <a:gd name="connsiteX12" fmla="*/ 6529729 w 8446416"/>
              <a:gd name="connsiteY12" fmla="*/ 0 h 4096512"/>
              <a:gd name="connsiteX13" fmla="*/ 7094989 w 8446416"/>
              <a:gd name="connsiteY13" fmla="*/ 0 h 4096512"/>
              <a:gd name="connsiteX14" fmla="*/ 8446416 w 8446416"/>
              <a:gd name="connsiteY14" fmla="*/ 0 h 4096512"/>
              <a:gd name="connsiteX15" fmla="*/ 8446416 w 8446416"/>
              <a:gd name="connsiteY15" fmla="*/ 559857 h 4096512"/>
              <a:gd name="connsiteX16" fmla="*/ 8446416 w 8446416"/>
              <a:gd name="connsiteY16" fmla="*/ 1119713 h 4096512"/>
              <a:gd name="connsiteX17" fmla="*/ 8446416 w 8446416"/>
              <a:gd name="connsiteY17" fmla="*/ 1761500 h 4096512"/>
              <a:gd name="connsiteX18" fmla="*/ 8446416 w 8446416"/>
              <a:gd name="connsiteY18" fmla="*/ 2321357 h 4096512"/>
              <a:gd name="connsiteX19" fmla="*/ 8446416 w 8446416"/>
              <a:gd name="connsiteY19" fmla="*/ 2881213 h 4096512"/>
              <a:gd name="connsiteX20" fmla="*/ 8446416 w 8446416"/>
              <a:gd name="connsiteY20" fmla="*/ 4096512 h 4096512"/>
              <a:gd name="connsiteX21" fmla="*/ 7796692 w 8446416"/>
              <a:gd name="connsiteY21" fmla="*/ 4096512 h 4096512"/>
              <a:gd name="connsiteX22" fmla="*/ 7062503 w 8446416"/>
              <a:gd name="connsiteY22" fmla="*/ 4096512 h 4096512"/>
              <a:gd name="connsiteX23" fmla="*/ 6581707 w 8446416"/>
              <a:gd name="connsiteY23" fmla="*/ 4096512 h 4096512"/>
              <a:gd name="connsiteX24" fmla="*/ 6185375 w 8446416"/>
              <a:gd name="connsiteY24" fmla="*/ 4096512 h 4096512"/>
              <a:gd name="connsiteX25" fmla="*/ 5789044 w 8446416"/>
              <a:gd name="connsiteY25" fmla="*/ 4096512 h 4096512"/>
              <a:gd name="connsiteX26" fmla="*/ 5308248 w 8446416"/>
              <a:gd name="connsiteY26" fmla="*/ 4096512 h 4096512"/>
              <a:gd name="connsiteX27" fmla="*/ 4658523 w 8446416"/>
              <a:gd name="connsiteY27" fmla="*/ 4096512 h 4096512"/>
              <a:gd name="connsiteX28" fmla="*/ 3839871 w 8446416"/>
              <a:gd name="connsiteY28" fmla="*/ 4096512 h 4096512"/>
              <a:gd name="connsiteX29" fmla="*/ 3274611 w 8446416"/>
              <a:gd name="connsiteY29" fmla="*/ 4096512 h 4096512"/>
              <a:gd name="connsiteX30" fmla="*/ 2878279 w 8446416"/>
              <a:gd name="connsiteY30" fmla="*/ 4096512 h 4096512"/>
              <a:gd name="connsiteX31" fmla="*/ 2313019 w 8446416"/>
              <a:gd name="connsiteY31" fmla="*/ 4096512 h 4096512"/>
              <a:gd name="connsiteX32" fmla="*/ 1916687 w 8446416"/>
              <a:gd name="connsiteY32" fmla="*/ 4096512 h 4096512"/>
              <a:gd name="connsiteX33" fmla="*/ 1435891 w 8446416"/>
              <a:gd name="connsiteY33" fmla="*/ 4096512 h 4096512"/>
              <a:gd name="connsiteX34" fmla="*/ 1039559 w 8446416"/>
              <a:gd name="connsiteY34" fmla="*/ 4096512 h 4096512"/>
              <a:gd name="connsiteX35" fmla="*/ 643227 w 8446416"/>
              <a:gd name="connsiteY35" fmla="*/ 4096512 h 4096512"/>
              <a:gd name="connsiteX36" fmla="*/ 0 w 8446416"/>
              <a:gd name="connsiteY36" fmla="*/ 4096512 h 4096512"/>
              <a:gd name="connsiteX37" fmla="*/ 0 w 8446416"/>
              <a:gd name="connsiteY37" fmla="*/ 3413760 h 4096512"/>
              <a:gd name="connsiteX38" fmla="*/ 0 w 8446416"/>
              <a:gd name="connsiteY38" fmla="*/ 2690043 h 4096512"/>
              <a:gd name="connsiteX39" fmla="*/ 0 w 8446416"/>
              <a:gd name="connsiteY39" fmla="*/ 1966326 h 4096512"/>
              <a:gd name="connsiteX40" fmla="*/ 0 w 8446416"/>
              <a:gd name="connsiteY40" fmla="*/ 1406469 h 4096512"/>
              <a:gd name="connsiteX41" fmla="*/ 0 w 8446416"/>
              <a:gd name="connsiteY41" fmla="*/ 641787 h 4096512"/>
              <a:gd name="connsiteX42" fmla="*/ 0 w 8446416"/>
              <a:gd name="connsiteY42" fmla="*/ 0 h 4096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8446416" h="4096512" fill="none" extrusionOk="0">
                <a:moveTo>
                  <a:pt x="0" y="0"/>
                </a:moveTo>
                <a:cubicBezTo>
                  <a:pt x="122783" y="-18293"/>
                  <a:pt x="369994" y="-23982"/>
                  <a:pt x="565260" y="0"/>
                </a:cubicBezTo>
                <a:cubicBezTo>
                  <a:pt x="760526" y="23982"/>
                  <a:pt x="791725" y="-14659"/>
                  <a:pt x="961592" y="0"/>
                </a:cubicBezTo>
                <a:cubicBezTo>
                  <a:pt x="1131459" y="14659"/>
                  <a:pt x="1336128" y="-16047"/>
                  <a:pt x="1526852" y="0"/>
                </a:cubicBezTo>
                <a:cubicBezTo>
                  <a:pt x="1717576" y="16047"/>
                  <a:pt x="1824116" y="-11103"/>
                  <a:pt x="2092112" y="0"/>
                </a:cubicBezTo>
                <a:cubicBezTo>
                  <a:pt x="2360108" y="11103"/>
                  <a:pt x="2665839" y="-12494"/>
                  <a:pt x="2826301" y="0"/>
                </a:cubicBezTo>
                <a:cubicBezTo>
                  <a:pt x="2986763" y="12494"/>
                  <a:pt x="3174061" y="-18498"/>
                  <a:pt x="3307097" y="0"/>
                </a:cubicBezTo>
                <a:cubicBezTo>
                  <a:pt x="3440133" y="18498"/>
                  <a:pt x="3596650" y="-24288"/>
                  <a:pt x="3872357" y="0"/>
                </a:cubicBezTo>
                <a:cubicBezTo>
                  <a:pt x="4148064" y="24288"/>
                  <a:pt x="4474780" y="25994"/>
                  <a:pt x="4691010" y="0"/>
                </a:cubicBezTo>
                <a:cubicBezTo>
                  <a:pt x="4907240" y="-25994"/>
                  <a:pt x="4961993" y="-16068"/>
                  <a:pt x="5087341" y="0"/>
                </a:cubicBezTo>
                <a:cubicBezTo>
                  <a:pt x="5212689" y="16068"/>
                  <a:pt x="5300378" y="-9388"/>
                  <a:pt x="5483673" y="0"/>
                </a:cubicBezTo>
                <a:cubicBezTo>
                  <a:pt x="5666968" y="9388"/>
                  <a:pt x="5687354" y="4691"/>
                  <a:pt x="5880005" y="0"/>
                </a:cubicBezTo>
                <a:cubicBezTo>
                  <a:pt x="6072656" y="-4691"/>
                  <a:pt x="6237758" y="6923"/>
                  <a:pt x="6529729" y="0"/>
                </a:cubicBezTo>
                <a:cubicBezTo>
                  <a:pt x="6821700" y="-6923"/>
                  <a:pt x="6923137" y="-9944"/>
                  <a:pt x="7094989" y="0"/>
                </a:cubicBezTo>
                <a:cubicBezTo>
                  <a:pt x="7266841" y="9944"/>
                  <a:pt x="7989056" y="30945"/>
                  <a:pt x="8446416" y="0"/>
                </a:cubicBezTo>
                <a:cubicBezTo>
                  <a:pt x="8426341" y="184298"/>
                  <a:pt x="8434829" y="381851"/>
                  <a:pt x="8446416" y="559857"/>
                </a:cubicBezTo>
                <a:cubicBezTo>
                  <a:pt x="8458003" y="737863"/>
                  <a:pt x="8436017" y="929809"/>
                  <a:pt x="8446416" y="1119713"/>
                </a:cubicBezTo>
                <a:cubicBezTo>
                  <a:pt x="8456815" y="1309617"/>
                  <a:pt x="8470778" y="1449066"/>
                  <a:pt x="8446416" y="1761500"/>
                </a:cubicBezTo>
                <a:cubicBezTo>
                  <a:pt x="8422054" y="2073934"/>
                  <a:pt x="8444916" y="2070109"/>
                  <a:pt x="8446416" y="2321357"/>
                </a:cubicBezTo>
                <a:cubicBezTo>
                  <a:pt x="8447916" y="2572605"/>
                  <a:pt x="8452595" y="2670332"/>
                  <a:pt x="8446416" y="2881213"/>
                </a:cubicBezTo>
                <a:cubicBezTo>
                  <a:pt x="8440237" y="3092094"/>
                  <a:pt x="8453182" y="3759285"/>
                  <a:pt x="8446416" y="4096512"/>
                </a:cubicBezTo>
                <a:cubicBezTo>
                  <a:pt x="8153211" y="4101290"/>
                  <a:pt x="7998201" y="4088990"/>
                  <a:pt x="7796692" y="4096512"/>
                </a:cubicBezTo>
                <a:cubicBezTo>
                  <a:pt x="7595183" y="4104034"/>
                  <a:pt x="7387862" y="4079623"/>
                  <a:pt x="7062503" y="4096512"/>
                </a:cubicBezTo>
                <a:cubicBezTo>
                  <a:pt x="6737144" y="4113401"/>
                  <a:pt x="6703995" y="4074307"/>
                  <a:pt x="6581707" y="4096512"/>
                </a:cubicBezTo>
                <a:cubicBezTo>
                  <a:pt x="6459419" y="4118717"/>
                  <a:pt x="6275514" y="4098451"/>
                  <a:pt x="6185375" y="4096512"/>
                </a:cubicBezTo>
                <a:cubicBezTo>
                  <a:pt x="6095236" y="4094573"/>
                  <a:pt x="5899238" y="4081317"/>
                  <a:pt x="5789044" y="4096512"/>
                </a:cubicBezTo>
                <a:cubicBezTo>
                  <a:pt x="5678850" y="4111707"/>
                  <a:pt x="5545218" y="4078790"/>
                  <a:pt x="5308248" y="4096512"/>
                </a:cubicBezTo>
                <a:cubicBezTo>
                  <a:pt x="5071278" y="4114234"/>
                  <a:pt x="4906019" y="4085576"/>
                  <a:pt x="4658523" y="4096512"/>
                </a:cubicBezTo>
                <a:cubicBezTo>
                  <a:pt x="4411027" y="4107448"/>
                  <a:pt x="4120991" y="4116557"/>
                  <a:pt x="3839871" y="4096512"/>
                </a:cubicBezTo>
                <a:cubicBezTo>
                  <a:pt x="3558751" y="4076467"/>
                  <a:pt x="3391940" y="4095633"/>
                  <a:pt x="3274611" y="4096512"/>
                </a:cubicBezTo>
                <a:cubicBezTo>
                  <a:pt x="3157282" y="4097391"/>
                  <a:pt x="2970626" y="4097355"/>
                  <a:pt x="2878279" y="4096512"/>
                </a:cubicBezTo>
                <a:cubicBezTo>
                  <a:pt x="2785932" y="4095669"/>
                  <a:pt x="2456701" y="4077577"/>
                  <a:pt x="2313019" y="4096512"/>
                </a:cubicBezTo>
                <a:cubicBezTo>
                  <a:pt x="2169337" y="4115447"/>
                  <a:pt x="2037867" y="4078880"/>
                  <a:pt x="1916687" y="4096512"/>
                </a:cubicBezTo>
                <a:cubicBezTo>
                  <a:pt x="1795507" y="4114144"/>
                  <a:pt x="1540002" y="4081107"/>
                  <a:pt x="1435891" y="4096512"/>
                </a:cubicBezTo>
                <a:cubicBezTo>
                  <a:pt x="1331780" y="4111917"/>
                  <a:pt x="1170568" y="4098529"/>
                  <a:pt x="1039559" y="4096512"/>
                </a:cubicBezTo>
                <a:cubicBezTo>
                  <a:pt x="908550" y="4094495"/>
                  <a:pt x="811876" y="4107000"/>
                  <a:pt x="643227" y="4096512"/>
                </a:cubicBezTo>
                <a:cubicBezTo>
                  <a:pt x="474578" y="4086024"/>
                  <a:pt x="188728" y="4099546"/>
                  <a:pt x="0" y="4096512"/>
                </a:cubicBezTo>
                <a:cubicBezTo>
                  <a:pt x="10759" y="3825914"/>
                  <a:pt x="-2311" y="3656309"/>
                  <a:pt x="0" y="3413760"/>
                </a:cubicBezTo>
                <a:cubicBezTo>
                  <a:pt x="2311" y="3171211"/>
                  <a:pt x="-33223" y="2967775"/>
                  <a:pt x="0" y="2690043"/>
                </a:cubicBezTo>
                <a:cubicBezTo>
                  <a:pt x="33223" y="2412311"/>
                  <a:pt x="-16345" y="2170863"/>
                  <a:pt x="0" y="1966326"/>
                </a:cubicBezTo>
                <a:cubicBezTo>
                  <a:pt x="16345" y="1761789"/>
                  <a:pt x="15149" y="1524350"/>
                  <a:pt x="0" y="1406469"/>
                </a:cubicBezTo>
                <a:cubicBezTo>
                  <a:pt x="-15149" y="1288588"/>
                  <a:pt x="-3527" y="910223"/>
                  <a:pt x="0" y="641787"/>
                </a:cubicBezTo>
                <a:cubicBezTo>
                  <a:pt x="3527" y="373351"/>
                  <a:pt x="15442" y="148996"/>
                  <a:pt x="0" y="0"/>
                </a:cubicBezTo>
                <a:close/>
              </a:path>
              <a:path w="8446416" h="4096512" stroke="0" extrusionOk="0">
                <a:moveTo>
                  <a:pt x="0" y="0"/>
                </a:moveTo>
                <a:cubicBezTo>
                  <a:pt x="168333" y="5724"/>
                  <a:pt x="500092" y="34569"/>
                  <a:pt x="734188" y="0"/>
                </a:cubicBezTo>
                <a:cubicBezTo>
                  <a:pt x="968284" y="-34569"/>
                  <a:pt x="1193226" y="-343"/>
                  <a:pt x="1383913" y="0"/>
                </a:cubicBezTo>
                <a:cubicBezTo>
                  <a:pt x="1574600" y="343"/>
                  <a:pt x="1851441" y="19634"/>
                  <a:pt x="2033637" y="0"/>
                </a:cubicBezTo>
                <a:cubicBezTo>
                  <a:pt x="2215833" y="-19634"/>
                  <a:pt x="2234948" y="-11035"/>
                  <a:pt x="2429969" y="0"/>
                </a:cubicBezTo>
                <a:cubicBezTo>
                  <a:pt x="2624990" y="11035"/>
                  <a:pt x="2659240" y="-2043"/>
                  <a:pt x="2826301" y="0"/>
                </a:cubicBezTo>
                <a:cubicBezTo>
                  <a:pt x="2993362" y="2043"/>
                  <a:pt x="3099235" y="-12467"/>
                  <a:pt x="3222633" y="0"/>
                </a:cubicBezTo>
                <a:cubicBezTo>
                  <a:pt x="3346031" y="12467"/>
                  <a:pt x="3727828" y="-16472"/>
                  <a:pt x="4041285" y="0"/>
                </a:cubicBezTo>
                <a:cubicBezTo>
                  <a:pt x="4354742" y="16472"/>
                  <a:pt x="4341757" y="-3971"/>
                  <a:pt x="4606545" y="0"/>
                </a:cubicBezTo>
                <a:cubicBezTo>
                  <a:pt x="4871333" y="3971"/>
                  <a:pt x="5112312" y="30178"/>
                  <a:pt x="5256270" y="0"/>
                </a:cubicBezTo>
                <a:cubicBezTo>
                  <a:pt x="5400228" y="-30178"/>
                  <a:pt x="5738416" y="-13136"/>
                  <a:pt x="5905994" y="0"/>
                </a:cubicBezTo>
                <a:cubicBezTo>
                  <a:pt x="6073572" y="13136"/>
                  <a:pt x="6342283" y="-4629"/>
                  <a:pt x="6555718" y="0"/>
                </a:cubicBezTo>
                <a:cubicBezTo>
                  <a:pt x="6769153" y="4629"/>
                  <a:pt x="6878230" y="-26092"/>
                  <a:pt x="7120978" y="0"/>
                </a:cubicBezTo>
                <a:cubicBezTo>
                  <a:pt x="7363726" y="26092"/>
                  <a:pt x="7410198" y="-11720"/>
                  <a:pt x="7517310" y="0"/>
                </a:cubicBezTo>
                <a:cubicBezTo>
                  <a:pt x="7624422" y="11720"/>
                  <a:pt x="8075329" y="36940"/>
                  <a:pt x="8446416" y="0"/>
                </a:cubicBezTo>
                <a:cubicBezTo>
                  <a:pt x="8434501" y="170450"/>
                  <a:pt x="8437219" y="413808"/>
                  <a:pt x="8446416" y="723717"/>
                </a:cubicBezTo>
                <a:cubicBezTo>
                  <a:pt x="8455613" y="1033626"/>
                  <a:pt x="8449818" y="1113403"/>
                  <a:pt x="8446416" y="1447434"/>
                </a:cubicBezTo>
                <a:cubicBezTo>
                  <a:pt x="8443014" y="1781465"/>
                  <a:pt x="8436343" y="1775816"/>
                  <a:pt x="8446416" y="2007291"/>
                </a:cubicBezTo>
                <a:cubicBezTo>
                  <a:pt x="8456489" y="2238766"/>
                  <a:pt x="8434673" y="2475977"/>
                  <a:pt x="8446416" y="2690043"/>
                </a:cubicBezTo>
                <a:cubicBezTo>
                  <a:pt x="8458159" y="2904109"/>
                  <a:pt x="8427434" y="3142629"/>
                  <a:pt x="8446416" y="3413760"/>
                </a:cubicBezTo>
                <a:cubicBezTo>
                  <a:pt x="8465398" y="3684891"/>
                  <a:pt x="8455046" y="3897958"/>
                  <a:pt x="8446416" y="4096512"/>
                </a:cubicBezTo>
                <a:cubicBezTo>
                  <a:pt x="8326458" y="4110167"/>
                  <a:pt x="8134033" y="4115224"/>
                  <a:pt x="7965620" y="4096512"/>
                </a:cubicBezTo>
                <a:cubicBezTo>
                  <a:pt x="7797207" y="4077800"/>
                  <a:pt x="7617253" y="4074140"/>
                  <a:pt x="7400360" y="4096512"/>
                </a:cubicBezTo>
                <a:cubicBezTo>
                  <a:pt x="7183467" y="4118884"/>
                  <a:pt x="6955521" y="4122570"/>
                  <a:pt x="6666171" y="4096512"/>
                </a:cubicBezTo>
                <a:cubicBezTo>
                  <a:pt x="6376821" y="4070454"/>
                  <a:pt x="6408045" y="4100891"/>
                  <a:pt x="6269840" y="4096512"/>
                </a:cubicBezTo>
                <a:cubicBezTo>
                  <a:pt x="6131635" y="4092133"/>
                  <a:pt x="5989934" y="4111040"/>
                  <a:pt x="5789044" y="4096512"/>
                </a:cubicBezTo>
                <a:cubicBezTo>
                  <a:pt x="5588154" y="4081984"/>
                  <a:pt x="5292402" y="4127923"/>
                  <a:pt x="5054855" y="4096512"/>
                </a:cubicBezTo>
                <a:cubicBezTo>
                  <a:pt x="4817308" y="4065101"/>
                  <a:pt x="4770000" y="4090083"/>
                  <a:pt x="4658523" y="4096512"/>
                </a:cubicBezTo>
                <a:cubicBezTo>
                  <a:pt x="4547046" y="4102941"/>
                  <a:pt x="4413648" y="4092337"/>
                  <a:pt x="4262191" y="4096512"/>
                </a:cubicBezTo>
                <a:cubicBezTo>
                  <a:pt x="4110734" y="4100687"/>
                  <a:pt x="3984974" y="4113314"/>
                  <a:pt x="3865860" y="4096512"/>
                </a:cubicBezTo>
                <a:cubicBezTo>
                  <a:pt x="3746746" y="4079710"/>
                  <a:pt x="3359328" y="4068000"/>
                  <a:pt x="3216135" y="4096512"/>
                </a:cubicBezTo>
                <a:cubicBezTo>
                  <a:pt x="3072943" y="4125024"/>
                  <a:pt x="2868803" y="4094050"/>
                  <a:pt x="2735339" y="4096512"/>
                </a:cubicBezTo>
                <a:cubicBezTo>
                  <a:pt x="2601875" y="4098974"/>
                  <a:pt x="2336994" y="4113436"/>
                  <a:pt x="2001151" y="4096512"/>
                </a:cubicBezTo>
                <a:cubicBezTo>
                  <a:pt x="1665308" y="4079588"/>
                  <a:pt x="1495193" y="4095109"/>
                  <a:pt x="1351427" y="4096512"/>
                </a:cubicBezTo>
                <a:cubicBezTo>
                  <a:pt x="1207661" y="4097915"/>
                  <a:pt x="1045021" y="4107061"/>
                  <a:pt x="955095" y="4096512"/>
                </a:cubicBezTo>
                <a:cubicBezTo>
                  <a:pt x="865169" y="4085963"/>
                  <a:pt x="413989" y="4086775"/>
                  <a:pt x="0" y="4096512"/>
                </a:cubicBezTo>
                <a:cubicBezTo>
                  <a:pt x="-19956" y="3885334"/>
                  <a:pt x="29201" y="3592526"/>
                  <a:pt x="0" y="3413760"/>
                </a:cubicBezTo>
                <a:cubicBezTo>
                  <a:pt x="-29201" y="3234994"/>
                  <a:pt x="-11887" y="2914262"/>
                  <a:pt x="0" y="2771973"/>
                </a:cubicBezTo>
                <a:cubicBezTo>
                  <a:pt x="11887" y="2629684"/>
                  <a:pt x="-16290" y="2358420"/>
                  <a:pt x="0" y="2171151"/>
                </a:cubicBezTo>
                <a:cubicBezTo>
                  <a:pt x="16290" y="1983882"/>
                  <a:pt x="23242" y="1570216"/>
                  <a:pt x="0" y="1406469"/>
                </a:cubicBezTo>
                <a:cubicBezTo>
                  <a:pt x="-23242" y="1242722"/>
                  <a:pt x="24837" y="1096555"/>
                  <a:pt x="0" y="846612"/>
                </a:cubicBezTo>
                <a:cubicBezTo>
                  <a:pt x="-24837" y="596669"/>
                  <a:pt x="27051" y="265174"/>
                  <a:pt x="0" y="0"/>
                </a:cubicBezTo>
                <a:close/>
              </a:path>
            </a:pathLst>
          </a:custGeom>
          <a:ln w="19050">
            <a:solidFill>
              <a:schemeClr val="accent2"/>
            </a:solidFill>
            <a:extLst>
              <a:ext uri="{C807C97D-BFC1-408E-A445-0C87EB9F89A2}">
                <ask:lineSketchStyleProps xmlns:ask="http://schemas.microsoft.com/office/drawing/2018/sketchyshapes" sd="2749196645">
                  <a:prstGeom prst="rect">
                    <a:avLst/>
                  </a:prstGeom>
                  <ask:type>
                    <ask:lineSketchFreehand/>
                  </ask:type>
                </ask:lineSketchStyleProps>
              </a:ext>
            </a:extLst>
          </a:ln>
        </p:spPr>
      </p:pic>
      <mc:AlternateContent xmlns:mc="http://schemas.openxmlformats.org/markup-compatibility/2006">
        <mc:Choice xmlns:a14="http://schemas.microsoft.com/office/drawing/2010/main" Requires="a14">
          <p:sp>
            <p:nvSpPr>
              <p:cNvPr id="16" name="Rectangle 15">
                <a:extLst>
                  <a:ext uri="{FF2B5EF4-FFF2-40B4-BE49-F238E27FC236}">
                    <a16:creationId xmlns:a16="http://schemas.microsoft.com/office/drawing/2014/main" id="{B7B08128-E48D-BCDF-DA72-09B0FF2452BA}"/>
                  </a:ext>
                </a:extLst>
              </p:cNvPr>
              <p:cNvSpPr/>
              <p:nvPr/>
            </p:nvSpPr>
            <p:spPr>
              <a:xfrm>
                <a:off x="187365" y="3853543"/>
                <a:ext cx="2196606" cy="2617432"/>
              </a:xfrm>
              <a:prstGeom prst="rect">
                <a:avLst/>
              </a:prstGeom>
              <a:solidFill>
                <a:srgbClr val="002D61">
                  <a:alpha val="74902"/>
                </a:srgbClr>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1600">
                    <a:solidFill>
                      <a:srgbClr val="FFFF00"/>
                    </a:solidFill>
                  </a:rPr>
                  <a:t>#Types of variables</a:t>
                </a:r>
              </a:p>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9</m:t>
                      </m:r>
                    </m:oMath>
                  </m:oMathPara>
                </a14:m>
                <a:endParaRPr lang="en-US" sz="1600"/>
              </a:p>
              <a:p>
                <a:pPr algn="ctr"/>
                <a:endParaRPr lang="en-US" sz="1600"/>
              </a:p>
              <a:p>
                <a:pPr algn="ctr"/>
                <a:r>
                  <a:rPr lang="en-US" sz="1600">
                    <a:solidFill>
                      <a:srgbClr val="FFFF00"/>
                    </a:solidFill>
                  </a:rPr>
                  <a:t>#Variables </a:t>
                </a:r>
              </a:p>
              <a:p>
                <a:pPr algn="ct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rPr>
                        <m:t>9</m:t>
                      </m:r>
                      <m:r>
                        <a:rPr lang="en-US" sz="1600" b="0" i="1" smtClean="0">
                          <a:latin typeface="Cambria Math" panose="02040503050406030204" pitchFamily="18" charset="0"/>
                        </a:rPr>
                        <m:t>𝑚</m:t>
                      </m:r>
                    </m:oMath>
                  </m:oMathPara>
                </a14:m>
                <a:endParaRPr lang="en-US" sz="1600" b="0"/>
              </a:p>
              <a:p>
                <a:pPr algn="ctr"/>
                <a:endParaRPr lang="en-US" sz="1600" b="0"/>
              </a:p>
              <a:p>
                <a:pPr algn="ctr"/>
                <a:r>
                  <a:rPr lang="en-US" sz="1600" b="0">
                    <a:solidFill>
                      <a:srgbClr val="FFFF00"/>
                    </a:solidFill>
                  </a:rPr>
                  <a:t>#Equality Constraints</a:t>
                </a:r>
                <a:r>
                  <a:rPr lang="en-US" sz="1600" b="0"/>
                  <a:t> </a:t>
                </a:r>
                <a14:m>
                  <m:oMath xmlns:m="http://schemas.openxmlformats.org/officeDocument/2006/math">
                    <m:r>
                      <a:rPr lang="en-US" sz="1600" b="0" i="0" smtClean="0">
                        <a:latin typeface="Cambria Math" panose="02040503050406030204" pitchFamily="18" charset="0"/>
                      </a:rPr>
                      <m:t>5</m:t>
                    </m:r>
                    <m:r>
                      <a:rPr lang="en-US" sz="1600" b="0" i="1" smtClean="0">
                        <a:latin typeface="Cambria Math" panose="02040503050406030204" pitchFamily="18" charset="0"/>
                      </a:rPr>
                      <m:t>𝑚</m:t>
                    </m:r>
                  </m:oMath>
                </a14:m>
                <a:r>
                  <a:rPr lang="en-US" sz="1600"/>
                  <a:t> (Non-Linear)</a:t>
                </a:r>
              </a:p>
            </p:txBody>
          </p:sp>
        </mc:Choice>
        <mc:Fallback>
          <p:sp>
            <p:nvSpPr>
              <p:cNvPr id="16" name="Rectangle 15">
                <a:extLst>
                  <a:ext uri="{FF2B5EF4-FFF2-40B4-BE49-F238E27FC236}">
                    <a16:creationId xmlns:a16="http://schemas.microsoft.com/office/drawing/2014/main" id="{B7B08128-E48D-BCDF-DA72-09B0FF2452BA}"/>
                  </a:ext>
                </a:extLst>
              </p:cNvPr>
              <p:cNvSpPr>
                <a:spLocks noRot="1" noChangeAspect="1" noMove="1" noResize="1" noEditPoints="1" noAdjustHandles="1" noChangeArrowheads="1" noChangeShapeType="1" noTextEdit="1"/>
              </p:cNvSpPr>
              <p:nvPr/>
            </p:nvSpPr>
            <p:spPr>
              <a:xfrm>
                <a:off x="187365" y="3853543"/>
                <a:ext cx="2196606" cy="2617432"/>
              </a:xfrm>
              <a:prstGeom prst="rect">
                <a:avLst/>
              </a:prstGeom>
              <a:blipFill>
                <a:blip r:embed="rId3"/>
                <a:stretch>
                  <a:fillRect/>
                </a:stretch>
              </a:blipFill>
              <a:ln/>
            </p:spPr>
            <p:txBody>
              <a:bodyPr/>
              <a:lstStyle/>
              <a:p>
                <a:r>
                  <a:rPr lang="en-IN">
                    <a:noFill/>
                  </a:rPr>
                  <a:t> </a:t>
                </a:r>
              </a:p>
            </p:txBody>
          </p:sp>
        </mc:Fallback>
      </mc:AlternateContent>
      <p:sp>
        <p:nvSpPr>
          <p:cNvPr id="3" name="TextBox 2">
            <a:extLst>
              <a:ext uri="{FF2B5EF4-FFF2-40B4-BE49-F238E27FC236}">
                <a16:creationId xmlns:a16="http://schemas.microsoft.com/office/drawing/2014/main" id="{49928018-0F29-B59E-DB28-AB524D79F362}"/>
              </a:ext>
            </a:extLst>
          </p:cNvPr>
          <p:cNvSpPr txBox="1"/>
          <p:nvPr/>
        </p:nvSpPr>
        <p:spPr>
          <a:xfrm>
            <a:off x="187365" y="3207212"/>
            <a:ext cx="2196606" cy="646331"/>
          </a:xfrm>
          <a:prstGeom prst="rect">
            <a:avLst/>
          </a:prstGeom>
          <a:solidFill>
            <a:schemeClr val="accent1">
              <a:lumMod val="75000"/>
            </a:schemeClr>
          </a:solidFill>
          <a:ln>
            <a:solidFill>
              <a:schemeClr val="accent1"/>
            </a:solidFill>
          </a:ln>
        </p:spPr>
        <p:txBody>
          <a:bodyPr wrap="square" rtlCol="0">
            <a:spAutoFit/>
          </a:bodyPr>
          <a:lstStyle/>
          <a:p>
            <a:r>
              <a:rPr lang="en-US" u="sng">
                <a:solidFill>
                  <a:schemeClr val="bg1"/>
                </a:solidFill>
                <a:latin typeface="Cambria" panose="02040503050406030204" pitchFamily="18" charset="0"/>
                <a:ea typeface="Cambria" panose="02040503050406030204" pitchFamily="18" charset="0"/>
              </a:rPr>
              <a:t>Most Complicated </a:t>
            </a:r>
            <a:r>
              <a:rPr lang="en-US">
                <a:solidFill>
                  <a:schemeClr val="bg1"/>
                </a:solidFill>
                <a:latin typeface="Cambria" panose="02040503050406030204" pitchFamily="18" charset="0"/>
                <a:ea typeface="Cambria" panose="02040503050406030204" pitchFamily="18" charset="0"/>
              </a:rPr>
              <a:t>Scenario Possible</a:t>
            </a:r>
          </a:p>
        </p:txBody>
      </p:sp>
      <p:sp>
        <p:nvSpPr>
          <p:cNvPr id="4" name="Rectangle 3">
            <a:extLst>
              <a:ext uri="{FF2B5EF4-FFF2-40B4-BE49-F238E27FC236}">
                <a16:creationId xmlns:a16="http://schemas.microsoft.com/office/drawing/2014/main" id="{9C4FDF9F-65CE-83BC-0E18-C4610A15CE56}"/>
              </a:ext>
            </a:extLst>
          </p:cNvPr>
          <p:cNvSpPr/>
          <p:nvPr/>
        </p:nvSpPr>
        <p:spPr>
          <a:xfrm>
            <a:off x="5682343" y="2702379"/>
            <a:ext cx="1175657" cy="726621"/>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024D9615-3AB4-721C-FB83-90407BDA6EF2}"/>
              </a:ext>
            </a:extLst>
          </p:cNvPr>
          <p:cNvSpPr/>
          <p:nvPr/>
        </p:nvSpPr>
        <p:spPr>
          <a:xfrm>
            <a:off x="6994072" y="2702378"/>
            <a:ext cx="3366407" cy="726621"/>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44E00007-CC74-B83B-03ED-F05CE095DAF6}"/>
              </a:ext>
            </a:extLst>
          </p:cNvPr>
          <p:cNvSpPr/>
          <p:nvPr/>
        </p:nvSpPr>
        <p:spPr>
          <a:xfrm>
            <a:off x="6858000" y="3832143"/>
            <a:ext cx="922564" cy="565871"/>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969D8C3-51E8-0D1F-4222-6052C90A3B68}"/>
              </a:ext>
            </a:extLst>
          </p:cNvPr>
          <p:cNvSpPr/>
          <p:nvPr/>
        </p:nvSpPr>
        <p:spPr>
          <a:xfrm>
            <a:off x="7416780" y="4437022"/>
            <a:ext cx="502577" cy="443862"/>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042A50B-CF3B-C6AE-C8CC-F628B66E5FED}"/>
              </a:ext>
            </a:extLst>
          </p:cNvPr>
          <p:cNvSpPr/>
          <p:nvPr/>
        </p:nvSpPr>
        <p:spPr>
          <a:xfrm>
            <a:off x="5164118" y="4838956"/>
            <a:ext cx="1669573" cy="494406"/>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A6346C2-406B-6D51-52FC-7AD247593824}"/>
              </a:ext>
            </a:extLst>
          </p:cNvPr>
          <p:cNvSpPr/>
          <p:nvPr/>
        </p:nvSpPr>
        <p:spPr>
          <a:xfrm>
            <a:off x="5998905" y="3962030"/>
            <a:ext cx="704412" cy="385824"/>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096F338-14D4-8DF4-4409-475BDEE269E4}"/>
              </a:ext>
            </a:extLst>
          </p:cNvPr>
          <p:cNvSpPr/>
          <p:nvPr/>
        </p:nvSpPr>
        <p:spPr>
          <a:xfrm>
            <a:off x="6050612" y="4437022"/>
            <a:ext cx="704412" cy="385824"/>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3B46742-2F2C-D240-E43A-991188837EE6}"/>
              </a:ext>
            </a:extLst>
          </p:cNvPr>
          <p:cNvSpPr/>
          <p:nvPr/>
        </p:nvSpPr>
        <p:spPr>
          <a:xfrm>
            <a:off x="4269126" y="5344619"/>
            <a:ext cx="2123429" cy="726621"/>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B823E420-15E3-A8B5-CF7D-86AB0982DEA8}"/>
              </a:ext>
            </a:extLst>
          </p:cNvPr>
          <p:cNvSpPr/>
          <p:nvPr/>
        </p:nvSpPr>
        <p:spPr>
          <a:xfrm>
            <a:off x="3984171" y="6082497"/>
            <a:ext cx="3009901" cy="494406"/>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B4972E0B-9096-C9F0-D418-BAD513B3CBF5}"/>
              </a:ext>
            </a:extLst>
          </p:cNvPr>
          <p:cNvSpPr/>
          <p:nvPr/>
        </p:nvSpPr>
        <p:spPr>
          <a:xfrm>
            <a:off x="3839498" y="3119859"/>
            <a:ext cx="144673" cy="174706"/>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F4D8BE67-4739-3350-1263-1A7E0DDFCB8C}"/>
              </a:ext>
            </a:extLst>
          </p:cNvPr>
          <p:cNvSpPr/>
          <p:nvPr/>
        </p:nvSpPr>
        <p:spPr>
          <a:xfrm>
            <a:off x="4269127" y="3112714"/>
            <a:ext cx="1259454" cy="200531"/>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aphicFrame>
        <p:nvGraphicFramePr>
          <p:cNvPr id="23" name="Table 23">
            <a:extLst>
              <a:ext uri="{FF2B5EF4-FFF2-40B4-BE49-F238E27FC236}">
                <a16:creationId xmlns:a16="http://schemas.microsoft.com/office/drawing/2014/main" id="{56CDFAA6-C5F5-F87D-08F8-D45F6AAF8194}"/>
              </a:ext>
            </a:extLst>
          </p:cNvPr>
          <p:cNvGraphicFramePr>
            <a:graphicFrameLocks noGrp="1"/>
          </p:cNvGraphicFramePr>
          <p:nvPr>
            <p:extLst>
              <p:ext uri="{D42A27DB-BD31-4B8C-83A1-F6EECF244321}">
                <p14:modId xmlns:p14="http://schemas.microsoft.com/office/powerpoint/2010/main" val="3257267389"/>
              </p:ext>
            </p:extLst>
          </p:nvPr>
        </p:nvGraphicFramePr>
        <p:xfrm>
          <a:off x="3023272" y="1920"/>
          <a:ext cx="7669456" cy="2529840"/>
        </p:xfrm>
        <a:graphic>
          <a:graphicData uri="http://schemas.openxmlformats.org/drawingml/2006/table">
            <a:tbl>
              <a:tblPr firstRow="1" bandRow="1">
                <a:tableStyleId>{073A0DAA-6AF3-43AB-8588-CEC1D06C72B9}</a:tableStyleId>
              </a:tblPr>
              <a:tblGrid>
                <a:gridCol w="3834728">
                  <a:extLst>
                    <a:ext uri="{9D8B030D-6E8A-4147-A177-3AD203B41FA5}">
                      <a16:colId xmlns:a16="http://schemas.microsoft.com/office/drawing/2014/main" val="2666673412"/>
                    </a:ext>
                  </a:extLst>
                </a:gridCol>
                <a:gridCol w="3834728">
                  <a:extLst>
                    <a:ext uri="{9D8B030D-6E8A-4147-A177-3AD203B41FA5}">
                      <a16:colId xmlns:a16="http://schemas.microsoft.com/office/drawing/2014/main" val="1600038428"/>
                    </a:ext>
                  </a:extLst>
                </a:gridCol>
              </a:tblGrid>
              <a:tr h="320827">
                <a:tc>
                  <a:txBody>
                    <a:bodyPr/>
                    <a:lstStyle/>
                    <a:p>
                      <a:r>
                        <a:rPr lang="en-US"/>
                        <a:t>Class of Variable</a:t>
                      </a:r>
                    </a:p>
                  </a:txBody>
                  <a:tcPr/>
                </a:tc>
                <a:tc>
                  <a:txBody>
                    <a:bodyPr/>
                    <a:lstStyle/>
                    <a:p>
                      <a:r>
                        <a:rPr lang="en-US"/>
                        <a:t>Reason for Ignoring</a:t>
                      </a:r>
                    </a:p>
                  </a:txBody>
                  <a:tcPr/>
                </a:tc>
                <a:extLst>
                  <a:ext uri="{0D108BD9-81ED-4DB2-BD59-A6C34878D82A}">
                    <a16:rowId xmlns:a16="http://schemas.microsoft.com/office/drawing/2014/main" val="1760115332"/>
                  </a:ext>
                </a:extLst>
              </a:tr>
              <a:tr h="320827">
                <a:tc>
                  <a:txBody>
                    <a:bodyPr/>
                    <a:lstStyle/>
                    <a:p>
                      <a:endParaRPr lang="en-US"/>
                    </a:p>
                  </a:txBody>
                  <a:tcPr/>
                </a:tc>
                <a:tc>
                  <a:txBody>
                    <a:bodyPr/>
                    <a:lstStyle/>
                    <a:p>
                      <a:r>
                        <a:rPr lang="en-US" sz="1600"/>
                        <a:t>Removing Losses makes model linear.</a:t>
                      </a:r>
                    </a:p>
                  </a:txBody>
                  <a:tcPr/>
                </a:tc>
                <a:extLst>
                  <a:ext uri="{0D108BD9-81ED-4DB2-BD59-A6C34878D82A}">
                    <a16:rowId xmlns:a16="http://schemas.microsoft.com/office/drawing/2014/main" val="1257842156"/>
                  </a:ext>
                </a:extLst>
              </a:tr>
              <a:tr h="1740378">
                <a:tc>
                  <a:txBody>
                    <a:bodyPr/>
                    <a:lstStyle/>
                    <a:p>
                      <a:endParaRPr lang="en-US"/>
                    </a:p>
                  </a:txBody>
                  <a:tcPr/>
                </a:tc>
                <a:tc>
                  <a:txBody>
                    <a:bodyPr/>
                    <a:lstStyle/>
                    <a:p>
                      <a:r>
                        <a:rPr lang="en-US" sz="1600"/>
                        <a:t>Side effect of the combined effect of current SCD term and type of objective function. Not including the Green Box Term can cause SCD. But adding the Green Box term without any loss term in the objective function basically penalizes any kind of battery participation.</a:t>
                      </a:r>
                    </a:p>
                  </a:txBody>
                  <a:tcPr/>
                </a:tc>
                <a:extLst>
                  <a:ext uri="{0D108BD9-81ED-4DB2-BD59-A6C34878D82A}">
                    <a16:rowId xmlns:a16="http://schemas.microsoft.com/office/drawing/2014/main" val="3509125867"/>
                  </a:ext>
                </a:extLst>
              </a:tr>
            </a:tbl>
          </a:graphicData>
        </a:graphic>
      </p:graphicFrame>
      <p:sp>
        <p:nvSpPr>
          <p:cNvPr id="24" name="Rectangle 23">
            <a:extLst>
              <a:ext uri="{FF2B5EF4-FFF2-40B4-BE49-F238E27FC236}">
                <a16:creationId xmlns:a16="http://schemas.microsoft.com/office/drawing/2014/main" id="{7849CFAD-41BA-7629-7B3A-611A831823DE}"/>
              </a:ext>
            </a:extLst>
          </p:cNvPr>
          <p:cNvSpPr/>
          <p:nvPr/>
        </p:nvSpPr>
        <p:spPr>
          <a:xfrm>
            <a:off x="3080657" y="432150"/>
            <a:ext cx="2408464" cy="269793"/>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t>Current/Loss Term</a:t>
            </a:r>
          </a:p>
        </p:txBody>
      </p:sp>
      <p:sp>
        <p:nvSpPr>
          <p:cNvPr id="25" name="Rectangle 24">
            <a:extLst>
              <a:ext uri="{FF2B5EF4-FFF2-40B4-BE49-F238E27FC236}">
                <a16:creationId xmlns:a16="http://schemas.microsoft.com/office/drawing/2014/main" id="{AF9FA51C-1843-FEEC-7853-489E594C6702}"/>
              </a:ext>
            </a:extLst>
          </p:cNvPr>
          <p:cNvSpPr/>
          <p:nvPr/>
        </p:nvSpPr>
        <p:spPr>
          <a:xfrm>
            <a:off x="3069702" y="796632"/>
            <a:ext cx="2430373" cy="269793"/>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t>Battery Variables</a:t>
            </a:r>
          </a:p>
        </p:txBody>
      </p:sp>
      <p:sp>
        <p:nvSpPr>
          <p:cNvPr id="6" name="Rectangle 5">
            <a:extLst>
              <a:ext uri="{FF2B5EF4-FFF2-40B4-BE49-F238E27FC236}">
                <a16:creationId xmlns:a16="http://schemas.microsoft.com/office/drawing/2014/main" id="{A967A7CD-0064-CA04-02B7-FE0A981E5B34}"/>
              </a:ext>
            </a:extLst>
          </p:cNvPr>
          <p:cNvSpPr/>
          <p:nvPr/>
        </p:nvSpPr>
        <p:spPr>
          <a:xfrm>
            <a:off x="9196696" y="3594276"/>
            <a:ext cx="2484507" cy="33873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t>Typo. Signs are flipped. </a:t>
            </a:r>
          </a:p>
        </p:txBody>
      </p:sp>
      <p:cxnSp>
        <p:nvCxnSpPr>
          <p:cNvPr id="20" name="Straight Arrow Connector 19">
            <a:extLst>
              <a:ext uri="{FF2B5EF4-FFF2-40B4-BE49-F238E27FC236}">
                <a16:creationId xmlns:a16="http://schemas.microsoft.com/office/drawing/2014/main" id="{5695A602-02E2-9E82-1005-9471CF893C19}"/>
              </a:ext>
            </a:extLst>
          </p:cNvPr>
          <p:cNvCxnSpPr>
            <a:cxnSpLocks/>
            <a:stCxn id="27" idx="0"/>
            <a:endCxn id="6" idx="1"/>
          </p:cNvCxnSpPr>
          <p:nvPr/>
        </p:nvCxnSpPr>
        <p:spPr>
          <a:xfrm flipV="1">
            <a:off x="5093740" y="3763643"/>
            <a:ext cx="4102956" cy="2354406"/>
          </a:xfrm>
          <a:prstGeom prst="straightConnector1">
            <a:avLst/>
          </a:prstGeom>
          <a:ln w="19050">
            <a:prstDash val="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B00C53E5-F34B-0991-96E6-9484A5CF978B}"/>
              </a:ext>
            </a:extLst>
          </p:cNvPr>
          <p:cNvCxnSpPr>
            <a:cxnSpLocks/>
            <a:stCxn id="28" idx="0"/>
            <a:endCxn id="6" idx="1"/>
          </p:cNvCxnSpPr>
          <p:nvPr/>
        </p:nvCxnSpPr>
        <p:spPr>
          <a:xfrm flipV="1">
            <a:off x="6050612" y="3763643"/>
            <a:ext cx="3146084" cy="2362461"/>
          </a:xfrm>
          <a:prstGeom prst="straightConnector1">
            <a:avLst/>
          </a:prstGeom>
          <a:ln w="19050">
            <a:prstDash val="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22271542-9292-D458-9EF7-91224D33C6C7}"/>
              </a:ext>
            </a:extLst>
          </p:cNvPr>
          <p:cNvSpPr/>
          <p:nvPr/>
        </p:nvSpPr>
        <p:spPr>
          <a:xfrm>
            <a:off x="4955329" y="6118049"/>
            <a:ext cx="276822" cy="252680"/>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308A6946-AD66-6D41-8243-56CBEDE39244}"/>
              </a:ext>
            </a:extLst>
          </p:cNvPr>
          <p:cNvSpPr/>
          <p:nvPr/>
        </p:nvSpPr>
        <p:spPr>
          <a:xfrm>
            <a:off x="5912201" y="6126104"/>
            <a:ext cx="276822" cy="244625"/>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44" name="Rectangle 43">
                <a:extLst>
                  <a:ext uri="{FF2B5EF4-FFF2-40B4-BE49-F238E27FC236}">
                    <a16:creationId xmlns:a16="http://schemas.microsoft.com/office/drawing/2014/main" id="{65B2C9C9-531D-E38B-2192-8A330BF79E87}"/>
                  </a:ext>
                </a:extLst>
              </p:cNvPr>
              <p:cNvSpPr/>
              <p:nvPr/>
            </p:nvSpPr>
            <p:spPr>
              <a:xfrm>
                <a:off x="9601695" y="5662835"/>
                <a:ext cx="2342168" cy="808140"/>
              </a:xfrm>
              <a:prstGeom prst="rect">
                <a:avLst/>
              </a:prstGeom>
              <a:ln/>
            </p:spPr>
            <p:style>
              <a:lnRef idx="3">
                <a:schemeClr val="lt1"/>
              </a:lnRef>
              <a:fillRef idx="1">
                <a:schemeClr val="accent2"/>
              </a:fillRef>
              <a:effectRef idx="1">
                <a:schemeClr val="accent2"/>
              </a:effectRef>
              <a:fontRef idx="minor">
                <a:schemeClr val="lt1"/>
              </a:fontRef>
            </p:style>
            <p:txBody>
              <a:bodyPr rtlCol="0" anchor="ctr"/>
              <a:lstStyle/>
              <a:p>
                <a:pPr algn="ctr"/>
                <a:r>
                  <a:rPr lang="en-US" sz="1600"/>
                  <a:t>Typo: Times are actually </a:t>
                </a:r>
                <a14:m>
                  <m:oMath xmlns:m="http://schemas.openxmlformats.org/officeDocument/2006/math">
                    <m:r>
                      <a:rPr lang="en-IN" sz="1600" b="0" i="1" smtClean="0">
                        <a:latin typeface="Cambria Math" panose="02040503050406030204" pitchFamily="18" charset="0"/>
                      </a:rPr>
                      <m:t>𝑡</m:t>
                    </m:r>
                  </m:oMath>
                </a14:m>
                <a:r>
                  <a:rPr lang="en-US" sz="1600"/>
                  <a:t> and </a:t>
                </a:r>
                <a14:m>
                  <m:oMath xmlns:m="http://schemas.openxmlformats.org/officeDocument/2006/math">
                    <m:r>
                      <a:rPr lang="en-IN" sz="1600" b="0" i="1" smtClean="0">
                        <a:latin typeface="Cambria Math" panose="02040503050406030204" pitchFamily="18" charset="0"/>
                      </a:rPr>
                      <m:t>𝑡</m:t>
                    </m:r>
                    <m:r>
                      <a:rPr lang="en-IN" sz="1600" b="0" i="1" smtClean="0">
                        <a:latin typeface="Cambria Math" panose="02040503050406030204" pitchFamily="18" charset="0"/>
                      </a:rPr>
                      <m:t>−1</m:t>
                    </m:r>
                  </m:oMath>
                </a14:m>
                <a:r>
                  <a:rPr lang="en-US" sz="1600"/>
                  <a:t> instead of </a:t>
                </a:r>
                <a14:m>
                  <m:oMath xmlns:m="http://schemas.openxmlformats.org/officeDocument/2006/math">
                    <m:r>
                      <a:rPr lang="en-IN" sz="1600" b="0" i="1" smtClean="0">
                        <a:latin typeface="Cambria Math" panose="02040503050406030204" pitchFamily="18" charset="0"/>
                      </a:rPr>
                      <m:t>𝑡</m:t>
                    </m:r>
                    <m:r>
                      <a:rPr lang="en-IN" sz="1600" b="0" i="1" smtClean="0">
                        <a:latin typeface="Cambria Math" panose="02040503050406030204" pitchFamily="18" charset="0"/>
                      </a:rPr>
                      <m:t>+1</m:t>
                    </m:r>
                  </m:oMath>
                </a14:m>
                <a:r>
                  <a:rPr lang="en-US" sz="1600"/>
                  <a:t> and </a:t>
                </a:r>
                <a14:m>
                  <m:oMath xmlns:m="http://schemas.openxmlformats.org/officeDocument/2006/math">
                    <m:r>
                      <a:rPr lang="en-IN" sz="1600" b="0" i="1" smtClean="0">
                        <a:latin typeface="Cambria Math" panose="02040503050406030204" pitchFamily="18" charset="0"/>
                      </a:rPr>
                      <m:t>𝑡</m:t>
                    </m:r>
                  </m:oMath>
                </a14:m>
                <a:endParaRPr lang="en-US" sz="1600"/>
              </a:p>
            </p:txBody>
          </p:sp>
        </mc:Choice>
        <mc:Fallback>
          <p:sp>
            <p:nvSpPr>
              <p:cNvPr id="44" name="Rectangle 43">
                <a:extLst>
                  <a:ext uri="{FF2B5EF4-FFF2-40B4-BE49-F238E27FC236}">
                    <a16:creationId xmlns:a16="http://schemas.microsoft.com/office/drawing/2014/main" id="{65B2C9C9-531D-E38B-2192-8A330BF79E87}"/>
                  </a:ext>
                </a:extLst>
              </p:cNvPr>
              <p:cNvSpPr>
                <a:spLocks noRot="1" noChangeAspect="1" noMove="1" noResize="1" noEditPoints="1" noAdjustHandles="1" noChangeArrowheads="1" noChangeShapeType="1" noTextEdit="1"/>
              </p:cNvSpPr>
              <p:nvPr/>
            </p:nvSpPr>
            <p:spPr>
              <a:xfrm>
                <a:off x="9601695" y="5662835"/>
                <a:ext cx="2342168" cy="808140"/>
              </a:xfrm>
              <a:prstGeom prst="rect">
                <a:avLst/>
              </a:prstGeom>
              <a:blipFill>
                <a:blip r:embed="rId4"/>
                <a:stretch>
                  <a:fillRect l="-1034" t="-2206" b="-8824"/>
                </a:stretch>
              </a:blipFill>
              <a:ln/>
            </p:spPr>
            <p:txBody>
              <a:bodyPr/>
              <a:lstStyle/>
              <a:p>
                <a:r>
                  <a:rPr lang="en-IN">
                    <a:noFill/>
                  </a:rPr>
                  <a:t> </a:t>
                </a:r>
              </a:p>
            </p:txBody>
          </p:sp>
        </mc:Fallback>
      </mc:AlternateContent>
      <p:cxnSp>
        <p:nvCxnSpPr>
          <p:cNvPr id="45" name="Straight Arrow Connector 44">
            <a:extLst>
              <a:ext uri="{FF2B5EF4-FFF2-40B4-BE49-F238E27FC236}">
                <a16:creationId xmlns:a16="http://schemas.microsoft.com/office/drawing/2014/main" id="{398C23F8-4091-4058-AA09-5A682DEA36C1}"/>
              </a:ext>
            </a:extLst>
          </p:cNvPr>
          <p:cNvCxnSpPr>
            <a:cxnSpLocks/>
            <a:stCxn id="47" idx="0"/>
            <a:endCxn id="44" idx="1"/>
          </p:cNvCxnSpPr>
          <p:nvPr/>
        </p:nvCxnSpPr>
        <p:spPr>
          <a:xfrm flipV="1">
            <a:off x="4237769" y="6066905"/>
            <a:ext cx="5363926" cy="19442"/>
          </a:xfrm>
          <a:prstGeom prst="straightConnector1">
            <a:avLst/>
          </a:prstGeom>
          <a:ln w="12700">
            <a:prstDash val="lgDash"/>
            <a:headEnd type="oval" w="med" len="med"/>
            <a:tailEnd type="triangle" w="med" len="med"/>
          </a:ln>
        </p:spPr>
        <p:style>
          <a:lnRef idx="1">
            <a:schemeClr val="accent6"/>
          </a:lnRef>
          <a:fillRef idx="0">
            <a:schemeClr val="accent6"/>
          </a:fillRef>
          <a:effectRef idx="0">
            <a:schemeClr val="accent6"/>
          </a:effectRef>
          <a:fontRef idx="minor">
            <a:schemeClr val="tx1"/>
          </a:fontRef>
        </p:style>
      </p:cxnSp>
      <p:cxnSp>
        <p:nvCxnSpPr>
          <p:cNvPr id="46" name="Straight Arrow Connector 45">
            <a:extLst>
              <a:ext uri="{FF2B5EF4-FFF2-40B4-BE49-F238E27FC236}">
                <a16:creationId xmlns:a16="http://schemas.microsoft.com/office/drawing/2014/main" id="{F9DD2F0A-DC77-A656-873F-99B03268A979}"/>
              </a:ext>
            </a:extLst>
          </p:cNvPr>
          <p:cNvCxnSpPr>
            <a:cxnSpLocks/>
            <a:stCxn id="48" idx="0"/>
            <a:endCxn id="44" idx="1"/>
          </p:cNvCxnSpPr>
          <p:nvPr/>
        </p:nvCxnSpPr>
        <p:spPr>
          <a:xfrm flipV="1">
            <a:off x="4835277" y="6066905"/>
            <a:ext cx="4766418" cy="42730"/>
          </a:xfrm>
          <a:prstGeom prst="straightConnector1">
            <a:avLst/>
          </a:prstGeom>
          <a:ln w="12700">
            <a:prstDash val="lgDash"/>
            <a:headEnd type="oval" w="med" len="med"/>
            <a:tailEnd type="triangle" w="med" len="med"/>
          </a:ln>
        </p:spPr>
        <p:style>
          <a:lnRef idx="1">
            <a:schemeClr val="accent6"/>
          </a:lnRef>
          <a:fillRef idx="0">
            <a:schemeClr val="accent6"/>
          </a:fillRef>
          <a:effectRef idx="0">
            <a:schemeClr val="accent6"/>
          </a:effectRef>
          <a:fontRef idx="minor">
            <a:schemeClr val="tx1"/>
          </a:fontRef>
        </p:style>
      </p:cxnSp>
      <p:sp>
        <p:nvSpPr>
          <p:cNvPr id="47" name="Rectangle 46">
            <a:extLst>
              <a:ext uri="{FF2B5EF4-FFF2-40B4-BE49-F238E27FC236}">
                <a16:creationId xmlns:a16="http://schemas.microsoft.com/office/drawing/2014/main" id="{99F549C3-8ECE-C60D-0BFA-334404219748}"/>
              </a:ext>
            </a:extLst>
          </p:cNvPr>
          <p:cNvSpPr/>
          <p:nvPr/>
        </p:nvSpPr>
        <p:spPr>
          <a:xfrm>
            <a:off x="4012243" y="6086347"/>
            <a:ext cx="451051" cy="284382"/>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CAAF04DB-CABA-A73A-5B60-D0DC55C2F96C}"/>
              </a:ext>
            </a:extLst>
          </p:cNvPr>
          <p:cNvSpPr/>
          <p:nvPr/>
        </p:nvSpPr>
        <p:spPr>
          <a:xfrm>
            <a:off x="4715225" y="6109635"/>
            <a:ext cx="240104" cy="293973"/>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69" name="Straight Arrow Connector 68">
            <a:extLst>
              <a:ext uri="{FF2B5EF4-FFF2-40B4-BE49-F238E27FC236}">
                <a16:creationId xmlns:a16="http://schemas.microsoft.com/office/drawing/2014/main" id="{767F4203-7E75-6188-6D02-A0026FFF8EBF}"/>
              </a:ext>
            </a:extLst>
          </p:cNvPr>
          <p:cNvCxnSpPr>
            <a:cxnSpLocks/>
            <a:endCxn id="44" idx="1"/>
          </p:cNvCxnSpPr>
          <p:nvPr/>
        </p:nvCxnSpPr>
        <p:spPr>
          <a:xfrm>
            <a:off x="4438403" y="3263498"/>
            <a:ext cx="5163292" cy="2803407"/>
          </a:xfrm>
          <a:prstGeom prst="straightConnector1">
            <a:avLst/>
          </a:prstGeom>
          <a:ln w="12700">
            <a:prstDash val="lgDash"/>
            <a:headEnd type="oval" w="med" len="med"/>
            <a:tailEnd type="triangle" w="med" len="med"/>
          </a:ln>
        </p:spPr>
        <p:style>
          <a:lnRef idx="1">
            <a:schemeClr val="accent6"/>
          </a:lnRef>
          <a:fillRef idx="0">
            <a:schemeClr val="accent6"/>
          </a:fillRef>
          <a:effectRef idx="0">
            <a:schemeClr val="accent6"/>
          </a:effectRef>
          <a:fontRef idx="minor">
            <a:schemeClr val="tx1"/>
          </a:fontRef>
        </p:style>
      </p:cxnSp>
      <p:sp>
        <p:nvSpPr>
          <p:cNvPr id="72" name="Rectangle 71">
            <a:extLst>
              <a:ext uri="{FF2B5EF4-FFF2-40B4-BE49-F238E27FC236}">
                <a16:creationId xmlns:a16="http://schemas.microsoft.com/office/drawing/2014/main" id="{31CA367C-E69C-A79C-F0FE-B3AEBBAC7519}"/>
              </a:ext>
            </a:extLst>
          </p:cNvPr>
          <p:cNvSpPr/>
          <p:nvPr/>
        </p:nvSpPr>
        <p:spPr>
          <a:xfrm>
            <a:off x="4291323" y="3064239"/>
            <a:ext cx="357410" cy="293973"/>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6823162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a:solidFill>
                  <a:schemeClr val="tx1"/>
                </a:solidFill>
                <a:latin typeface="+mj-lt"/>
                <a:ea typeface="+mj-ea"/>
                <a:cs typeface="+mj-cs"/>
              </a:rPr>
              <a:t>Optimization Formulation</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2000" kern="1200">
                <a:latin typeface="+mn-lt"/>
                <a:ea typeface="+mn-ea"/>
                <a:cs typeface="+mn-cs"/>
              </a:rPr>
              <a:t>Initialization Step 1a: Feasibility on Linear Constraints</a:t>
            </a:r>
          </a:p>
        </p:txBody>
      </p:sp>
      <mc:AlternateContent xmlns:mc="http://schemas.openxmlformats.org/markup-compatibility/2006">
        <mc:Choice xmlns:a14="http://schemas.microsoft.com/office/drawing/2010/main" Requires="a14">
          <p:sp>
            <p:nvSpPr>
              <p:cNvPr id="3" name="Rectangle 2">
                <a:extLst>
                  <a:ext uri="{FF2B5EF4-FFF2-40B4-BE49-F238E27FC236}">
                    <a16:creationId xmlns:a16="http://schemas.microsoft.com/office/drawing/2014/main" id="{E03D991A-A120-8D96-BF6B-BD4AF2F6C417}"/>
                  </a:ext>
                </a:extLst>
              </p:cNvPr>
              <p:cNvSpPr/>
              <p:nvPr/>
            </p:nvSpPr>
            <p:spPr>
              <a:xfrm>
                <a:off x="187365" y="3853543"/>
                <a:ext cx="2196606" cy="2617432"/>
              </a:xfrm>
              <a:prstGeom prst="rect">
                <a:avLst/>
              </a:prstGeom>
              <a:solidFill>
                <a:srgbClr val="002D61">
                  <a:alpha val="74902"/>
                </a:srgbClr>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1600">
                    <a:solidFill>
                      <a:srgbClr val="FFFF00"/>
                    </a:solidFill>
                  </a:rPr>
                  <a:t>#Types of variables</a:t>
                </a:r>
              </a:p>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4</m:t>
                      </m:r>
                    </m:oMath>
                  </m:oMathPara>
                </a14:m>
                <a:endParaRPr lang="en-US" sz="1600"/>
              </a:p>
              <a:p>
                <a:pPr algn="ctr"/>
                <a:endParaRPr lang="en-US" sz="1600"/>
              </a:p>
              <a:p>
                <a:pPr algn="ctr"/>
                <a:r>
                  <a:rPr lang="en-US" sz="1600">
                    <a:solidFill>
                      <a:srgbClr val="FFFF00"/>
                    </a:solidFill>
                  </a:rPr>
                  <a:t>#Variables </a:t>
                </a:r>
              </a:p>
              <a:p>
                <a:pPr algn="ct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rPr>
                        <m:t>3</m:t>
                      </m:r>
                      <m:r>
                        <a:rPr lang="en-US" sz="1600" b="0" i="1" smtClean="0">
                          <a:latin typeface="Cambria Math" panose="02040503050406030204" pitchFamily="18" charset="0"/>
                        </a:rPr>
                        <m:t>𝑚</m:t>
                      </m:r>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𝑛</m:t>
                          </m:r>
                        </m:e>
                        <m:sub>
                          <m:r>
                            <a:rPr lang="en-US" sz="1600" b="0" i="1" smtClean="0">
                              <a:latin typeface="Cambria Math" panose="02040503050406030204" pitchFamily="18" charset="0"/>
                            </a:rPr>
                            <m:t>𝐷𝐸𝑅</m:t>
                          </m:r>
                        </m:sub>
                      </m:sSub>
                    </m:oMath>
                  </m:oMathPara>
                </a14:m>
                <a:endParaRPr lang="en-US" sz="1600" b="0"/>
              </a:p>
              <a:p>
                <a:pPr algn="ctr"/>
                <a:endParaRPr lang="en-US" sz="1600" b="0"/>
              </a:p>
              <a:p>
                <a:pPr algn="ctr"/>
                <a:r>
                  <a:rPr lang="en-US" sz="1600" b="0">
                    <a:solidFill>
                      <a:srgbClr val="FFFF00"/>
                    </a:solidFill>
                  </a:rPr>
                  <a:t>#Equality Constraints</a:t>
                </a:r>
                <a:r>
                  <a:rPr lang="en-US" sz="1600" b="0"/>
                  <a:t> </a:t>
                </a:r>
                <a14:m>
                  <m:oMath xmlns:m="http://schemas.openxmlformats.org/officeDocument/2006/math">
                    <m:r>
                      <a:rPr lang="en-US" sz="1600" b="0" i="0" smtClean="0">
                        <a:latin typeface="Cambria Math" panose="02040503050406030204" pitchFamily="18" charset="0"/>
                      </a:rPr>
                      <m:t>3</m:t>
                    </m:r>
                    <m:r>
                      <a:rPr lang="en-US" sz="1600" b="0" i="1" smtClean="0">
                        <a:latin typeface="Cambria Math" panose="02040503050406030204" pitchFamily="18" charset="0"/>
                      </a:rPr>
                      <m:t>𝑚</m:t>
                    </m:r>
                  </m:oMath>
                </a14:m>
                <a:r>
                  <a:rPr lang="en-US" sz="1600"/>
                  <a:t> (Linear)</a:t>
                </a:r>
              </a:p>
            </p:txBody>
          </p:sp>
        </mc:Choice>
        <mc:Fallback>
          <p:sp>
            <p:nvSpPr>
              <p:cNvPr id="3" name="Rectangle 2">
                <a:extLst>
                  <a:ext uri="{FF2B5EF4-FFF2-40B4-BE49-F238E27FC236}">
                    <a16:creationId xmlns:a16="http://schemas.microsoft.com/office/drawing/2014/main" id="{E03D991A-A120-8D96-BF6B-BD4AF2F6C417}"/>
                  </a:ext>
                </a:extLst>
              </p:cNvPr>
              <p:cNvSpPr>
                <a:spLocks noRot="1" noChangeAspect="1" noMove="1" noResize="1" noEditPoints="1" noAdjustHandles="1" noChangeArrowheads="1" noChangeShapeType="1" noTextEdit="1"/>
              </p:cNvSpPr>
              <p:nvPr/>
            </p:nvSpPr>
            <p:spPr>
              <a:xfrm>
                <a:off x="187365" y="3853543"/>
                <a:ext cx="2196606" cy="2617432"/>
              </a:xfrm>
              <a:prstGeom prst="rect">
                <a:avLst/>
              </a:prstGeom>
              <a:blipFill>
                <a:blip r:embed="rId2"/>
                <a:stretch>
                  <a:fillRect/>
                </a:stretch>
              </a:blipFill>
              <a:ln/>
            </p:spPr>
            <p:txBody>
              <a:bodyPr/>
              <a:lstStyle/>
              <a:p>
                <a:r>
                  <a:rPr lang="en-IN">
                    <a:noFill/>
                  </a:rPr>
                  <a:t> </a:t>
                </a:r>
              </a:p>
            </p:txBody>
          </p:sp>
        </mc:Fallback>
      </mc:AlternateContent>
      <mc:AlternateContent xmlns:mc="http://schemas.openxmlformats.org/markup-compatibility/2006">
        <mc:Choice xmlns:a14="http://schemas.microsoft.com/office/drawing/2010/main" Requires="a14">
          <p:sp>
            <p:nvSpPr>
              <p:cNvPr id="7" name="Rectangle 6">
                <a:extLst>
                  <a:ext uri="{FF2B5EF4-FFF2-40B4-BE49-F238E27FC236}">
                    <a16:creationId xmlns:a16="http://schemas.microsoft.com/office/drawing/2014/main" id="{9B1A1051-69F7-C7BE-6D97-3440C4E8495B}"/>
                  </a:ext>
                </a:extLst>
              </p:cNvPr>
              <p:cNvSpPr/>
              <p:nvPr/>
            </p:nvSpPr>
            <p:spPr>
              <a:xfrm>
                <a:off x="2857500" y="5437414"/>
                <a:ext cx="7430885" cy="922565"/>
              </a:xfrm>
              <a:prstGeom prst="rect">
                <a:avLst/>
              </a:prstGeom>
              <a:solidFill>
                <a:srgbClr val="002D6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Get feasible values of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𝑗</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𝑖𝑗</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𝑄</m:t>
                        </m:r>
                      </m:e>
                      <m:sub>
                        <m:r>
                          <a:rPr lang="en-US" b="0" i="1" smtClean="0">
                            <a:latin typeface="Cambria Math" panose="02040503050406030204" pitchFamily="18" charset="0"/>
                          </a:rPr>
                          <m:t>𝑖𝑗</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𝑞</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𝑗</m:t>
                            </m:r>
                          </m:sub>
                        </m:sSub>
                      </m:sub>
                    </m:sSub>
                  </m:oMath>
                </a14:m>
                <a:endParaRPr lang="en-US"/>
              </a:p>
            </p:txBody>
          </p:sp>
        </mc:Choice>
        <mc:Fallback>
          <p:sp>
            <p:nvSpPr>
              <p:cNvPr id="7" name="Rectangle 6">
                <a:extLst>
                  <a:ext uri="{FF2B5EF4-FFF2-40B4-BE49-F238E27FC236}">
                    <a16:creationId xmlns:a16="http://schemas.microsoft.com/office/drawing/2014/main" id="{9B1A1051-69F7-C7BE-6D97-3440C4E8495B}"/>
                  </a:ext>
                </a:extLst>
              </p:cNvPr>
              <p:cNvSpPr>
                <a:spLocks noRot="1" noChangeAspect="1" noMove="1" noResize="1" noEditPoints="1" noAdjustHandles="1" noChangeArrowheads="1" noChangeShapeType="1" noTextEdit="1"/>
              </p:cNvSpPr>
              <p:nvPr/>
            </p:nvSpPr>
            <p:spPr>
              <a:xfrm>
                <a:off x="2857500" y="5437414"/>
                <a:ext cx="7430885" cy="922565"/>
              </a:xfrm>
              <a:prstGeom prst="rect">
                <a:avLst/>
              </a:prstGeom>
              <a:blipFill>
                <a:blip r:embed="rId3"/>
                <a:stretch>
                  <a:fillRect/>
                </a:stretch>
              </a:blipFill>
            </p:spPr>
            <p:txBody>
              <a:bodyPr/>
              <a:lstStyle/>
              <a:p>
                <a:r>
                  <a:rPr lang="en-IN">
                    <a:noFill/>
                  </a:rPr>
                  <a:t> </a:t>
                </a:r>
              </a:p>
            </p:txBody>
          </p:sp>
        </mc:Fallback>
      </mc:AlternateContent>
      <p:pic>
        <p:nvPicPr>
          <p:cNvPr id="8" name="Picture 7">
            <a:extLst>
              <a:ext uri="{FF2B5EF4-FFF2-40B4-BE49-F238E27FC236}">
                <a16:creationId xmlns:a16="http://schemas.microsoft.com/office/drawing/2014/main" id="{36F06640-3A71-3B9B-C989-46A4F047764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261013" y="2011076"/>
            <a:ext cx="4623857" cy="3296972"/>
          </a:xfrm>
          <a:custGeom>
            <a:avLst/>
            <a:gdLst>
              <a:gd name="connsiteX0" fmla="*/ 0 w 4623857"/>
              <a:gd name="connsiteY0" fmla="*/ 0 h 3296972"/>
              <a:gd name="connsiteX1" fmla="*/ 624221 w 4623857"/>
              <a:gd name="connsiteY1" fmla="*/ 0 h 3296972"/>
              <a:gd name="connsiteX2" fmla="*/ 1063487 w 4623857"/>
              <a:gd name="connsiteY2" fmla="*/ 0 h 3296972"/>
              <a:gd name="connsiteX3" fmla="*/ 1641469 w 4623857"/>
              <a:gd name="connsiteY3" fmla="*/ 0 h 3296972"/>
              <a:gd name="connsiteX4" fmla="*/ 2311929 w 4623857"/>
              <a:gd name="connsiteY4" fmla="*/ 0 h 3296972"/>
              <a:gd name="connsiteX5" fmla="*/ 2936149 w 4623857"/>
              <a:gd name="connsiteY5" fmla="*/ 0 h 3296972"/>
              <a:gd name="connsiteX6" fmla="*/ 3421654 w 4623857"/>
              <a:gd name="connsiteY6" fmla="*/ 0 h 3296972"/>
              <a:gd name="connsiteX7" fmla="*/ 4045875 w 4623857"/>
              <a:gd name="connsiteY7" fmla="*/ 0 h 3296972"/>
              <a:gd name="connsiteX8" fmla="*/ 4623857 w 4623857"/>
              <a:gd name="connsiteY8" fmla="*/ 0 h 3296972"/>
              <a:gd name="connsiteX9" fmla="*/ 4623857 w 4623857"/>
              <a:gd name="connsiteY9" fmla="*/ 450586 h 3296972"/>
              <a:gd name="connsiteX10" fmla="*/ 4623857 w 4623857"/>
              <a:gd name="connsiteY10" fmla="*/ 1000082 h 3296972"/>
              <a:gd name="connsiteX11" fmla="*/ 4623857 w 4623857"/>
              <a:gd name="connsiteY11" fmla="*/ 1549577 h 3296972"/>
              <a:gd name="connsiteX12" fmla="*/ 4623857 w 4623857"/>
              <a:gd name="connsiteY12" fmla="*/ 2099072 h 3296972"/>
              <a:gd name="connsiteX13" fmla="*/ 4623857 w 4623857"/>
              <a:gd name="connsiteY13" fmla="*/ 2714507 h 3296972"/>
              <a:gd name="connsiteX14" fmla="*/ 4623857 w 4623857"/>
              <a:gd name="connsiteY14" fmla="*/ 3296972 h 3296972"/>
              <a:gd name="connsiteX15" fmla="*/ 4092113 w 4623857"/>
              <a:gd name="connsiteY15" fmla="*/ 3296972 h 3296972"/>
              <a:gd name="connsiteX16" fmla="*/ 3514131 w 4623857"/>
              <a:gd name="connsiteY16" fmla="*/ 3296972 h 3296972"/>
              <a:gd name="connsiteX17" fmla="*/ 2982388 w 4623857"/>
              <a:gd name="connsiteY17" fmla="*/ 3296972 h 3296972"/>
              <a:gd name="connsiteX18" fmla="*/ 2543121 w 4623857"/>
              <a:gd name="connsiteY18" fmla="*/ 3296972 h 3296972"/>
              <a:gd name="connsiteX19" fmla="*/ 1965139 w 4623857"/>
              <a:gd name="connsiteY19" fmla="*/ 3296972 h 3296972"/>
              <a:gd name="connsiteX20" fmla="*/ 1340919 w 4623857"/>
              <a:gd name="connsiteY20" fmla="*/ 3296972 h 3296972"/>
              <a:gd name="connsiteX21" fmla="*/ 855414 w 4623857"/>
              <a:gd name="connsiteY21" fmla="*/ 3296972 h 3296972"/>
              <a:gd name="connsiteX22" fmla="*/ 0 w 4623857"/>
              <a:gd name="connsiteY22" fmla="*/ 3296972 h 3296972"/>
              <a:gd name="connsiteX23" fmla="*/ 0 w 4623857"/>
              <a:gd name="connsiteY23" fmla="*/ 2813416 h 3296972"/>
              <a:gd name="connsiteX24" fmla="*/ 0 w 4623857"/>
              <a:gd name="connsiteY24" fmla="*/ 2197981 h 3296972"/>
              <a:gd name="connsiteX25" fmla="*/ 0 w 4623857"/>
              <a:gd name="connsiteY25" fmla="*/ 1582547 h 3296972"/>
              <a:gd name="connsiteX26" fmla="*/ 0 w 4623857"/>
              <a:gd name="connsiteY26" fmla="*/ 967112 h 3296972"/>
              <a:gd name="connsiteX27" fmla="*/ 0 w 4623857"/>
              <a:gd name="connsiteY27" fmla="*/ 516526 h 3296972"/>
              <a:gd name="connsiteX28" fmla="*/ 0 w 4623857"/>
              <a:gd name="connsiteY28" fmla="*/ 0 h 3296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623857" h="3296972" fill="none" extrusionOk="0">
                <a:moveTo>
                  <a:pt x="0" y="0"/>
                </a:moveTo>
                <a:cubicBezTo>
                  <a:pt x="193882" y="-20794"/>
                  <a:pt x="399445" y="50577"/>
                  <a:pt x="624221" y="0"/>
                </a:cubicBezTo>
                <a:cubicBezTo>
                  <a:pt x="848997" y="-50577"/>
                  <a:pt x="860525" y="28433"/>
                  <a:pt x="1063487" y="0"/>
                </a:cubicBezTo>
                <a:cubicBezTo>
                  <a:pt x="1266449" y="-28433"/>
                  <a:pt x="1406839" y="6279"/>
                  <a:pt x="1641469" y="0"/>
                </a:cubicBezTo>
                <a:cubicBezTo>
                  <a:pt x="1876099" y="-6279"/>
                  <a:pt x="2062587" y="70905"/>
                  <a:pt x="2311929" y="0"/>
                </a:cubicBezTo>
                <a:cubicBezTo>
                  <a:pt x="2561271" y="-70905"/>
                  <a:pt x="2763216" y="910"/>
                  <a:pt x="2936149" y="0"/>
                </a:cubicBezTo>
                <a:cubicBezTo>
                  <a:pt x="3109082" y="-910"/>
                  <a:pt x="3251664" y="31181"/>
                  <a:pt x="3421654" y="0"/>
                </a:cubicBezTo>
                <a:cubicBezTo>
                  <a:pt x="3591644" y="-31181"/>
                  <a:pt x="3773581" y="61818"/>
                  <a:pt x="4045875" y="0"/>
                </a:cubicBezTo>
                <a:cubicBezTo>
                  <a:pt x="4318169" y="-61818"/>
                  <a:pt x="4497897" y="40946"/>
                  <a:pt x="4623857" y="0"/>
                </a:cubicBezTo>
                <a:cubicBezTo>
                  <a:pt x="4634336" y="147311"/>
                  <a:pt x="4590714" y="343911"/>
                  <a:pt x="4623857" y="450586"/>
                </a:cubicBezTo>
                <a:cubicBezTo>
                  <a:pt x="4657000" y="557261"/>
                  <a:pt x="4584091" y="737649"/>
                  <a:pt x="4623857" y="1000082"/>
                </a:cubicBezTo>
                <a:cubicBezTo>
                  <a:pt x="4663623" y="1262515"/>
                  <a:pt x="4613982" y="1399360"/>
                  <a:pt x="4623857" y="1549577"/>
                </a:cubicBezTo>
                <a:cubicBezTo>
                  <a:pt x="4633732" y="1699794"/>
                  <a:pt x="4559479" y="1826501"/>
                  <a:pt x="4623857" y="2099072"/>
                </a:cubicBezTo>
                <a:cubicBezTo>
                  <a:pt x="4688235" y="2371644"/>
                  <a:pt x="4598153" y="2438075"/>
                  <a:pt x="4623857" y="2714507"/>
                </a:cubicBezTo>
                <a:cubicBezTo>
                  <a:pt x="4649561" y="2990939"/>
                  <a:pt x="4566282" y="3071020"/>
                  <a:pt x="4623857" y="3296972"/>
                </a:cubicBezTo>
                <a:cubicBezTo>
                  <a:pt x="4509602" y="3347926"/>
                  <a:pt x="4211300" y="3292261"/>
                  <a:pt x="4092113" y="3296972"/>
                </a:cubicBezTo>
                <a:cubicBezTo>
                  <a:pt x="3972926" y="3301683"/>
                  <a:pt x="3764241" y="3266761"/>
                  <a:pt x="3514131" y="3296972"/>
                </a:cubicBezTo>
                <a:cubicBezTo>
                  <a:pt x="3264021" y="3327183"/>
                  <a:pt x="3166275" y="3292798"/>
                  <a:pt x="2982388" y="3296972"/>
                </a:cubicBezTo>
                <a:cubicBezTo>
                  <a:pt x="2798501" y="3301146"/>
                  <a:pt x="2745008" y="3291684"/>
                  <a:pt x="2543121" y="3296972"/>
                </a:cubicBezTo>
                <a:cubicBezTo>
                  <a:pt x="2341234" y="3302260"/>
                  <a:pt x="2136377" y="3233291"/>
                  <a:pt x="1965139" y="3296972"/>
                </a:cubicBezTo>
                <a:cubicBezTo>
                  <a:pt x="1793901" y="3360653"/>
                  <a:pt x="1620305" y="3278325"/>
                  <a:pt x="1340919" y="3296972"/>
                </a:cubicBezTo>
                <a:cubicBezTo>
                  <a:pt x="1061533" y="3315619"/>
                  <a:pt x="1008158" y="3291449"/>
                  <a:pt x="855414" y="3296972"/>
                </a:cubicBezTo>
                <a:cubicBezTo>
                  <a:pt x="702671" y="3302495"/>
                  <a:pt x="305891" y="3263687"/>
                  <a:pt x="0" y="3296972"/>
                </a:cubicBezTo>
                <a:cubicBezTo>
                  <a:pt x="-51980" y="3153517"/>
                  <a:pt x="28954" y="2916168"/>
                  <a:pt x="0" y="2813416"/>
                </a:cubicBezTo>
                <a:cubicBezTo>
                  <a:pt x="-28954" y="2710664"/>
                  <a:pt x="25652" y="2413150"/>
                  <a:pt x="0" y="2197981"/>
                </a:cubicBezTo>
                <a:cubicBezTo>
                  <a:pt x="-25652" y="1982813"/>
                  <a:pt x="10388" y="1834194"/>
                  <a:pt x="0" y="1582547"/>
                </a:cubicBezTo>
                <a:cubicBezTo>
                  <a:pt x="-10388" y="1330900"/>
                  <a:pt x="47126" y="1111176"/>
                  <a:pt x="0" y="967112"/>
                </a:cubicBezTo>
                <a:cubicBezTo>
                  <a:pt x="-47126" y="823048"/>
                  <a:pt x="40552" y="628433"/>
                  <a:pt x="0" y="516526"/>
                </a:cubicBezTo>
                <a:cubicBezTo>
                  <a:pt x="-40552" y="404619"/>
                  <a:pt x="51121" y="241705"/>
                  <a:pt x="0" y="0"/>
                </a:cubicBezTo>
                <a:close/>
              </a:path>
              <a:path w="4623857" h="3296972" stroke="0" extrusionOk="0">
                <a:moveTo>
                  <a:pt x="0" y="0"/>
                </a:moveTo>
                <a:cubicBezTo>
                  <a:pt x="234905" y="-43590"/>
                  <a:pt x="486998" y="29089"/>
                  <a:pt x="624221" y="0"/>
                </a:cubicBezTo>
                <a:cubicBezTo>
                  <a:pt x="761444" y="-29089"/>
                  <a:pt x="921071" y="340"/>
                  <a:pt x="1202203" y="0"/>
                </a:cubicBezTo>
                <a:cubicBezTo>
                  <a:pt x="1483335" y="-340"/>
                  <a:pt x="1485950" y="17152"/>
                  <a:pt x="1687708" y="0"/>
                </a:cubicBezTo>
                <a:cubicBezTo>
                  <a:pt x="1889467" y="-17152"/>
                  <a:pt x="2034420" y="2021"/>
                  <a:pt x="2173213" y="0"/>
                </a:cubicBezTo>
                <a:cubicBezTo>
                  <a:pt x="2312006" y="-2021"/>
                  <a:pt x="2553042" y="31096"/>
                  <a:pt x="2843672" y="0"/>
                </a:cubicBezTo>
                <a:cubicBezTo>
                  <a:pt x="3134302" y="-31096"/>
                  <a:pt x="3268176" y="35806"/>
                  <a:pt x="3421654" y="0"/>
                </a:cubicBezTo>
                <a:cubicBezTo>
                  <a:pt x="3575132" y="-35806"/>
                  <a:pt x="3830116" y="11466"/>
                  <a:pt x="4045875" y="0"/>
                </a:cubicBezTo>
                <a:cubicBezTo>
                  <a:pt x="4261634" y="-11466"/>
                  <a:pt x="4455624" y="27597"/>
                  <a:pt x="4623857" y="0"/>
                </a:cubicBezTo>
                <a:cubicBezTo>
                  <a:pt x="4684149" y="288212"/>
                  <a:pt x="4603846" y="372503"/>
                  <a:pt x="4623857" y="615435"/>
                </a:cubicBezTo>
                <a:cubicBezTo>
                  <a:pt x="4643868" y="858368"/>
                  <a:pt x="4613471" y="1050682"/>
                  <a:pt x="4623857" y="1197900"/>
                </a:cubicBezTo>
                <a:cubicBezTo>
                  <a:pt x="4634243" y="1345118"/>
                  <a:pt x="4621952" y="1530173"/>
                  <a:pt x="4623857" y="1780365"/>
                </a:cubicBezTo>
                <a:cubicBezTo>
                  <a:pt x="4625762" y="2030558"/>
                  <a:pt x="4622836" y="2242521"/>
                  <a:pt x="4623857" y="2362830"/>
                </a:cubicBezTo>
                <a:cubicBezTo>
                  <a:pt x="4624878" y="2483140"/>
                  <a:pt x="4561699" y="2998975"/>
                  <a:pt x="4623857" y="3296972"/>
                </a:cubicBezTo>
                <a:cubicBezTo>
                  <a:pt x="4452070" y="3328224"/>
                  <a:pt x="4259260" y="3269651"/>
                  <a:pt x="4138352" y="3296972"/>
                </a:cubicBezTo>
                <a:cubicBezTo>
                  <a:pt x="4017445" y="3324293"/>
                  <a:pt x="3848895" y="3278897"/>
                  <a:pt x="3606608" y="3296972"/>
                </a:cubicBezTo>
                <a:cubicBezTo>
                  <a:pt x="3364321" y="3315047"/>
                  <a:pt x="3187862" y="3274588"/>
                  <a:pt x="3074865" y="3296972"/>
                </a:cubicBezTo>
                <a:cubicBezTo>
                  <a:pt x="2961868" y="3319356"/>
                  <a:pt x="2596540" y="3257078"/>
                  <a:pt x="2450644" y="3296972"/>
                </a:cubicBezTo>
                <a:cubicBezTo>
                  <a:pt x="2304748" y="3336866"/>
                  <a:pt x="2101157" y="3223139"/>
                  <a:pt x="1780185" y="3296972"/>
                </a:cubicBezTo>
                <a:cubicBezTo>
                  <a:pt x="1459213" y="3370805"/>
                  <a:pt x="1415133" y="3221599"/>
                  <a:pt x="1109726" y="3296972"/>
                </a:cubicBezTo>
                <a:cubicBezTo>
                  <a:pt x="804319" y="3372345"/>
                  <a:pt x="795523" y="3249759"/>
                  <a:pt x="624221" y="3296972"/>
                </a:cubicBezTo>
                <a:cubicBezTo>
                  <a:pt x="452919" y="3344185"/>
                  <a:pt x="197082" y="3277692"/>
                  <a:pt x="0" y="3296972"/>
                </a:cubicBezTo>
                <a:cubicBezTo>
                  <a:pt x="-17896" y="3138769"/>
                  <a:pt x="13232" y="3054330"/>
                  <a:pt x="0" y="2813416"/>
                </a:cubicBezTo>
                <a:cubicBezTo>
                  <a:pt x="-13232" y="2572502"/>
                  <a:pt x="38136" y="2377277"/>
                  <a:pt x="0" y="2230951"/>
                </a:cubicBezTo>
                <a:cubicBezTo>
                  <a:pt x="-38136" y="2084625"/>
                  <a:pt x="15306" y="1878765"/>
                  <a:pt x="0" y="1780365"/>
                </a:cubicBezTo>
                <a:cubicBezTo>
                  <a:pt x="-15306" y="1681965"/>
                  <a:pt x="7819" y="1399619"/>
                  <a:pt x="0" y="1263839"/>
                </a:cubicBezTo>
                <a:cubicBezTo>
                  <a:pt x="-7819" y="1128059"/>
                  <a:pt x="57996" y="969552"/>
                  <a:pt x="0" y="780283"/>
                </a:cubicBezTo>
                <a:cubicBezTo>
                  <a:pt x="-57996" y="591014"/>
                  <a:pt x="82492" y="313462"/>
                  <a:pt x="0" y="0"/>
                </a:cubicBezTo>
                <a:close/>
              </a:path>
            </a:pathLst>
          </a:custGeom>
          <a:ln w="19050">
            <a:solidFill>
              <a:schemeClr val="accent2"/>
            </a:solidFill>
            <a:extLst>
              <a:ext uri="{C807C97D-BFC1-408E-A445-0C87EB9F89A2}">
                <ask:lineSketchStyleProps xmlns:ask="http://schemas.microsoft.com/office/drawing/2018/sketchyshapes" sd="406772487">
                  <a:prstGeom prst="rect">
                    <a:avLst/>
                  </a:prstGeom>
                  <ask:type>
                    <ask:lineSketchScribble/>
                  </ask:type>
                </ask:lineSketchStyleProps>
              </a:ext>
            </a:extLst>
          </a:ln>
        </p:spPr>
      </p:pic>
    </p:spTree>
    <p:extLst>
      <p:ext uri="{BB962C8B-B14F-4D97-AF65-F5344CB8AC3E}">
        <p14:creationId xmlns:p14="http://schemas.microsoft.com/office/powerpoint/2010/main" val="402581232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a:solidFill>
                  <a:schemeClr val="tx1"/>
                </a:solidFill>
                <a:latin typeface="+mj-lt"/>
                <a:ea typeface="+mj-ea"/>
                <a:cs typeface="+mj-cs"/>
              </a:rPr>
              <a:t>Optimization Formulation</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2000" kern="1200">
                <a:latin typeface="+mn-lt"/>
                <a:ea typeface="+mn-ea"/>
                <a:cs typeface="+mn-cs"/>
              </a:rPr>
              <a:t>Initialization Step 1a: Feasibility on Linear Constraints</a:t>
            </a:r>
          </a:p>
        </p:txBody>
      </p:sp>
      <mc:AlternateContent xmlns:mc="http://schemas.openxmlformats.org/markup-compatibility/2006">
        <mc:Choice xmlns:a14="http://schemas.microsoft.com/office/drawing/2010/main" Requires="a14">
          <p:sp>
            <p:nvSpPr>
              <p:cNvPr id="3" name="Rectangle 2">
                <a:extLst>
                  <a:ext uri="{FF2B5EF4-FFF2-40B4-BE49-F238E27FC236}">
                    <a16:creationId xmlns:a16="http://schemas.microsoft.com/office/drawing/2014/main" id="{E03D991A-A120-8D96-BF6B-BD4AF2F6C417}"/>
                  </a:ext>
                </a:extLst>
              </p:cNvPr>
              <p:cNvSpPr/>
              <p:nvPr/>
            </p:nvSpPr>
            <p:spPr>
              <a:xfrm>
                <a:off x="187365" y="3853543"/>
                <a:ext cx="2196606" cy="2617432"/>
              </a:xfrm>
              <a:prstGeom prst="rect">
                <a:avLst/>
              </a:prstGeom>
              <a:solidFill>
                <a:srgbClr val="002D61">
                  <a:alpha val="74902"/>
                </a:srgbClr>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1600">
                    <a:solidFill>
                      <a:srgbClr val="FFFF00"/>
                    </a:solidFill>
                  </a:rPr>
                  <a:t>#Types of variables</a:t>
                </a:r>
              </a:p>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4</m:t>
                      </m:r>
                    </m:oMath>
                  </m:oMathPara>
                </a14:m>
                <a:endParaRPr lang="en-US" sz="1600"/>
              </a:p>
              <a:p>
                <a:pPr algn="ctr"/>
                <a:endParaRPr lang="en-US" sz="1600"/>
              </a:p>
              <a:p>
                <a:pPr algn="ctr"/>
                <a:r>
                  <a:rPr lang="en-US" sz="1600">
                    <a:solidFill>
                      <a:srgbClr val="FFFF00"/>
                    </a:solidFill>
                  </a:rPr>
                  <a:t>#Variables </a:t>
                </a:r>
              </a:p>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4</m:t>
                      </m:r>
                      <m:r>
                        <a:rPr lang="en-US" sz="1600" b="0" i="1" smtClean="0">
                          <a:latin typeface="Cambria Math" panose="02040503050406030204" pitchFamily="18" charset="0"/>
                        </a:rPr>
                        <m:t>𝑚</m:t>
                      </m:r>
                    </m:oMath>
                  </m:oMathPara>
                </a14:m>
                <a:endParaRPr lang="en-US" sz="1600" b="0"/>
              </a:p>
              <a:p>
                <a:pPr algn="ctr"/>
                <a:endParaRPr lang="en-US" sz="1600" b="0"/>
              </a:p>
              <a:p>
                <a:pPr algn="ctr"/>
                <a:r>
                  <a:rPr lang="en-US" sz="1600" b="0">
                    <a:solidFill>
                      <a:srgbClr val="FFFF00"/>
                    </a:solidFill>
                  </a:rPr>
                  <a:t>#Equality Constraints</a:t>
                </a:r>
                <a:r>
                  <a:rPr lang="en-US" sz="1600" b="0"/>
                  <a:t> </a:t>
                </a:r>
                <a14:m>
                  <m:oMath xmlns:m="http://schemas.openxmlformats.org/officeDocument/2006/math">
                    <m:r>
                      <a:rPr lang="en-US" sz="1600" b="0" i="0" smtClean="0">
                        <a:latin typeface="Cambria Math" panose="02040503050406030204" pitchFamily="18" charset="0"/>
                      </a:rPr>
                      <m:t>3</m:t>
                    </m:r>
                    <m:r>
                      <a:rPr lang="en-US" sz="1600" b="0" i="1" smtClean="0">
                        <a:latin typeface="Cambria Math" panose="02040503050406030204" pitchFamily="18" charset="0"/>
                      </a:rPr>
                      <m:t>𝑚</m:t>
                    </m:r>
                  </m:oMath>
                </a14:m>
                <a:r>
                  <a:rPr lang="en-US" sz="1600"/>
                  <a:t> (Linear)</a:t>
                </a:r>
              </a:p>
            </p:txBody>
          </p:sp>
        </mc:Choice>
        <mc:Fallback>
          <p:sp>
            <p:nvSpPr>
              <p:cNvPr id="3" name="Rectangle 2">
                <a:extLst>
                  <a:ext uri="{FF2B5EF4-FFF2-40B4-BE49-F238E27FC236}">
                    <a16:creationId xmlns:a16="http://schemas.microsoft.com/office/drawing/2014/main" id="{E03D991A-A120-8D96-BF6B-BD4AF2F6C417}"/>
                  </a:ext>
                </a:extLst>
              </p:cNvPr>
              <p:cNvSpPr>
                <a:spLocks noRot="1" noChangeAspect="1" noMove="1" noResize="1" noEditPoints="1" noAdjustHandles="1" noChangeArrowheads="1" noChangeShapeType="1" noTextEdit="1"/>
              </p:cNvSpPr>
              <p:nvPr/>
            </p:nvSpPr>
            <p:spPr>
              <a:xfrm>
                <a:off x="187365" y="3853543"/>
                <a:ext cx="2196606" cy="2617432"/>
              </a:xfrm>
              <a:prstGeom prst="rect">
                <a:avLst/>
              </a:prstGeom>
              <a:blipFill>
                <a:blip r:embed="rId2"/>
                <a:stretch>
                  <a:fillRect/>
                </a:stretch>
              </a:blipFill>
              <a:ln/>
            </p:spPr>
            <p:txBody>
              <a:bodyPr/>
              <a:lstStyle/>
              <a:p>
                <a:r>
                  <a:rPr lang="en-IN">
                    <a:noFill/>
                  </a:rPr>
                  <a:t> </a:t>
                </a:r>
              </a:p>
            </p:txBody>
          </p:sp>
        </mc:Fallback>
      </mc:AlternateContent>
      <p:sp>
        <p:nvSpPr>
          <p:cNvPr id="4" name="TextBox 3">
            <a:extLst>
              <a:ext uri="{FF2B5EF4-FFF2-40B4-BE49-F238E27FC236}">
                <a16:creationId xmlns:a16="http://schemas.microsoft.com/office/drawing/2014/main" id="{D04340F1-1349-D459-DE04-EA5174FEEC69}"/>
              </a:ext>
            </a:extLst>
          </p:cNvPr>
          <p:cNvSpPr txBox="1"/>
          <p:nvPr/>
        </p:nvSpPr>
        <p:spPr>
          <a:xfrm>
            <a:off x="187365" y="3207212"/>
            <a:ext cx="2196606" cy="646331"/>
          </a:xfrm>
          <a:prstGeom prst="rect">
            <a:avLst/>
          </a:prstGeom>
          <a:solidFill>
            <a:schemeClr val="accent1">
              <a:lumMod val="75000"/>
            </a:schemeClr>
          </a:solidFill>
          <a:ln>
            <a:solidFill>
              <a:schemeClr val="accent1"/>
            </a:solidFill>
          </a:ln>
        </p:spPr>
        <p:txBody>
          <a:bodyPr wrap="square" rtlCol="0">
            <a:spAutoFit/>
          </a:bodyPr>
          <a:lstStyle/>
          <a:p>
            <a:r>
              <a:rPr lang="en-US" u="sng">
                <a:solidFill>
                  <a:schemeClr val="bg1"/>
                </a:solidFill>
                <a:latin typeface="Cambria" panose="02040503050406030204" pitchFamily="18" charset="0"/>
                <a:ea typeface="Cambria" panose="02040503050406030204" pitchFamily="18" charset="0"/>
              </a:rPr>
              <a:t>Most Complicated </a:t>
            </a:r>
            <a:r>
              <a:rPr lang="en-US">
                <a:solidFill>
                  <a:schemeClr val="bg1"/>
                </a:solidFill>
                <a:latin typeface="Cambria" panose="02040503050406030204" pitchFamily="18" charset="0"/>
                <a:ea typeface="Cambria" panose="02040503050406030204" pitchFamily="18" charset="0"/>
              </a:rPr>
              <a:t>Scenario Possible</a:t>
            </a:r>
          </a:p>
        </p:txBody>
      </p:sp>
      <mc:AlternateContent xmlns:mc="http://schemas.openxmlformats.org/markup-compatibility/2006">
        <mc:Choice xmlns:a14="http://schemas.microsoft.com/office/drawing/2010/main" Requires="a14">
          <p:sp>
            <p:nvSpPr>
              <p:cNvPr id="7" name="Rectangle 6">
                <a:extLst>
                  <a:ext uri="{FF2B5EF4-FFF2-40B4-BE49-F238E27FC236}">
                    <a16:creationId xmlns:a16="http://schemas.microsoft.com/office/drawing/2014/main" id="{9B1A1051-69F7-C7BE-6D97-3440C4E8495B}"/>
                  </a:ext>
                </a:extLst>
              </p:cNvPr>
              <p:cNvSpPr/>
              <p:nvPr/>
            </p:nvSpPr>
            <p:spPr>
              <a:xfrm>
                <a:off x="2857500" y="5437414"/>
                <a:ext cx="7430885" cy="922565"/>
              </a:xfrm>
              <a:prstGeom prst="rect">
                <a:avLst/>
              </a:prstGeom>
              <a:solidFill>
                <a:srgbClr val="002D6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Get feasible values of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𝑗</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𝑖𝑗</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𝑄</m:t>
                        </m:r>
                      </m:e>
                      <m:sub>
                        <m:r>
                          <a:rPr lang="en-US" b="0" i="1" smtClean="0">
                            <a:latin typeface="Cambria Math" panose="02040503050406030204" pitchFamily="18" charset="0"/>
                          </a:rPr>
                          <m:t>𝑖𝑗</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𝑞</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𝑗</m:t>
                            </m:r>
                          </m:sub>
                        </m:sSub>
                      </m:sub>
                    </m:sSub>
                  </m:oMath>
                </a14:m>
                <a:endParaRPr lang="en-US"/>
              </a:p>
            </p:txBody>
          </p:sp>
        </mc:Choice>
        <mc:Fallback>
          <p:sp>
            <p:nvSpPr>
              <p:cNvPr id="7" name="Rectangle 6">
                <a:extLst>
                  <a:ext uri="{FF2B5EF4-FFF2-40B4-BE49-F238E27FC236}">
                    <a16:creationId xmlns:a16="http://schemas.microsoft.com/office/drawing/2014/main" id="{9B1A1051-69F7-C7BE-6D97-3440C4E8495B}"/>
                  </a:ext>
                </a:extLst>
              </p:cNvPr>
              <p:cNvSpPr>
                <a:spLocks noRot="1" noChangeAspect="1" noMove="1" noResize="1" noEditPoints="1" noAdjustHandles="1" noChangeArrowheads="1" noChangeShapeType="1" noTextEdit="1"/>
              </p:cNvSpPr>
              <p:nvPr/>
            </p:nvSpPr>
            <p:spPr>
              <a:xfrm>
                <a:off x="2857500" y="5437414"/>
                <a:ext cx="7430885" cy="922565"/>
              </a:xfrm>
              <a:prstGeom prst="rect">
                <a:avLst/>
              </a:prstGeom>
              <a:blipFill>
                <a:blip r:embed="rId3"/>
                <a:stretch>
                  <a:fillRect/>
                </a:stretch>
              </a:blipFill>
            </p:spPr>
            <p:txBody>
              <a:bodyPr/>
              <a:lstStyle/>
              <a:p>
                <a:r>
                  <a:rPr lang="en-IN">
                    <a:noFill/>
                  </a:rPr>
                  <a:t> </a:t>
                </a:r>
              </a:p>
            </p:txBody>
          </p:sp>
        </mc:Fallback>
      </mc:AlternateContent>
      <p:pic>
        <p:nvPicPr>
          <p:cNvPr id="8" name="Picture 7">
            <a:extLst>
              <a:ext uri="{FF2B5EF4-FFF2-40B4-BE49-F238E27FC236}">
                <a16:creationId xmlns:a16="http://schemas.microsoft.com/office/drawing/2014/main" id="{8308D9BD-B5B0-CA5B-557C-A7C64163AC0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342513" y="2069189"/>
            <a:ext cx="4460857" cy="3180747"/>
          </a:xfrm>
          <a:custGeom>
            <a:avLst/>
            <a:gdLst>
              <a:gd name="connsiteX0" fmla="*/ 0 w 4460857"/>
              <a:gd name="connsiteY0" fmla="*/ 0 h 3180747"/>
              <a:gd name="connsiteX1" fmla="*/ 602216 w 4460857"/>
              <a:gd name="connsiteY1" fmla="*/ 0 h 3180747"/>
              <a:gd name="connsiteX2" fmla="*/ 1025997 w 4460857"/>
              <a:gd name="connsiteY2" fmla="*/ 0 h 3180747"/>
              <a:gd name="connsiteX3" fmla="*/ 1583604 w 4460857"/>
              <a:gd name="connsiteY3" fmla="*/ 0 h 3180747"/>
              <a:gd name="connsiteX4" fmla="*/ 2230429 w 4460857"/>
              <a:gd name="connsiteY4" fmla="*/ 0 h 3180747"/>
              <a:gd name="connsiteX5" fmla="*/ 2832644 w 4460857"/>
              <a:gd name="connsiteY5" fmla="*/ 0 h 3180747"/>
              <a:gd name="connsiteX6" fmla="*/ 3301034 w 4460857"/>
              <a:gd name="connsiteY6" fmla="*/ 0 h 3180747"/>
              <a:gd name="connsiteX7" fmla="*/ 3903250 w 4460857"/>
              <a:gd name="connsiteY7" fmla="*/ 0 h 3180747"/>
              <a:gd name="connsiteX8" fmla="*/ 4460857 w 4460857"/>
              <a:gd name="connsiteY8" fmla="*/ 0 h 3180747"/>
              <a:gd name="connsiteX9" fmla="*/ 4460857 w 4460857"/>
              <a:gd name="connsiteY9" fmla="*/ 434702 h 3180747"/>
              <a:gd name="connsiteX10" fmla="*/ 4460857 w 4460857"/>
              <a:gd name="connsiteY10" fmla="*/ 964827 h 3180747"/>
              <a:gd name="connsiteX11" fmla="*/ 4460857 w 4460857"/>
              <a:gd name="connsiteY11" fmla="*/ 1494951 h 3180747"/>
              <a:gd name="connsiteX12" fmla="*/ 4460857 w 4460857"/>
              <a:gd name="connsiteY12" fmla="*/ 2025076 h 3180747"/>
              <a:gd name="connsiteX13" fmla="*/ 4460857 w 4460857"/>
              <a:gd name="connsiteY13" fmla="*/ 2618815 h 3180747"/>
              <a:gd name="connsiteX14" fmla="*/ 4460857 w 4460857"/>
              <a:gd name="connsiteY14" fmla="*/ 3180747 h 3180747"/>
              <a:gd name="connsiteX15" fmla="*/ 3947858 w 4460857"/>
              <a:gd name="connsiteY15" fmla="*/ 3180747 h 3180747"/>
              <a:gd name="connsiteX16" fmla="*/ 3390251 w 4460857"/>
              <a:gd name="connsiteY16" fmla="*/ 3180747 h 3180747"/>
              <a:gd name="connsiteX17" fmla="*/ 2877253 w 4460857"/>
              <a:gd name="connsiteY17" fmla="*/ 3180747 h 3180747"/>
              <a:gd name="connsiteX18" fmla="*/ 2453471 w 4460857"/>
              <a:gd name="connsiteY18" fmla="*/ 3180747 h 3180747"/>
              <a:gd name="connsiteX19" fmla="*/ 1895864 w 4460857"/>
              <a:gd name="connsiteY19" fmla="*/ 3180747 h 3180747"/>
              <a:gd name="connsiteX20" fmla="*/ 1293649 w 4460857"/>
              <a:gd name="connsiteY20" fmla="*/ 3180747 h 3180747"/>
              <a:gd name="connsiteX21" fmla="*/ 825259 w 4460857"/>
              <a:gd name="connsiteY21" fmla="*/ 3180747 h 3180747"/>
              <a:gd name="connsiteX22" fmla="*/ 0 w 4460857"/>
              <a:gd name="connsiteY22" fmla="*/ 3180747 h 3180747"/>
              <a:gd name="connsiteX23" fmla="*/ 0 w 4460857"/>
              <a:gd name="connsiteY23" fmla="*/ 2714237 h 3180747"/>
              <a:gd name="connsiteX24" fmla="*/ 0 w 4460857"/>
              <a:gd name="connsiteY24" fmla="*/ 2120498 h 3180747"/>
              <a:gd name="connsiteX25" fmla="*/ 0 w 4460857"/>
              <a:gd name="connsiteY25" fmla="*/ 1526759 h 3180747"/>
              <a:gd name="connsiteX26" fmla="*/ 0 w 4460857"/>
              <a:gd name="connsiteY26" fmla="*/ 933019 h 3180747"/>
              <a:gd name="connsiteX27" fmla="*/ 0 w 4460857"/>
              <a:gd name="connsiteY27" fmla="*/ 498317 h 3180747"/>
              <a:gd name="connsiteX28" fmla="*/ 0 w 4460857"/>
              <a:gd name="connsiteY28" fmla="*/ 0 h 3180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460857" h="3180747" fill="none" extrusionOk="0">
                <a:moveTo>
                  <a:pt x="0" y="0"/>
                </a:moveTo>
                <a:cubicBezTo>
                  <a:pt x="281788" y="-35109"/>
                  <a:pt x="339497" y="45416"/>
                  <a:pt x="602216" y="0"/>
                </a:cubicBezTo>
                <a:cubicBezTo>
                  <a:pt x="864935" y="-45416"/>
                  <a:pt x="858612" y="27237"/>
                  <a:pt x="1025997" y="0"/>
                </a:cubicBezTo>
                <a:cubicBezTo>
                  <a:pt x="1193382" y="-27237"/>
                  <a:pt x="1305510" y="53368"/>
                  <a:pt x="1583604" y="0"/>
                </a:cubicBezTo>
                <a:cubicBezTo>
                  <a:pt x="1861698" y="-53368"/>
                  <a:pt x="2023238" y="49676"/>
                  <a:pt x="2230429" y="0"/>
                </a:cubicBezTo>
                <a:cubicBezTo>
                  <a:pt x="2437621" y="-49676"/>
                  <a:pt x="2699164" y="55985"/>
                  <a:pt x="2832644" y="0"/>
                </a:cubicBezTo>
                <a:cubicBezTo>
                  <a:pt x="2966124" y="-55985"/>
                  <a:pt x="3134922" y="38325"/>
                  <a:pt x="3301034" y="0"/>
                </a:cubicBezTo>
                <a:cubicBezTo>
                  <a:pt x="3467146" y="-38325"/>
                  <a:pt x="3782305" y="32875"/>
                  <a:pt x="3903250" y="0"/>
                </a:cubicBezTo>
                <a:cubicBezTo>
                  <a:pt x="4024195" y="-32875"/>
                  <a:pt x="4201226" y="52181"/>
                  <a:pt x="4460857" y="0"/>
                </a:cubicBezTo>
                <a:cubicBezTo>
                  <a:pt x="4490507" y="196895"/>
                  <a:pt x="4414849" y="233163"/>
                  <a:pt x="4460857" y="434702"/>
                </a:cubicBezTo>
                <a:cubicBezTo>
                  <a:pt x="4506865" y="636241"/>
                  <a:pt x="4458259" y="852831"/>
                  <a:pt x="4460857" y="964827"/>
                </a:cubicBezTo>
                <a:cubicBezTo>
                  <a:pt x="4463455" y="1076823"/>
                  <a:pt x="4432175" y="1382716"/>
                  <a:pt x="4460857" y="1494951"/>
                </a:cubicBezTo>
                <a:cubicBezTo>
                  <a:pt x="4489539" y="1607186"/>
                  <a:pt x="4447795" y="1890530"/>
                  <a:pt x="4460857" y="2025076"/>
                </a:cubicBezTo>
                <a:cubicBezTo>
                  <a:pt x="4473919" y="2159622"/>
                  <a:pt x="4394105" y="2450165"/>
                  <a:pt x="4460857" y="2618815"/>
                </a:cubicBezTo>
                <a:cubicBezTo>
                  <a:pt x="4527609" y="2787465"/>
                  <a:pt x="4403803" y="3047961"/>
                  <a:pt x="4460857" y="3180747"/>
                </a:cubicBezTo>
                <a:cubicBezTo>
                  <a:pt x="4227673" y="3222269"/>
                  <a:pt x="4125573" y="3175025"/>
                  <a:pt x="3947858" y="3180747"/>
                </a:cubicBezTo>
                <a:cubicBezTo>
                  <a:pt x="3770143" y="3186469"/>
                  <a:pt x="3648400" y="3166577"/>
                  <a:pt x="3390251" y="3180747"/>
                </a:cubicBezTo>
                <a:cubicBezTo>
                  <a:pt x="3132102" y="3194917"/>
                  <a:pt x="3021603" y="3127175"/>
                  <a:pt x="2877253" y="3180747"/>
                </a:cubicBezTo>
                <a:cubicBezTo>
                  <a:pt x="2732903" y="3234319"/>
                  <a:pt x="2545443" y="3158816"/>
                  <a:pt x="2453471" y="3180747"/>
                </a:cubicBezTo>
                <a:cubicBezTo>
                  <a:pt x="2361499" y="3202678"/>
                  <a:pt x="2031467" y="3169810"/>
                  <a:pt x="1895864" y="3180747"/>
                </a:cubicBezTo>
                <a:cubicBezTo>
                  <a:pt x="1760261" y="3191684"/>
                  <a:pt x="1593550" y="3143933"/>
                  <a:pt x="1293649" y="3180747"/>
                </a:cubicBezTo>
                <a:cubicBezTo>
                  <a:pt x="993749" y="3217561"/>
                  <a:pt x="982451" y="3132901"/>
                  <a:pt x="825259" y="3180747"/>
                </a:cubicBezTo>
                <a:cubicBezTo>
                  <a:pt x="668067" y="3228593"/>
                  <a:pt x="191853" y="3106384"/>
                  <a:pt x="0" y="3180747"/>
                </a:cubicBezTo>
                <a:cubicBezTo>
                  <a:pt x="-34716" y="2969919"/>
                  <a:pt x="20399" y="2810840"/>
                  <a:pt x="0" y="2714237"/>
                </a:cubicBezTo>
                <a:cubicBezTo>
                  <a:pt x="-20399" y="2617634"/>
                  <a:pt x="55695" y="2384330"/>
                  <a:pt x="0" y="2120498"/>
                </a:cubicBezTo>
                <a:cubicBezTo>
                  <a:pt x="-55695" y="1856666"/>
                  <a:pt x="69748" y="1692747"/>
                  <a:pt x="0" y="1526759"/>
                </a:cubicBezTo>
                <a:cubicBezTo>
                  <a:pt x="-69748" y="1360771"/>
                  <a:pt x="7720" y="1066819"/>
                  <a:pt x="0" y="933019"/>
                </a:cubicBezTo>
                <a:cubicBezTo>
                  <a:pt x="-7720" y="799219"/>
                  <a:pt x="49674" y="706976"/>
                  <a:pt x="0" y="498317"/>
                </a:cubicBezTo>
                <a:cubicBezTo>
                  <a:pt x="-49674" y="289658"/>
                  <a:pt x="38384" y="214532"/>
                  <a:pt x="0" y="0"/>
                </a:cubicBezTo>
                <a:close/>
              </a:path>
              <a:path w="4460857" h="3180747" stroke="0" extrusionOk="0">
                <a:moveTo>
                  <a:pt x="0" y="0"/>
                </a:moveTo>
                <a:cubicBezTo>
                  <a:pt x="231738" y="-62038"/>
                  <a:pt x="331947" y="59859"/>
                  <a:pt x="602216" y="0"/>
                </a:cubicBezTo>
                <a:cubicBezTo>
                  <a:pt x="872485" y="-59859"/>
                  <a:pt x="920102" y="10183"/>
                  <a:pt x="1159823" y="0"/>
                </a:cubicBezTo>
                <a:cubicBezTo>
                  <a:pt x="1399544" y="-10183"/>
                  <a:pt x="1398507" y="54255"/>
                  <a:pt x="1628213" y="0"/>
                </a:cubicBezTo>
                <a:cubicBezTo>
                  <a:pt x="1857919" y="-54255"/>
                  <a:pt x="1959210" y="47151"/>
                  <a:pt x="2096603" y="0"/>
                </a:cubicBezTo>
                <a:cubicBezTo>
                  <a:pt x="2233996" y="-47151"/>
                  <a:pt x="2445071" y="67122"/>
                  <a:pt x="2743427" y="0"/>
                </a:cubicBezTo>
                <a:cubicBezTo>
                  <a:pt x="3041783" y="-67122"/>
                  <a:pt x="3089620" y="9960"/>
                  <a:pt x="3301034" y="0"/>
                </a:cubicBezTo>
                <a:cubicBezTo>
                  <a:pt x="3512448" y="-9960"/>
                  <a:pt x="3678952" y="51772"/>
                  <a:pt x="3903250" y="0"/>
                </a:cubicBezTo>
                <a:cubicBezTo>
                  <a:pt x="4127548" y="-51772"/>
                  <a:pt x="4184643" y="34910"/>
                  <a:pt x="4460857" y="0"/>
                </a:cubicBezTo>
                <a:cubicBezTo>
                  <a:pt x="4526394" y="163229"/>
                  <a:pt x="4402224" y="400604"/>
                  <a:pt x="4460857" y="593739"/>
                </a:cubicBezTo>
                <a:cubicBezTo>
                  <a:pt x="4519490" y="786874"/>
                  <a:pt x="4430128" y="892299"/>
                  <a:pt x="4460857" y="1155671"/>
                </a:cubicBezTo>
                <a:cubicBezTo>
                  <a:pt x="4491586" y="1419043"/>
                  <a:pt x="4413641" y="1477278"/>
                  <a:pt x="4460857" y="1717603"/>
                </a:cubicBezTo>
                <a:cubicBezTo>
                  <a:pt x="4508073" y="1957928"/>
                  <a:pt x="4427813" y="2075483"/>
                  <a:pt x="4460857" y="2279535"/>
                </a:cubicBezTo>
                <a:cubicBezTo>
                  <a:pt x="4493901" y="2483587"/>
                  <a:pt x="4364887" y="2962430"/>
                  <a:pt x="4460857" y="3180747"/>
                </a:cubicBezTo>
                <a:cubicBezTo>
                  <a:pt x="4298558" y="3215404"/>
                  <a:pt x="4146103" y="3172671"/>
                  <a:pt x="3992467" y="3180747"/>
                </a:cubicBezTo>
                <a:cubicBezTo>
                  <a:pt x="3838831" y="3188823"/>
                  <a:pt x="3652283" y="3145095"/>
                  <a:pt x="3479468" y="3180747"/>
                </a:cubicBezTo>
                <a:cubicBezTo>
                  <a:pt x="3306653" y="3216399"/>
                  <a:pt x="3187156" y="3171328"/>
                  <a:pt x="2966470" y="3180747"/>
                </a:cubicBezTo>
                <a:cubicBezTo>
                  <a:pt x="2745784" y="3190166"/>
                  <a:pt x="2525981" y="3168367"/>
                  <a:pt x="2364254" y="3180747"/>
                </a:cubicBezTo>
                <a:cubicBezTo>
                  <a:pt x="2202527" y="3193127"/>
                  <a:pt x="1975235" y="3127574"/>
                  <a:pt x="1717430" y="3180747"/>
                </a:cubicBezTo>
                <a:cubicBezTo>
                  <a:pt x="1459625" y="3233920"/>
                  <a:pt x="1259884" y="3118562"/>
                  <a:pt x="1070606" y="3180747"/>
                </a:cubicBezTo>
                <a:cubicBezTo>
                  <a:pt x="881328" y="3242932"/>
                  <a:pt x="766819" y="3135762"/>
                  <a:pt x="602216" y="3180747"/>
                </a:cubicBezTo>
                <a:cubicBezTo>
                  <a:pt x="437613" y="3225732"/>
                  <a:pt x="277604" y="3171657"/>
                  <a:pt x="0" y="3180747"/>
                </a:cubicBezTo>
                <a:cubicBezTo>
                  <a:pt x="-37149" y="2961017"/>
                  <a:pt x="39137" y="2885374"/>
                  <a:pt x="0" y="2714237"/>
                </a:cubicBezTo>
                <a:cubicBezTo>
                  <a:pt x="-39137" y="2543100"/>
                  <a:pt x="14463" y="2266270"/>
                  <a:pt x="0" y="2152305"/>
                </a:cubicBezTo>
                <a:cubicBezTo>
                  <a:pt x="-14463" y="2038340"/>
                  <a:pt x="16218" y="1876204"/>
                  <a:pt x="0" y="1717603"/>
                </a:cubicBezTo>
                <a:cubicBezTo>
                  <a:pt x="-16218" y="1559002"/>
                  <a:pt x="4175" y="1333216"/>
                  <a:pt x="0" y="1219286"/>
                </a:cubicBezTo>
                <a:cubicBezTo>
                  <a:pt x="-4175" y="1105356"/>
                  <a:pt x="26122" y="852154"/>
                  <a:pt x="0" y="752777"/>
                </a:cubicBezTo>
                <a:cubicBezTo>
                  <a:pt x="-26122" y="653400"/>
                  <a:pt x="63859" y="371001"/>
                  <a:pt x="0" y="0"/>
                </a:cubicBezTo>
                <a:close/>
              </a:path>
            </a:pathLst>
          </a:custGeom>
          <a:ln w="19050">
            <a:solidFill>
              <a:schemeClr val="accent2"/>
            </a:solidFill>
            <a:extLst>
              <a:ext uri="{C807C97D-BFC1-408E-A445-0C87EB9F89A2}">
                <ask:lineSketchStyleProps xmlns:ask="http://schemas.microsoft.com/office/drawing/2018/sketchyshapes" sd="406772487">
                  <a:prstGeom prst="rect">
                    <a:avLst/>
                  </a:prstGeom>
                  <ask:type>
                    <ask:lineSketchScribble/>
                  </ask:type>
                </ask:lineSketchStyleProps>
              </a:ext>
            </a:extLst>
          </a:ln>
        </p:spPr>
      </p:pic>
    </p:spTree>
    <p:extLst>
      <p:ext uri="{BB962C8B-B14F-4D97-AF65-F5344CB8AC3E}">
        <p14:creationId xmlns:p14="http://schemas.microsoft.com/office/powerpoint/2010/main" val="3987065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a:solidFill>
                  <a:schemeClr val="tx1"/>
                </a:solidFill>
                <a:latin typeface="+mj-lt"/>
                <a:ea typeface="+mj-ea"/>
                <a:cs typeface="+mj-cs"/>
              </a:rPr>
              <a:t>Optimization Formulation</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2000" kern="1200">
                <a:latin typeface="+mn-lt"/>
                <a:ea typeface="+mn-ea"/>
                <a:cs typeface="+mn-cs"/>
              </a:rPr>
              <a:t>Initialization Step 1b: Quadratic Objective, Linear Constraints</a:t>
            </a:r>
          </a:p>
        </p:txBody>
      </p:sp>
      <mc:AlternateContent xmlns:mc="http://schemas.openxmlformats.org/markup-compatibility/2006">
        <mc:Choice xmlns:a14="http://schemas.microsoft.com/office/drawing/2010/main" Requires="a14">
          <p:sp>
            <p:nvSpPr>
              <p:cNvPr id="3" name="Rectangle 2">
                <a:extLst>
                  <a:ext uri="{FF2B5EF4-FFF2-40B4-BE49-F238E27FC236}">
                    <a16:creationId xmlns:a16="http://schemas.microsoft.com/office/drawing/2014/main" id="{385404B8-F60E-B20B-165D-E497B38C2271}"/>
                  </a:ext>
                </a:extLst>
              </p:cNvPr>
              <p:cNvSpPr/>
              <p:nvPr/>
            </p:nvSpPr>
            <p:spPr>
              <a:xfrm>
                <a:off x="286674" y="3685592"/>
                <a:ext cx="2196606" cy="2617432"/>
              </a:xfrm>
              <a:prstGeom prst="rect">
                <a:avLst/>
              </a:prstGeom>
              <a:solidFill>
                <a:srgbClr val="002D61">
                  <a:alpha val="74902"/>
                </a:srgbClr>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1600">
                    <a:solidFill>
                      <a:srgbClr val="FFFF00"/>
                    </a:solidFill>
                  </a:rPr>
                  <a:t>#Types of variables</a:t>
                </a:r>
              </a:p>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8</m:t>
                      </m:r>
                    </m:oMath>
                  </m:oMathPara>
                </a14:m>
                <a:endParaRPr lang="en-US" sz="1600" b="0"/>
              </a:p>
              <a:p>
                <a:pPr algn="ctr"/>
                <a:r>
                  <a:rPr lang="en-US" sz="1600">
                    <a:solidFill>
                      <a:srgbClr val="FFFF00"/>
                    </a:solidFill>
                  </a:rPr>
                  <a:t>#Variables </a:t>
                </a:r>
              </a:p>
              <a:p>
                <a:pPr algn="ct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rPr>
                        <m:t>3</m:t>
                      </m:r>
                      <m:r>
                        <a:rPr lang="en-US" sz="1600" b="0" i="1" smtClean="0">
                          <a:latin typeface="Cambria Math" panose="02040503050406030204" pitchFamily="18" charset="0"/>
                        </a:rPr>
                        <m:t>𝑚</m:t>
                      </m:r>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𝑛</m:t>
                          </m:r>
                        </m:e>
                        <m:sub>
                          <m:r>
                            <a:rPr lang="en-US" sz="1600" b="0" i="1" smtClean="0">
                              <a:latin typeface="Cambria Math" panose="02040503050406030204" pitchFamily="18" charset="0"/>
                            </a:rPr>
                            <m:t>𝐷𝐸𝑅</m:t>
                          </m:r>
                        </m:sub>
                      </m:sSub>
                      <m:r>
                        <a:rPr lang="en-US" sz="1600" b="0" i="1" smtClean="0">
                          <a:latin typeface="Cambria Math" panose="02040503050406030204" pitchFamily="18" charset="0"/>
                        </a:rPr>
                        <m:t>+4</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𝑛</m:t>
                          </m:r>
                        </m:e>
                        <m:sub>
                          <m:r>
                            <a:rPr lang="en-US" sz="1600" b="0" i="1" smtClean="0">
                              <a:latin typeface="Cambria Math" panose="02040503050406030204" pitchFamily="18" charset="0"/>
                            </a:rPr>
                            <m:t>𝐵𝑎𝑡𝑡</m:t>
                          </m:r>
                        </m:sub>
                      </m:sSub>
                    </m:oMath>
                  </m:oMathPara>
                </a14:m>
                <a:endParaRPr lang="en-US" sz="1600" b="0"/>
              </a:p>
              <a:p>
                <a:pPr algn="ctr"/>
                <a:endParaRPr lang="en-US" sz="1600" b="0"/>
              </a:p>
              <a:p>
                <a:pPr algn="ctr"/>
                <a:r>
                  <a:rPr lang="en-US" sz="1600" b="0">
                    <a:solidFill>
                      <a:srgbClr val="FFFF00"/>
                    </a:solidFill>
                  </a:rPr>
                  <a:t>#Equality Constraints</a:t>
                </a:r>
                <a:r>
                  <a:rPr lang="en-US" sz="1600" b="0"/>
                  <a:t> </a:t>
                </a:r>
                <a14:m>
                  <m:oMath xmlns:m="http://schemas.openxmlformats.org/officeDocument/2006/math">
                    <m:r>
                      <a:rPr lang="en-US" sz="1600" b="0" i="0" smtClean="0">
                        <a:latin typeface="Cambria Math" panose="02040503050406030204" pitchFamily="18" charset="0"/>
                      </a:rPr>
                      <m:t>3</m:t>
                    </m:r>
                    <m:r>
                      <a:rPr lang="en-US" sz="1600" b="0" i="1" smtClean="0">
                        <a:latin typeface="Cambria Math" panose="02040503050406030204" pitchFamily="18" charset="0"/>
                      </a:rPr>
                      <m:t>𝑚</m:t>
                    </m:r>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𝑛</m:t>
                        </m:r>
                      </m:e>
                      <m:sub>
                        <m:r>
                          <a:rPr lang="en-US" sz="1600" b="0" i="1" smtClean="0">
                            <a:latin typeface="Cambria Math" panose="02040503050406030204" pitchFamily="18" charset="0"/>
                          </a:rPr>
                          <m:t>𝐵𝑎𝑡𝑡</m:t>
                        </m:r>
                      </m:sub>
                    </m:sSub>
                  </m:oMath>
                </a14:m>
                <a:r>
                  <a:rPr lang="en-US" sz="1600"/>
                  <a:t> (Linear)</a:t>
                </a:r>
              </a:p>
            </p:txBody>
          </p:sp>
        </mc:Choice>
        <mc:Fallback>
          <p:sp>
            <p:nvSpPr>
              <p:cNvPr id="3" name="Rectangle 2">
                <a:extLst>
                  <a:ext uri="{FF2B5EF4-FFF2-40B4-BE49-F238E27FC236}">
                    <a16:creationId xmlns:a16="http://schemas.microsoft.com/office/drawing/2014/main" id="{385404B8-F60E-B20B-165D-E497B38C2271}"/>
                  </a:ext>
                </a:extLst>
              </p:cNvPr>
              <p:cNvSpPr>
                <a:spLocks noRot="1" noChangeAspect="1" noMove="1" noResize="1" noEditPoints="1" noAdjustHandles="1" noChangeArrowheads="1" noChangeShapeType="1" noTextEdit="1"/>
              </p:cNvSpPr>
              <p:nvPr/>
            </p:nvSpPr>
            <p:spPr>
              <a:xfrm>
                <a:off x="286674" y="3685592"/>
                <a:ext cx="2196606" cy="2617432"/>
              </a:xfrm>
              <a:prstGeom prst="rect">
                <a:avLst/>
              </a:prstGeom>
              <a:blipFill>
                <a:blip r:embed="rId2"/>
                <a:stretch>
                  <a:fillRect/>
                </a:stretch>
              </a:blipFill>
              <a:ln/>
            </p:spPr>
            <p:txBody>
              <a:bodyPr/>
              <a:lstStyle/>
              <a:p>
                <a:r>
                  <a:rPr lang="en-IN">
                    <a:noFill/>
                  </a:rPr>
                  <a:t> </a:t>
                </a:r>
              </a:p>
            </p:txBody>
          </p:sp>
        </mc:Fallback>
      </mc:AlternateContent>
      <p:pic>
        <p:nvPicPr>
          <p:cNvPr id="7" name="Picture 6">
            <a:extLst>
              <a:ext uri="{FF2B5EF4-FFF2-40B4-BE49-F238E27FC236}">
                <a16:creationId xmlns:a16="http://schemas.microsoft.com/office/drawing/2014/main" id="{43D75466-9C73-ACE9-F2FC-507C7611F671}"/>
              </a:ext>
            </a:extLst>
          </p:cNvPr>
          <p:cNvPicPr>
            <a:picLocks noChangeAspect="1"/>
          </p:cNvPicPr>
          <p:nvPr/>
        </p:nvPicPr>
        <p:blipFill>
          <a:blip r:embed="rId3"/>
          <a:stretch>
            <a:fillRect/>
          </a:stretch>
        </p:blipFill>
        <p:spPr>
          <a:xfrm>
            <a:off x="3355521" y="2351215"/>
            <a:ext cx="7620000" cy="3709876"/>
          </a:xfrm>
          <a:custGeom>
            <a:avLst/>
            <a:gdLst>
              <a:gd name="connsiteX0" fmla="*/ 0 w 7620000"/>
              <a:gd name="connsiteY0" fmla="*/ 0 h 3709876"/>
              <a:gd name="connsiteX1" fmla="*/ 433754 w 7620000"/>
              <a:gd name="connsiteY1" fmla="*/ 0 h 3709876"/>
              <a:gd name="connsiteX2" fmla="*/ 1172308 w 7620000"/>
              <a:gd name="connsiteY2" fmla="*/ 0 h 3709876"/>
              <a:gd name="connsiteX3" fmla="*/ 1910862 w 7620000"/>
              <a:gd name="connsiteY3" fmla="*/ 0 h 3709876"/>
              <a:gd name="connsiteX4" fmla="*/ 2497015 w 7620000"/>
              <a:gd name="connsiteY4" fmla="*/ 0 h 3709876"/>
              <a:gd name="connsiteX5" fmla="*/ 2930769 w 7620000"/>
              <a:gd name="connsiteY5" fmla="*/ 0 h 3709876"/>
              <a:gd name="connsiteX6" fmla="*/ 3440723 w 7620000"/>
              <a:gd name="connsiteY6" fmla="*/ 0 h 3709876"/>
              <a:gd name="connsiteX7" fmla="*/ 4026877 w 7620000"/>
              <a:gd name="connsiteY7" fmla="*/ 0 h 3709876"/>
              <a:gd name="connsiteX8" fmla="*/ 4384431 w 7620000"/>
              <a:gd name="connsiteY8" fmla="*/ 0 h 3709876"/>
              <a:gd name="connsiteX9" fmla="*/ 4741985 w 7620000"/>
              <a:gd name="connsiteY9" fmla="*/ 0 h 3709876"/>
              <a:gd name="connsiteX10" fmla="*/ 5251938 w 7620000"/>
              <a:gd name="connsiteY10" fmla="*/ 0 h 3709876"/>
              <a:gd name="connsiteX11" fmla="*/ 5990492 w 7620000"/>
              <a:gd name="connsiteY11" fmla="*/ 0 h 3709876"/>
              <a:gd name="connsiteX12" fmla="*/ 6500446 w 7620000"/>
              <a:gd name="connsiteY12" fmla="*/ 0 h 3709876"/>
              <a:gd name="connsiteX13" fmla="*/ 6858000 w 7620000"/>
              <a:gd name="connsiteY13" fmla="*/ 0 h 3709876"/>
              <a:gd name="connsiteX14" fmla="*/ 7620000 w 7620000"/>
              <a:gd name="connsiteY14" fmla="*/ 0 h 3709876"/>
              <a:gd name="connsiteX15" fmla="*/ 7620000 w 7620000"/>
              <a:gd name="connsiteY15" fmla="*/ 418686 h 3709876"/>
              <a:gd name="connsiteX16" fmla="*/ 7620000 w 7620000"/>
              <a:gd name="connsiteY16" fmla="*/ 985767 h 3709876"/>
              <a:gd name="connsiteX17" fmla="*/ 7620000 w 7620000"/>
              <a:gd name="connsiteY17" fmla="*/ 1404453 h 3709876"/>
              <a:gd name="connsiteX18" fmla="*/ 7620000 w 7620000"/>
              <a:gd name="connsiteY18" fmla="*/ 1823139 h 3709876"/>
              <a:gd name="connsiteX19" fmla="*/ 7620000 w 7620000"/>
              <a:gd name="connsiteY19" fmla="*/ 2278924 h 3709876"/>
              <a:gd name="connsiteX20" fmla="*/ 7620000 w 7620000"/>
              <a:gd name="connsiteY20" fmla="*/ 2771807 h 3709876"/>
              <a:gd name="connsiteX21" fmla="*/ 7620000 w 7620000"/>
              <a:gd name="connsiteY21" fmla="*/ 3227592 h 3709876"/>
              <a:gd name="connsiteX22" fmla="*/ 7620000 w 7620000"/>
              <a:gd name="connsiteY22" fmla="*/ 3709876 h 3709876"/>
              <a:gd name="connsiteX23" fmla="*/ 7110046 w 7620000"/>
              <a:gd name="connsiteY23" fmla="*/ 3709876 h 3709876"/>
              <a:gd name="connsiteX24" fmla="*/ 6752492 w 7620000"/>
              <a:gd name="connsiteY24" fmla="*/ 3709876 h 3709876"/>
              <a:gd name="connsiteX25" fmla="*/ 6166338 w 7620000"/>
              <a:gd name="connsiteY25" fmla="*/ 3709876 h 3709876"/>
              <a:gd name="connsiteX26" fmla="*/ 5732585 w 7620000"/>
              <a:gd name="connsiteY26" fmla="*/ 3709876 h 3709876"/>
              <a:gd name="connsiteX27" fmla="*/ 5070231 w 7620000"/>
              <a:gd name="connsiteY27" fmla="*/ 3709876 h 3709876"/>
              <a:gd name="connsiteX28" fmla="*/ 4331677 w 7620000"/>
              <a:gd name="connsiteY28" fmla="*/ 3709876 h 3709876"/>
              <a:gd name="connsiteX29" fmla="*/ 3593123 w 7620000"/>
              <a:gd name="connsiteY29" fmla="*/ 3709876 h 3709876"/>
              <a:gd name="connsiteX30" fmla="*/ 2854569 w 7620000"/>
              <a:gd name="connsiteY30" fmla="*/ 3709876 h 3709876"/>
              <a:gd name="connsiteX31" fmla="*/ 2268415 w 7620000"/>
              <a:gd name="connsiteY31" fmla="*/ 3709876 h 3709876"/>
              <a:gd name="connsiteX32" fmla="*/ 1758462 w 7620000"/>
              <a:gd name="connsiteY32" fmla="*/ 3709876 h 3709876"/>
              <a:gd name="connsiteX33" fmla="*/ 1324708 w 7620000"/>
              <a:gd name="connsiteY33" fmla="*/ 3709876 h 3709876"/>
              <a:gd name="connsiteX34" fmla="*/ 890954 w 7620000"/>
              <a:gd name="connsiteY34" fmla="*/ 3709876 h 3709876"/>
              <a:gd name="connsiteX35" fmla="*/ 533400 w 7620000"/>
              <a:gd name="connsiteY35" fmla="*/ 3709876 h 3709876"/>
              <a:gd name="connsiteX36" fmla="*/ 0 w 7620000"/>
              <a:gd name="connsiteY36" fmla="*/ 3709876 h 3709876"/>
              <a:gd name="connsiteX37" fmla="*/ 0 w 7620000"/>
              <a:gd name="connsiteY37" fmla="*/ 3179894 h 3709876"/>
              <a:gd name="connsiteX38" fmla="*/ 0 w 7620000"/>
              <a:gd name="connsiteY38" fmla="*/ 2761208 h 3709876"/>
              <a:gd name="connsiteX39" fmla="*/ 0 w 7620000"/>
              <a:gd name="connsiteY39" fmla="*/ 2157028 h 3709876"/>
              <a:gd name="connsiteX40" fmla="*/ 0 w 7620000"/>
              <a:gd name="connsiteY40" fmla="*/ 1552848 h 3709876"/>
              <a:gd name="connsiteX41" fmla="*/ 0 w 7620000"/>
              <a:gd name="connsiteY41" fmla="*/ 985767 h 3709876"/>
              <a:gd name="connsiteX42" fmla="*/ 0 w 7620000"/>
              <a:gd name="connsiteY42" fmla="*/ 529982 h 3709876"/>
              <a:gd name="connsiteX43" fmla="*/ 0 w 7620000"/>
              <a:gd name="connsiteY43" fmla="*/ 0 h 3709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7620000" h="3709876" fill="none" extrusionOk="0">
                <a:moveTo>
                  <a:pt x="0" y="0"/>
                </a:moveTo>
                <a:cubicBezTo>
                  <a:pt x="174525" y="-50650"/>
                  <a:pt x="227871" y="26533"/>
                  <a:pt x="433754" y="0"/>
                </a:cubicBezTo>
                <a:cubicBezTo>
                  <a:pt x="639637" y="-26533"/>
                  <a:pt x="958968" y="69334"/>
                  <a:pt x="1172308" y="0"/>
                </a:cubicBezTo>
                <a:cubicBezTo>
                  <a:pt x="1385648" y="-69334"/>
                  <a:pt x="1749700" y="84485"/>
                  <a:pt x="1910862" y="0"/>
                </a:cubicBezTo>
                <a:cubicBezTo>
                  <a:pt x="2072024" y="-84485"/>
                  <a:pt x="2225058" y="27333"/>
                  <a:pt x="2497015" y="0"/>
                </a:cubicBezTo>
                <a:cubicBezTo>
                  <a:pt x="2768972" y="-27333"/>
                  <a:pt x="2780678" y="6218"/>
                  <a:pt x="2930769" y="0"/>
                </a:cubicBezTo>
                <a:cubicBezTo>
                  <a:pt x="3080860" y="-6218"/>
                  <a:pt x="3222965" y="4878"/>
                  <a:pt x="3440723" y="0"/>
                </a:cubicBezTo>
                <a:cubicBezTo>
                  <a:pt x="3658481" y="-4878"/>
                  <a:pt x="3864598" y="25852"/>
                  <a:pt x="4026877" y="0"/>
                </a:cubicBezTo>
                <a:cubicBezTo>
                  <a:pt x="4189156" y="-25852"/>
                  <a:pt x="4210869" y="28034"/>
                  <a:pt x="4384431" y="0"/>
                </a:cubicBezTo>
                <a:cubicBezTo>
                  <a:pt x="4557993" y="-28034"/>
                  <a:pt x="4628223" y="38554"/>
                  <a:pt x="4741985" y="0"/>
                </a:cubicBezTo>
                <a:cubicBezTo>
                  <a:pt x="4855747" y="-38554"/>
                  <a:pt x="4999716" y="40217"/>
                  <a:pt x="5251938" y="0"/>
                </a:cubicBezTo>
                <a:cubicBezTo>
                  <a:pt x="5504160" y="-40217"/>
                  <a:pt x="5761827" y="18813"/>
                  <a:pt x="5990492" y="0"/>
                </a:cubicBezTo>
                <a:cubicBezTo>
                  <a:pt x="6219157" y="-18813"/>
                  <a:pt x="6274288" y="33810"/>
                  <a:pt x="6500446" y="0"/>
                </a:cubicBezTo>
                <a:cubicBezTo>
                  <a:pt x="6726604" y="-33810"/>
                  <a:pt x="6697451" y="34160"/>
                  <a:pt x="6858000" y="0"/>
                </a:cubicBezTo>
                <a:cubicBezTo>
                  <a:pt x="7018549" y="-34160"/>
                  <a:pt x="7373872" y="18235"/>
                  <a:pt x="7620000" y="0"/>
                </a:cubicBezTo>
                <a:cubicBezTo>
                  <a:pt x="7649122" y="167468"/>
                  <a:pt x="7617191" y="332850"/>
                  <a:pt x="7620000" y="418686"/>
                </a:cubicBezTo>
                <a:cubicBezTo>
                  <a:pt x="7622809" y="504522"/>
                  <a:pt x="7556923" y="781226"/>
                  <a:pt x="7620000" y="985767"/>
                </a:cubicBezTo>
                <a:cubicBezTo>
                  <a:pt x="7683077" y="1190308"/>
                  <a:pt x="7596220" y="1282754"/>
                  <a:pt x="7620000" y="1404453"/>
                </a:cubicBezTo>
                <a:cubicBezTo>
                  <a:pt x="7643780" y="1526152"/>
                  <a:pt x="7605703" y="1668543"/>
                  <a:pt x="7620000" y="1823139"/>
                </a:cubicBezTo>
                <a:cubicBezTo>
                  <a:pt x="7634297" y="1977735"/>
                  <a:pt x="7588975" y="2181089"/>
                  <a:pt x="7620000" y="2278924"/>
                </a:cubicBezTo>
                <a:cubicBezTo>
                  <a:pt x="7651025" y="2376759"/>
                  <a:pt x="7572914" y="2611055"/>
                  <a:pt x="7620000" y="2771807"/>
                </a:cubicBezTo>
                <a:cubicBezTo>
                  <a:pt x="7667086" y="2932559"/>
                  <a:pt x="7602998" y="3115436"/>
                  <a:pt x="7620000" y="3227592"/>
                </a:cubicBezTo>
                <a:cubicBezTo>
                  <a:pt x="7637002" y="3339749"/>
                  <a:pt x="7572034" y="3540128"/>
                  <a:pt x="7620000" y="3709876"/>
                </a:cubicBezTo>
                <a:cubicBezTo>
                  <a:pt x="7410731" y="3749984"/>
                  <a:pt x="7218552" y="3694894"/>
                  <a:pt x="7110046" y="3709876"/>
                </a:cubicBezTo>
                <a:cubicBezTo>
                  <a:pt x="7001540" y="3724858"/>
                  <a:pt x="6849688" y="3706702"/>
                  <a:pt x="6752492" y="3709876"/>
                </a:cubicBezTo>
                <a:cubicBezTo>
                  <a:pt x="6655296" y="3713050"/>
                  <a:pt x="6445127" y="3653492"/>
                  <a:pt x="6166338" y="3709876"/>
                </a:cubicBezTo>
                <a:cubicBezTo>
                  <a:pt x="5887549" y="3766260"/>
                  <a:pt x="5853654" y="3709288"/>
                  <a:pt x="5732585" y="3709876"/>
                </a:cubicBezTo>
                <a:cubicBezTo>
                  <a:pt x="5611516" y="3710464"/>
                  <a:pt x="5248216" y="3702847"/>
                  <a:pt x="5070231" y="3709876"/>
                </a:cubicBezTo>
                <a:cubicBezTo>
                  <a:pt x="4892246" y="3716905"/>
                  <a:pt x="4576948" y="3634743"/>
                  <a:pt x="4331677" y="3709876"/>
                </a:cubicBezTo>
                <a:cubicBezTo>
                  <a:pt x="4086406" y="3785009"/>
                  <a:pt x="3951032" y="3632008"/>
                  <a:pt x="3593123" y="3709876"/>
                </a:cubicBezTo>
                <a:cubicBezTo>
                  <a:pt x="3235214" y="3787744"/>
                  <a:pt x="3129769" y="3678082"/>
                  <a:pt x="2854569" y="3709876"/>
                </a:cubicBezTo>
                <a:cubicBezTo>
                  <a:pt x="2579369" y="3741670"/>
                  <a:pt x="2437092" y="3678830"/>
                  <a:pt x="2268415" y="3709876"/>
                </a:cubicBezTo>
                <a:cubicBezTo>
                  <a:pt x="2099738" y="3740922"/>
                  <a:pt x="1924042" y="3693101"/>
                  <a:pt x="1758462" y="3709876"/>
                </a:cubicBezTo>
                <a:cubicBezTo>
                  <a:pt x="1592882" y="3726651"/>
                  <a:pt x="1495845" y="3699011"/>
                  <a:pt x="1324708" y="3709876"/>
                </a:cubicBezTo>
                <a:cubicBezTo>
                  <a:pt x="1153571" y="3720741"/>
                  <a:pt x="991039" y="3686001"/>
                  <a:pt x="890954" y="3709876"/>
                </a:cubicBezTo>
                <a:cubicBezTo>
                  <a:pt x="790869" y="3733751"/>
                  <a:pt x="624005" y="3685017"/>
                  <a:pt x="533400" y="3709876"/>
                </a:cubicBezTo>
                <a:cubicBezTo>
                  <a:pt x="442795" y="3734735"/>
                  <a:pt x="138489" y="3664776"/>
                  <a:pt x="0" y="3709876"/>
                </a:cubicBezTo>
                <a:cubicBezTo>
                  <a:pt x="-1654" y="3515451"/>
                  <a:pt x="19556" y="3428245"/>
                  <a:pt x="0" y="3179894"/>
                </a:cubicBezTo>
                <a:cubicBezTo>
                  <a:pt x="-19556" y="2931543"/>
                  <a:pt x="8645" y="2949455"/>
                  <a:pt x="0" y="2761208"/>
                </a:cubicBezTo>
                <a:cubicBezTo>
                  <a:pt x="-8645" y="2572961"/>
                  <a:pt x="38850" y="2432230"/>
                  <a:pt x="0" y="2157028"/>
                </a:cubicBezTo>
                <a:cubicBezTo>
                  <a:pt x="-38850" y="1881826"/>
                  <a:pt x="45781" y="1812157"/>
                  <a:pt x="0" y="1552848"/>
                </a:cubicBezTo>
                <a:cubicBezTo>
                  <a:pt x="-45781" y="1293539"/>
                  <a:pt x="63383" y="1141881"/>
                  <a:pt x="0" y="985767"/>
                </a:cubicBezTo>
                <a:cubicBezTo>
                  <a:pt x="-63383" y="829653"/>
                  <a:pt x="23133" y="723260"/>
                  <a:pt x="0" y="529982"/>
                </a:cubicBezTo>
                <a:cubicBezTo>
                  <a:pt x="-23133" y="336704"/>
                  <a:pt x="25715" y="146652"/>
                  <a:pt x="0" y="0"/>
                </a:cubicBezTo>
                <a:close/>
              </a:path>
              <a:path w="7620000" h="3709876" stroke="0" extrusionOk="0">
                <a:moveTo>
                  <a:pt x="0" y="0"/>
                </a:moveTo>
                <a:cubicBezTo>
                  <a:pt x="243881" y="-25886"/>
                  <a:pt x="256281" y="48478"/>
                  <a:pt x="509954" y="0"/>
                </a:cubicBezTo>
                <a:cubicBezTo>
                  <a:pt x="763627" y="-48478"/>
                  <a:pt x="856508" y="6081"/>
                  <a:pt x="943708" y="0"/>
                </a:cubicBezTo>
                <a:cubicBezTo>
                  <a:pt x="1030908" y="-6081"/>
                  <a:pt x="1156616" y="4931"/>
                  <a:pt x="1301262" y="0"/>
                </a:cubicBezTo>
                <a:cubicBezTo>
                  <a:pt x="1445908" y="-4931"/>
                  <a:pt x="1707148" y="22679"/>
                  <a:pt x="1811215" y="0"/>
                </a:cubicBezTo>
                <a:cubicBezTo>
                  <a:pt x="1915282" y="-22679"/>
                  <a:pt x="2266958" y="1368"/>
                  <a:pt x="2549769" y="0"/>
                </a:cubicBezTo>
                <a:cubicBezTo>
                  <a:pt x="2832580" y="-1368"/>
                  <a:pt x="2878115" y="28832"/>
                  <a:pt x="2983523" y="0"/>
                </a:cubicBezTo>
                <a:cubicBezTo>
                  <a:pt x="3088931" y="-28832"/>
                  <a:pt x="3290374" y="14481"/>
                  <a:pt x="3493477" y="0"/>
                </a:cubicBezTo>
                <a:cubicBezTo>
                  <a:pt x="3696580" y="-14481"/>
                  <a:pt x="3734316" y="40644"/>
                  <a:pt x="3851031" y="0"/>
                </a:cubicBezTo>
                <a:cubicBezTo>
                  <a:pt x="3967746" y="-40644"/>
                  <a:pt x="4122658" y="48349"/>
                  <a:pt x="4284785" y="0"/>
                </a:cubicBezTo>
                <a:cubicBezTo>
                  <a:pt x="4446912" y="-48349"/>
                  <a:pt x="4478822" y="23343"/>
                  <a:pt x="4642338" y="0"/>
                </a:cubicBezTo>
                <a:cubicBezTo>
                  <a:pt x="4805854" y="-23343"/>
                  <a:pt x="5188322" y="79142"/>
                  <a:pt x="5380892" y="0"/>
                </a:cubicBezTo>
                <a:cubicBezTo>
                  <a:pt x="5573462" y="-79142"/>
                  <a:pt x="5824170" y="3047"/>
                  <a:pt x="6119446" y="0"/>
                </a:cubicBezTo>
                <a:cubicBezTo>
                  <a:pt x="6414722" y="-3047"/>
                  <a:pt x="6588308" y="5178"/>
                  <a:pt x="6705600" y="0"/>
                </a:cubicBezTo>
                <a:cubicBezTo>
                  <a:pt x="6822892" y="-5178"/>
                  <a:pt x="7281624" y="24154"/>
                  <a:pt x="7620000" y="0"/>
                </a:cubicBezTo>
                <a:cubicBezTo>
                  <a:pt x="7630682" y="219392"/>
                  <a:pt x="7613082" y="374210"/>
                  <a:pt x="7620000" y="529982"/>
                </a:cubicBezTo>
                <a:cubicBezTo>
                  <a:pt x="7626918" y="685754"/>
                  <a:pt x="7590226" y="745407"/>
                  <a:pt x="7620000" y="948668"/>
                </a:cubicBezTo>
                <a:cubicBezTo>
                  <a:pt x="7649774" y="1151929"/>
                  <a:pt x="7591835" y="1276362"/>
                  <a:pt x="7620000" y="1404453"/>
                </a:cubicBezTo>
                <a:cubicBezTo>
                  <a:pt x="7648165" y="1532544"/>
                  <a:pt x="7608345" y="1827873"/>
                  <a:pt x="7620000" y="1934435"/>
                </a:cubicBezTo>
                <a:cubicBezTo>
                  <a:pt x="7631655" y="2040997"/>
                  <a:pt x="7586424" y="2334079"/>
                  <a:pt x="7620000" y="2464418"/>
                </a:cubicBezTo>
                <a:cubicBezTo>
                  <a:pt x="7653576" y="2594757"/>
                  <a:pt x="7602911" y="2715618"/>
                  <a:pt x="7620000" y="2883104"/>
                </a:cubicBezTo>
                <a:cubicBezTo>
                  <a:pt x="7637089" y="3050590"/>
                  <a:pt x="7540993" y="3449880"/>
                  <a:pt x="7620000" y="3709876"/>
                </a:cubicBezTo>
                <a:cubicBezTo>
                  <a:pt x="7414950" y="3750353"/>
                  <a:pt x="7303883" y="3706377"/>
                  <a:pt x="7186246" y="3709876"/>
                </a:cubicBezTo>
                <a:cubicBezTo>
                  <a:pt x="7068609" y="3713375"/>
                  <a:pt x="6747800" y="3659830"/>
                  <a:pt x="6523892" y="3709876"/>
                </a:cubicBezTo>
                <a:cubicBezTo>
                  <a:pt x="6299984" y="3759922"/>
                  <a:pt x="6044899" y="3642494"/>
                  <a:pt x="5861538" y="3709876"/>
                </a:cubicBezTo>
                <a:cubicBezTo>
                  <a:pt x="5678177" y="3777258"/>
                  <a:pt x="5339356" y="3643454"/>
                  <a:pt x="5199185" y="3709876"/>
                </a:cubicBezTo>
                <a:cubicBezTo>
                  <a:pt x="5059014" y="3776298"/>
                  <a:pt x="4871714" y="3683628"/>
                  <a:pt x="4765431" y="3709876"/>
                </a:cubicBezTo>
                <a:cubicBezTo>
                  <a:pt x="4659148" y="3736124"/>
                  <a:pt x="4322203" y="3673764"/>
                  <a:pt x="4179277" y="3709876"/>
                </a:cubicBezTo>
                <a:cubicBezTo>
                  <a:pt x="4036351" y="3745988"/>
                  <a:pt x="3720584" y="3656357"/>
                  <a:pt x="3593123" y="3709876"/>
                </a:cubicBezTo>
                <a:cubicBezTo>
                  <a:pt x="3465662" y="3763395"/>
                  <a:pt x="3192279" y="3654243"/>
                  <a:pt x="3083169" y="3709876"/>
                </a:cubicBezTo>
                <a:cubicBezTo>
                  <a:pt x="2974059" y="3765509"/>
                  <a:pt x="2733359" y="3649096"/>
                  <a:pt x="2420815" y="3709876"/>
                </a:cubicBezTo>
                <a:cubicBezTo>
                  <a:pt x="2108271" y="3770656"/>
                  <a:pt x="2147867" y="3671527"/>
                  <a:pt x="2063262" y="3709876"/>
                </a:cubicBezTo>
                <a:cubicBezTo>
                  <a:pt x="1978657" y="3748225"/>
                  <a:pt x="1740466" y="3679047"/>
                  <a:pt x="1553308" y="3709876"/>
                </a:cubicBezTo>
                <a:cubicBezTo>
                  <a:pt x="1366150" y="3740705"/>
                  <a:pt x="1323772" y="3691818"/>
                  <a:pt x="1119554" y="3709876"/>
                </a:cubicBezTo>
                <a:cubicBezTo>
                  <a:pt x="915336" y="3727934"/>
                  <a:pt x="260885" y="3645865"/>
                  <a:pt x="0" y="3709876"/>
                </a:cubicBezTo>
                <a:cubicBezTo>
                  <a:pt x="-17840" y="3501876"/>
                  <a:pt x="38837" y="3409796"/>
                  <a:pt x="0" y="3216992"/>
                </a:cubicBezTo>
                <a:cubicBezTo>
                  <a:pt x="-38837" y="3024188"/>
                  <a:pt x="1816" y="2877457"/>
                  <a:pt x="0" y="2612813"/>
                </a:cubicBezTo>
                <a:cubicBezTo>
                  <a:pt x="-1816" y="2348169"/>
                  <a:pt x="38257" y="2291376"/>
                  <a:pt x="0" y="2119929"/>
                </a:cubicBezTo>
                <a:cubicBezTo>
                  <a:pt x="-38257" y="1948482"/>
                  <a:pt x="8795" y="1763010"/>
                  <a:pt x="0" y="1552848"/>
                </a:cubicBezTo>
                <a:cubicBezTo>
                  <a:pt x="-8795" y="1342686"/>
                  <a:pt x="47538" y="1271384"/>
                  <a:pt x="0" y="1059965"/>
                </a:cubicBezTo>
                <a:cubicBezTo>
                  <a:pt x="-47538" y="848546"/>
                  <a:pt x="11588" y="721879"/>
                  <a:pt x="0" y="492884"/>
                </a:cubicBezTo>
                <a:cubicBezTo>
                  <a:pt x="-11588" y="263889"/>
                  <a:pt x="44785" y="138849"/>
                  <a:pt x="0" y="0"/>
                </a:cubicBezTo>
                <a:close/>
              </a:path>
            </a:pathLst>
          </a:custGeom>
          <a:ln w="19050">
            <a:solidFill>
              <a:schemeClr val="accent2"/>
            </a:solidFill>
            <a:extLst>
              <a:ext uri="{C807C97D-BFC1-408E-A445-0C87EB9F89A2}">
                <ask:lineSketchStyleProps xmlns:ask="http://schemas.microsoft.com/office/drawing/2018/sketchyshapes" sd="2683384424">
                  <a:prstGeom prst="rect">
                    <a:avLst/>
                  </a:prstGeom>
                  <ask:type>
                    <ask:lineSketchScribble/>
                  </ask:type>
                </ask:lineSketchStyleProps>
              </a:ext>
            </a:extLst>
          </a:ln>
        </p:spPr>
      </p:pic>
    </p:spTree>
    <p:extLst>
      <p:ext uri="{BB962C8B-B14F-4D97-AF65-F5344CB8AC3E}">
        <p14:creationId xmlns:p14="http://schemas.microsoft.com/office/powerpoint/2010/main" val="273307448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491573CC-48F8-9ED4-163D-9D8486A6222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132390" y="1979168"/>
            <a:ext cx="7851029" cy="4793550"/>
          </a:xfrm>
          <a:custGeom>
            <a:avLst/>
            <a:gdLst>
              <a:gd name="connsiteX0" fmla="*/ 0 w 7851029"/>
              <a:gd name="connsiteY0" fmla="*/ 0 h 4793550"/>
              <a:gd name="connsiteX1" fmla="*/ 639298 w 7851029"/>
              <a:gd name="connsiteY1" fmla="*/ 0 h 4793550"/>
              <a:gd name="connsiteX2" fmla="*/ 1043065 w 7851029"/>
              <a:gd name="connsiteY2" fmla="*/ 0 h 4793550"/>
              <a:gd name="connsiteX3" fmla="*/ 1682363 w 7851029"/>
              <a:gd name="connsiteY3" fmla="*/ 0 h 4793550"/>
              <a:gd name="connsiteX4" fmla="*/ 2321661 w 7851029"/>
              <a:gd name="connsiteY4" fmla="*/ 0 h 4793550"/>
              <a:gd name="connsiteX5" fmla="*/ 2646918 w 7851029"/>
              <a:gd name="connsiteY5" fmla="*/ 0 h 4793550"/>
              <a:gd name="connsiteX6" fmla="*/ 3286216 w 7851029"/>
              <a:gd name="connsiteY6" fmla="*/ 0 h 4793550"/>
              <a:gd name="connsiteX7" fmla="*/ 3611473 w 7851029"/>
              <a:gd name="connsiteY7" fmla="*/ 0 h 4793550"/>
              <a:gd name="connsiteX8" fmla="*/ 4250771 w 7851029"/>
              <a:gd name="connsiteY8" fmla="*/ 0 h 4793550"/>
              <a:gd name="connsiteX9" fmla="*/ 4576028 w 7851029"/>
              <a:gd name="connsiteY9" fmla="*/ 0 h 4793550"/>
              <a:gd name="connsiteX10" fmla="*/ 5215326 w 7851029"/>
              <a:gd name="connsiteY10" fmla="*/ 0 h 4793550"/>
              <a:gd name="connsiteX11" fmla="*/ 5619094 w 7851029"/>
              <a:gd name="connsiteY11" fmla="*/ 0 h 4793550"/>
              <a:gd name="connsiteX12" fmla="*/ 6258392 w 7851029"/>
              <a:gd name="connsiteY12" fmla="*/ 0 h 4793550"/>
              <a:gd name="connsiteX13" fmla="*/ 6976200 w 7851029"/>
              <a:gd name="connsiteY13" fmla="*/ 0 h 4793550"/>
              <a:gd name="connsiteX14" fmla="*/ 7851029 w 7851029"/>
              <a:gd name="connsiteY14" fmla="*/ 0 h 4793550"/>
              <a:gd name="connsiteX15" fmla="*/ 7851029 w 7851029"/>
              <a:gd name="connsiteY15" fmla="*/ 551258 h 4793550"/>
              <a:gd name="connsiteX16" fmla="*/ 7851029 w 7851029"/>
              <a:gd name="connsiteY16" fmla="*/ 1246323 h 4793550"/>
              <a:gd name="connsiteX17" fmla="*/ 7851029 w 7851029"/>
              <a:gd name="connsiteY17" fmla="*/ 1701710 h 4793550"/>
              <a:gd name="connsiteX18" fmla="*/ 7851029 w 7851029"/>
              <a:gd name="connsiteY18" fmla="*/ 2348840 h 4793550"/>
              <a:gd name="connsiteX19" fmla="*/ 7851029 w 7851029"/>
              <a:gd name="connsiteY19" fmla="*/ 3043904 h 4793550"/>
              <a:gd name="connsiteX20" fmla="*/ 7851029 w 7851029"/>
              <a:gd name="connsiteY20" fmla="*/ 3643098 h 4793550"/>
              <a:gd name="connsiteX21" fmla="*/ 7851029 w 7851029"/>
              <a:gd name="connsiteY21" fmla="*/ 4793550 h 4793550"/>
              <a:gd name="connsiteX22" fmla="*/ 7290241 w 7851029"/>
              <a:gd name="connsiteY22" fmla="*/ 4793550 h 4793550"/>
              <a:gd name="connsiteX23" fmla="*/ 6650943 w 7851029"/>
              <a:gd name="connsiteY23" fmla="*/ 4793550 h 4793550"/>
              <a:gd name="connsiteX24" fmla="*/ 6168666 w 7851029"/>
              <a:gd name="connsiteY24" fmla="*/ 4793550 h 4793550"/>
              <a:gd name="connsiteX25" fmla="*/ 5843409 w 7851029"/>
              <a:gd name="connsiteY25" fmla="*/ 4793550 h 4793550"/>
              <a:gd name="connsiteX26" fmla="*/ 5439642 w 7851029"/>
              <a:gd name="connsiteY26" fmla="*/ 4793550 h 4793550"/>
              <a:gd name="connsiteX27" fmla="*/ 4957364 w 7851029"/>
              <a:gd name="connsiteY27" fmla="*/ 4793550 h 4793550"/>
              <a:gd name="connsiteX28" fmla="*/ 4396576 w 7851029"/>
              <a:gd name="connsiteY28" fmla="*/ 4793550 h 4793550"/>
              <a:gd name="connsiteX29" fmla="*/ 3914299 w 7851029"/>
              <a:gd name="connsiteY29" fmla="*/ 4793550 h 4793550"/>
              <a:gd name="connsiteX30" fmla="*/ 3432021 w 7851029"/>
              <a:gd name="connsiteY30" fmla="*/ 4793550 h 4793550"/>
              <a:gd name="connsiteX31" fmla="*/ 2714213 w 7851029"/>
              <a:gd name="connsiteY31" fmla="*/ 4793550 h 4793550"/>
              <a:gd name="connsiteX32" fmla="*/ 2310446 w 7851029"/>
              <a:gd name="connsiteY32" fmla="*/ 4793550 h 4793550"/>
              <a:gd name="connsiteX33" fmla="*/ 1671148 w 7851029"/>
              <a:gd name="connsiteY33" fmla="*/ 4793550 h 4793550"/>
              <a:gd name="connsiteX34" fmla="*/ 953339 w 7851029"/>
              <a:gd name="connsiteY34" fmla="*/ 4793550 h 4793550"/>
              <a:gd name="connsiteX35" fmla="*/ 549572 w 7851029"/>
              <a:gd name="connsiteY35" fmla="*/ 4793550 h 4793550"/>
              <a:gd name="connsiteX36" fmla="*/ 0 w 7851029"/>
              <a:gd name="connsiteY36" fmla="*/ 4793550 h 4793550"/>
              <a:gd name="connsiteX37" fmla="*/ 0 w 7851029"/>
              <a:gd name="connsiteY37" fmla="*/ 4242292 h 4793550"/>
              <a:gd name="connsiteX38" fmla="*/ 0 w 7851029"/>
              <a:gd name="connsiteY38" fmla="*/ 3786905 h 4793550"/>
              <a:gd name="connsiteX39" fmla="*/ 0 w 7851029"/>
              <a:gd name="connsiteY39" fmla="*/ 3235646 h 4793550"/>
              <a:gd name="connsiteX40" fmla="*/ 0 w 7851029"/>
              <a:gd name="connsiteY40" fmla="*/ 2540582 h 4793550"/>
              <a:gd name="connsiteX41" fmla="*/ 0 w 7851029"/>
              <a:gd name="connsiteY41" fmla="*/ 1941388 h 4793550"/>
              <a:gd name="connsiteX42" fmla="*/ 0 w 7851029"/>
              <a:gd name="connsiteY42" fmla="*/ 1342194 h 4793550"/>
              <a:gd name="connsiteX43" fmla="*/ 0 w 7851029"/>
              <a:gd name="connsiteY43" fmla="*/ 743000 h 4793550"/>
              <a:gd name="connsiteX44" fmla="*/ 0 w 7851029"/>
              <a:gd name="connsiteY44" fmla="*/ 0 h 4793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7851029" h="4793550" fill="none" extrusionOk="0">
                <a:moveTo>
                  <a:pt x="0" y="0"/>
                </a:moveTo>
                <a:cubicBezTo>
                  <a:pt x="210335" y="-3185"/>
                  <a:pt x="449732" y="57259"/>
                  <a:pt x="639298" y="0"/>
                </a:cubicBezTo>
                <a:cubicBezTo>
                  <a:pt x="828864" y="-57259"/>
                  <a:pt x="932387" y="3689"/>
                  <a:pt x="1043065" y="0"/>
                </a:cubicBezTo>
                <a:cubicBezTo>
                  <a:pt x="1153743" y="-3689"/>
                  <a:pt x="1386019" y="36839"/>
                  <a:pt x="1682363" y="0"/>
                </a:cubicBezTo>
                <a:cubicBezTo>
                  <a:pt x="1978707" y="-36839"/>
                  <a:pt x="2191523" y="28519"/>
                  <a:pt x="2321661" y="0"/>
                </a:cubicBezTo>
                <a:cubicBezTo>
                  <a:pt x="2451799" y="-28519"/>
                  <a:pt x="2495868" y="33184"/>
                  <a:pt x="2646918" y="0"/>
                </a:cubicBezTo>
                <a:cubicBezTo>
                  <a:pt x="2797968" y="-33184"/>
                  <a:pt x="3046372" y="11119"/>
                  <a:pt x="3286216" y="0"/>
                </a:cubicBezTo>
                <a:cubicBezTo>
                  <a:pt x="3526060" y="-11119"/>
                  <a:pt x="3499773" y="29655"/>
                  <a:pt x="3611473" y="0"/>
                </a:cubicBezTo>
                <a:cubicBezTo>
                  <a:pt x="3723173" y="-29655"/>
                  <a:pt x="4122553" y="36150"/>
                  <a:pt x="4250771" y="0"/>
                </a:cubicBezTo>
                <a:cubicBezTo>
                  <a:pt x="4378989" y="-36150"/>
                  <a:pt x="4456394" y="121"/>
                  <a:pt x="4576028" y="0"/>
                </a:cubicBezTo>
                <a:cubicBezTo>
                  <a:pt x="4695662" y="-121"/>
                  <a:pt x="5004507" y="66317"/>
                  <a:pt x="5215326" y="0"/>
                </a:cubicBezTo>
                <a:cubicBezTo>
                  <a:pt x="5426145" y="-66317"/>
                  <a:pt x="5474667" y="21691"/>
                  <a:pt x="5619094" y="0"/>
                </a:cubicBezTo>
                <a:cubicBezTo>
                  <a:pt x="5763521" y="-21691"/>
                  <a:pt x="6004240" y="62272"/>
                  <a:pt x="6258392" y="0"/>
                </a:cubicBezTo>
                <a:cubicBezTo>
                  <a:pt x="6512544" y="-62272"/>
                  <a:pt x="6656480" y="61829"/>
                  <a:pt x="6976200" y="0"/>
                </a:cubicBezTo>
                <a:cubicBezTo>
                  <a:pt x="7295920" y="-61829"/>
                  <a:pt x="7595767" y="42913"/>
                  <a:pt x="7851029" y="0"/>
                </a:cubicBezTo>
                <a:cubicBezTo>
                  <a:pt x="7900004" y="262032"/>
                  <a:pt x="7826491" y="311542"/>
                  <a:pt x="7851029" y="551258"/>
                </a:cubicBezTo>
                <a:cubicBezTo>
                  <a:pt x="7875567" y="790974"/>
                  <a:pt x="7839180" y="946586"/>
                  <a:pt x="7851029" y="1246323"/>
                </a:cubicBezTo>
                <a:cubicBezTo>
                  <a:pt x="7862878" y="1546061"/>
                  <a:pt x="7833397" y="1557709"/>
                  <a:pt x="7851029" y="1701710"/>
                </a:cubicBezTo>
                <a:cubicBezTo>
                  <a:pt x="7868661" y="1845711"/>
                  <a:pt x="7847407" y="2185719"/>
                  <a:pt x="7851029" y="2348840"/>
                </a:cubicBezTo>
                <a:cubicBezTo>
                  <a:pt x="7854651" y="2511961"/>
                  <a:pt x="7777124" y="2881777"/>
                  <a:pt x="7851029" y="3043904"/>
                </a:cubicBezTo>
                <a:cubicBezTo>
                  <a:pt x="7924934" y="3206031"/>
                  <a:pt x="7841480" y="3409759"/>
                  <a:pt x="7851029" y="3643098"/>
                </a:cubicBezTo>
                <a:cubicBezTo>
                  <a:pt x="7860578" y="3876437"/>
                  <a:pt x="7850089" y="4296387"/>
                  <a:pt x="7851029" y="4793550"/>
                </a:cubicBezTo>
                <a:cubicBezTo>
                  <a:pt x="7653128" y="4860176"/>
                  <a:pt x="7418085" y="4779524"/>
                  <a:pt x="7290241" y="4793550"/>
                </a:cubicBezTo>
                <a:cubicBezTo>
                  <a:pt x="7162397" y="4807576"/>
                  <a:pt x="6918353" y="4728804"/>
                  <a:pt x="6650943" y="4793550"/>
                </a:cubicBezTo>
                <a:cubicBezTo>
                  <a:pt x="6383533" y="4858296"/>
                  <a:pt x="6314669" y="4767756"/>
                  <a:pt x="6168666" y="4793550"/>
                </a:cubicBezTo>
                <a:cubicBezTo>
                  <a:pt x="6022663" y="4819344"/>
                  <a:pt x="5994436" y="4786855"/>
                  <a:pt x="5843409" y="4793550"/>
                </a:cubicBezTo>
                <a:cubicBezTo>
                  <a:pt x="5692382" y="4800245"/>
                  <a:pt x="5560549" y="4779499"/>
                  <a:pt x="5439642" y="4793550"/>
                </a:cubicBezTo>
                <a:cubicBezTo>
                  <a:pt x="5318735" y="4807601"/>
                  <a:pt x="5073040" y="4772939"/>
                  <a:pt x="4957364" y="4793550"/>
                </a:cubicBezTo>
                <a:cubicBezTo>
                  <a:pt x="4841688" y="4814161"/>
                  <a:pt x="4590991" y="4753013"/>
                  <a:pt x="4396576" y="4793550"/>
                </a:cubicBezTo>
                <a:cubicBezTo>
                  <a:pt x="4202161" y="4834087"/>
                  <a:pt x="4076444" y="4768864"/>
                  <a:pt x="3914299" y="4793550"/>
                </a:cubicBezTo>
                <a:cubicBezTo>
                  <a:pt x="3752154" y="4818236"/>
                  <a:pt x="3546366" y="4788903"/>
                  <a:pt x="3432021" y="4793550"/>
                </a:cubicBezTo>
                <a:cubicBezTo>
                  <a:pt x="3317676" y="4798197"/>
                  <a:pt x="2956944" y="4738584"/>
                  <a:pt x="2714213" y="4793550"/>
                </a:cubicBezTo>
                <a:cubicBezTo>
                  <a:pt x="2471482" y="4848516"/>
                  <a:pt x="2440467" y="4752591"/>
                  <a:pt x="2310446" y="4793550"/>
                </a:cubicBezTo>
                <a:cubicBezTo>
                  <a:pt x="2180425" y="4834509"/>
                  <a:pt x="1930402" y="4777842"/>
                  <a:pt x="1671148" y="4793550"/>
                </a:cubicBezTo>
                <a:cubicBezTo>
                  <a:pt x="1411894" y="4809258"/>
                  <a:pt x="1285366" y="4738663"/>
                  <a:pt x="953339" y="4793550"/>
                </a:cubicBezTo>
                <a:cubicBezTo>
                  <a:pt x="621312" y="4848437"/>
                  <a:pt x="740273" y="4764948"/>
                  <a:pt x="549572" y="4793550"/>
                </a:cubicBezTo>
                <a:cubicBezTo>
                  <a:pt x="358871" y="4822152"/>
                  <a:pt x="122206" y="4772343"/>
                  <a:pt x="0" y="4793550"/>
                </a:cubicBezTo>
                <a:cubicBezTo>
                  <a:pt x="-38645" y="4653647"/>
                  <a:pt x="10477" y="4492571"/>
                  <a:pt x="0" y="4242292"/>
                </a:cubicBezTo>
                <a:cubicBezTo>
                  <a:pt x="-10477" y="3992013"/>
                  <a:pt x="9712" y="3918679"/>
                  <a:pt x="0" y="3786905"/>
                </a:cubicBezTo>
                <a:cubicBezTo>
                  <a:pt x="-9712" y="3655131"/>
                  <a:pt x="30249" y="3434140"/>
                  <a:pt x="0" y="3235646"/>
                </a:cubicBezTo>
                <a:cubicBezTo>
                  <a:pt x="-30249" y="3037152"/>
                  <a:pt x="67323" y="2719822"/>
                  <a:pt x="0" y="2540582"/>
                </a:cubicBezTo>
                <a:cubicBezTo>
                  <a:pt x="-67323" y="2361342"/>
                  <a:pt x="48592" y="2232998"/>
                  <a:pt x="0" y="1941388"/>
                </a:cubicBezTo>
                <a:cubicBezTo>
                  <a:pt x="-48592" y="1649778"/>
                  <a:pt x="54506" y="1615672"/>
                  <a:pt x="0" y="1342194"/>
                </a:cubicBezTo>
                <a:cubicBezTo>
                  <a:pt x="-54506" y="1068716"/>
                  <a:pt x="31364" y="1000814"/>
                  <a:pt x="0" y="743000"/>
                </a:cubicBezTo>
                <a:cubicBezTo>
                  <a:pt x="-31364" y="485186"/>
                  <a:pt x="47386" y="275037"/>
                  <a:pt x="0" y="0"/>
                </a:cubicBezTo>
                <a:close/>
              </a:path>
              <a:path w="7851029" h="4793550" stroke="0" extrusionOk="0">
                <a:moveTo>
                  <a:pt x="0" y="0"/>
                </a:moveTo>
                <a:cubicBezTo>
                  <a:pt x="147405" y="-36876"/>
                  <a:pt x="283451" y="8034"/>
                  <a:pt x="403767" y="0"/>
                </a:cubicBezTo>
                <a:cubicBezTo>
                  <a:pt x="524083" y="-8034"/>
                  <a:pt x="788977" y="13307"/>
                  <a:pt x="886045" y="0"/>
                </a:cubicBezTo>
                <a:cubicBezTo>
                  <a:pt x="983113" y="-13307"/>
                  <a:pt x="1293144" y="39601"/>
                  <a:pt x="1446832" y="0"/>
                </a:cubicBezTo>
                <a:cubicBezTo>
                  <a:pt x="1600520" y="-39601"/>
                  <a:pt x="1881933" y="52519"/>
                  <a:pt x="2086131" y="0"/>
                </a:cubicBezTo>
                <a:cubicBezTo>
                  <a:pt x="2290329" y="-52519"/>
                  <a:pt x="2532895" y="7615"/>
                  <a:pt x="2646918" y="0"/>
                </a:cubicBezTo>
                <a:cubicBezTo>
                  <a:pt x="2760941" y="-7615"/>
                  <a:pt x="2955563" y="39672"/>
                  <a:pt x="3050686" y="0"/>
                </a:cubicBezTo>
                <a:cubicBezTo>
                  <a:pt x="3145809" y="-39672"/>
                  <a:pt x="3371912" y="5827"/>
                  <a:pt x="3689984" y="0"/>
                </a:cubicBezTo>
                <a:cubicBezTo>
                  <a:pt x="4008056" y="-5827"/>
                  <a:pt x="4173713" y="46704"/>
                  <a:pt x="4407792" y="0"/>
                </a:cubicBezTo>
                <a:cubicBezTo>
                  <a:pt x="4641871" y="-46704"/>
                  <a:pt x="4624643" y="26789"/>
                  <a:pt x="4733049" y="0"/>
                </a:cubicBezTo>
                <a:cubicBezTo>
                  <a:pt x="4841455" y="-26789"/>
                  <a:pt x="5045683" y="44598"/>
                  <a:pt x="5136816" y="0"/>
                </a:cubicBezTo>
                <a:cubicBezTo>
                  <a:pt x="5227949" y="-44598"/>
                  <a:pt x="5589836" y="35491"/>
                  <a:pt x="5776114" y="0"/>
                </a:cubicBezTo>
                <a:cubicBezTo>
                  <a:pt x="5962392" y="-35491"/>
                  <a:pt x="6177537" y="843"/>
                  <a:pt x="6415412" y="0"/>
                </a:cubicBezTo>
                <a:cubicBezTo>
                  <a:pt x="6653287" y="-843"/>
                  <a:pt x="6629225" y="1060"/>
                  <a:pt x="6740669" y="0"/>
                </a:cubicBezTo>
                <a:cubicBezTo>
                  <a:pt x="6852113" y="-1060"/>
                  <a:pt x="6998535" y="10057"/>
                  <a:pt x="7065926" y="0"/>
                </a:cubicBezTo>
                <a:cubicBezTo>
                  <a:pt x="7133317" y="-10057"/>
                  <a:pt x="7463364" y="34123"/>
                  <a:pt x="7851029" y="0"/>
                </a:cubicBezTo>
                <a:cubicBezTo>
                  <a:pt x="7879616" y="266008"/>
                  <a:pt x="7825825" y="320798"/>
                  <a:pt x="7851029" y="551258"/>
                </a:cubicBezTo>
                <a:cubicBezTo>
                  <a:pt x="7876233" y="781718"/>
                  <a:pt x="7824178" y="810404"/>
                  <a:pt x="7851029" y="1006646"/>
                </a:cubicBezTo>
                <a:cubicBezTo>
                  <a:pt x="7877880" y="1202888"/>
                  <a:pt x="7788159" y="1458109"/>
                  <a:pt x="7851029" y="1701710"/>
                </a:cubicBezTo>
                <a:cubicBezTo>
                  <a:pt x="7913899" y="1945311"/>
                  <a:pt x="7825487" y="2087590"/>
                  <a:pt x="7851029" y="2396775"/>
                </a:cubicBezTo>
                <a:cubicBezTo>
                  <a:pt x="7876571" y="2705960"/>
                  <a:pt x="7808788" y="2808496"/>
                  <a:pt x="7851029" y="2948033"/>
                </a:cubicBezTo>
                <a:cubicBezTo>
                  <a:pt x="7893270" y="3087570"/>
                  <a:pt x="7811760" y="3201645"/>
                  <a:pt x="7851029" y="3403421"/>
                </a:cubicBezTo>
                <a:cubicBezTo>
                  <a:pt x="7890298" y="3605197"/>
                  <a:pt x="7773677" y="3833040"/>
                  <a:pt x="7851029" y="4050550"/>
                </a:cubicBezTo>
                <a:cubicBezTo>
                  <a:pt x="7928381" y="4268060"/>
                  <a:pt x="7794376" y="4447820"/>
                  <a:pt x="7851029" y="4793550"/>
                </a:cubicBezTo>
                <a:cubicBezTo>
                  <a:pt x="7731434" y="4795669"/>
                  <a:pt x="7591796" y="4754299"/>
                  <a:pt x="7447262" y="4793550"/>
                </a:cubicBezTo>
                <a:cubicBezTo>
                  <a:pt x="7302728" y="4832801"/>
                  <a:pt x="7051539" y="4708156"/>
                  <a:pt x="6729453" y="4793550"/>
                </a:cubicBezTo>
                <a:cubicBezTo>
                  <a:pt x="6407367" y="4878944"/>
                  <a:pt x="6479847" y="4772132"/>
                  <a:pt x="6247176" y="4793550"/>
                </a:cubicBezTo>
                <a:cubicBezTo>
                  <a:pt x="6014505" y="4814968"/>
                  <a:pt x="6043556" y="4758417"/>
                  <a:pt x="5843409" y="4793550"/>
                </a:cubicBezTo>
                <a:cubicBezTo>
                  <a:pt x="5643262" y="4828683"/>
                  <a:pt x="5335526" y="4774821"/>
                  <a:pt x="5125600" y="4793550"/>
                </a:cubicBezTo>
                <a:cubicBezTo>
                  <a:pt x="4915674" y="4812279"/>
                  <a:pt x="4657968" y="4781681"/>
                  <a:pt x="4486302" y="4793550"/>
                </a:cubicBezTo>
                <a:cubicBezTo>
                  <a:pt x="4314636" y="4805419"/>
                  <a:pt x="4124114" y="4772799"/>
                  <a:pt x="3768494" y="4793550"/>
                </a:cubicBezTo>
                <a:cubicBezTo>
                  <a:pt x="3412874" y="4814301"/>
                  <a:pt x="3368613" y="4768055"/>
                  <a:pt x="3129196" y="4793550"/>
                </a:cubicBezTo>
                <a:cubicBezTo>
                  <a:pt x="2889779" y="4819045"/>
                  <a:pt x="2811118" y="4773746"/>
                  <a:pt x="2568408" y="4793550"/>
                </a:cubicBezTo>
                <a:cubicBezTo>
                  <a:pt x="2325698" y="4813354"/>
                  <a:pt x="2306596" y="4761473"/>
                  <a:pt x="2086131" y="4793550"/>
                </a:cubicBezTo>
                <a:cubicBezTo>
                  <a:pt x="1865666" y="4825627"/>
                  <a:pt x="1834682" y="4748605"/>
                  <a:pt x="1603853" y="4793550"/>
                </a:cubicBezTo>
                <a:cubicBezTo>
                  <a:pt x="1373024" y="4838495"/>
                  <a:pt x="1090191" y="4760076"/>
                  <a:pt x="886045" y="4793550"/>
                </a:cubicBezTo>
                <a:cubicBezTo>
                  <a:pt x="681899" y="4827024"/>
                  <a:pt x="423980" y="4723694"/>
                  <a:pt x="0" y="4793550"/>
                </a:cubicBezTo>
                <a:cubicBezTo>
                  <a:pt x="-4341" y="4622629"/>
                  <a:pt x="45282" y="4465926"/>
                  <a:pt x="0" y="4146421"/>
                </a:cubicBezTo>
                <a:cubicBezTo>
                  <a:pt x="-45282" y="3826916"/>
                  <a:pt x="2273" y="3810646"/>
                  <a:pt x="0" y="3643098"/>
                </a:cubicBezTo>
                <a:cubicBezTo>
                  <a:pt x="-2273" y="3475550"/>
                  <a:pt x="48728" y="3257226"/>
                  <a:pt x="0" y="3043904"/>
                </a:cubicBezTo>
                <a:cubicBezTo>
                  <a:pt x="-48728" y="2830582"/>
                  <a:pt x="41257" y="2787232"/>
                  <a:pt x="0" y="2588517"/>
                </a:cubicBezTo>
                <a:cubicBezTo>
                  <a:pt x="-41257" y="2389802"/>
                  <a:pt x="34217" y="2135567"/>
                  <a:pt x="0" y="1989323"/>
                </a:cubicBezTo>
                <a:cubicBezTo>
                  <a:pt x="-34217" y="1843079"/>
                  <a:pt x="40087" y="1661600"/>
                  <a:pt x="0" y="1342194"/>
                </a:cubicBezTo>
                <a:cubicBezTo>
                  <a:pt x="-40087" y="1022788"/>
                  <a:pt x="16312" y="989600"/>
                  <a:pt x="0" y="886807"/>
                </a:cubicBezTo>
                <a:cubicBezTo>
                  <a:pt x="-16312" y="784014"/>
                  <a:pt x="60274" y="412422"/>
                  <a:pt x="0" y="0"/>
                </a:cubicBezTo>
                <a:close/>
              </a:path>
            </a:pathLst>
          </a:custGeom>
          <a:ln w="19050">
            <a:solidFill>
              <a:schemeClr val="accent2"/>
            </a:solidFill>
            <a:extLst>
              <a:ext uri="{C807C97D-BFC1-408E-A445-0C87EB9F89A2}">
                <ask:lineSketchStyleProps xmlns:ask="http://schemas.microsoft.com/office/drawing/2018/sketchyshapes" sd="464905084">
                  <a:prstGeom prst="rect">
                    <a:avLst/>
                  </a:prstGeom>
                  <ask:type>
                    <ask:lineSketchScribble/>
                  </ask:type>
                </ask:lineSketchStyleProps>
              </a:ext>
            </a:extLst>
          </a:ln>
        </p:spPr>
      </p:pic>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a:solidFill>
                  <a:schemeClr val="tx1"/>
                </a:solidFill>
                <a:latin typeface="+mj-lt"/>
                <a:ea typeface="+mj-ea"/>
                <a:cs typeface="+mj-cs"/>
              </a:rPr>
              <a:t>Optimization Formulation</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2000" kern="1200">
                <a:latin typeface="+mn-lt"/>
                <a:ea typeface="+mn-ea"/>
                <a:cs typeface="+mn-cs"/>
              </a:rPr>
              <a:t>Initialization Step 1b: Quadratic Objective, Linear Constraints</a:t>
            </a:r>
          </a:p>
        </p:txBody>
      </p:sp>
      <mc:AlternateContent xmlns:mc="http://schemas.openxmlformats.org/markup-compatibility/2006">
        <mc:Choice xmlns:a14="http://schemas.microsoft.com/office/drawing/2010/main" Requires="a14">
          <p:sp>
            <p:nvSpPr>
              <p:cNvPr id="3" name="Rectangle 2">
                <a:extLst>
                  <a:ext uri="{FF2B5EF4-FFF2-40B4-BE49-F238E27FC236}">
                    <a16:creationId xmlns:a16="http://schemas.microsoft.com/office/drawing/2014/main" id="{385404B8-F60E-B20B-165D-E497B38C2271}"/>
                  </a:ext>
                </a:extLst>
              </p:cNvPr>
              <p:cNvSpPr/>
              <p:nvPr/>
            </p:nvSpPr>
            <p:spPr>
              <a:xfrm>
                <a:off x="286674" y="3685592"/>
                <a:ext cx="2196606" cy="2617432"/>
              </a:xfrm>
              <a:prstGeom prst="rect">
                <a:avLst/>
              </a:prstGeom>
              <a:solidFill>
                <a:srgbClr val="002D61">
                  <a:alpha val="74902"/>
                </a:srgbClr>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1600">
                    <a:solidFill>
                      <a:srgbClr val="FFFF00"/>
                    </a:solidFill>
                  </a:rPr>
                  <a:t>#Types of variables</a:t>
                </a:r>
              </a:p>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8</m:t>
                      </m:r>
                    </m:oMath>
                  </m:oMathPara>
                </a14:m>
                <a:endParaRPr lang="en-US" sz="1600" b="0"/>
              </a:p>
              <a:p>
                <a:pPr algn="ctr"/>
                <a:r>
                  <a:rPr lang="en-US" sz="1600">
                    <a:solidFill>
                      <a:srgbClr val="FFFF00"/>
                    </a:solidFill>
                  </a:rPr>
                  <a:t>#Variables </a:t>
                </a:r>
              </a:p>
              <a:p>
                <a:pPr algn="ct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rPr>
                        <m:t>3</m:t>
                      </m:r>
                      <m:r>
                        <a:rPr lang="en-US" sz="1600" b="0" i="1" smtClean="0">
                          <a:latin typeface="Cambria Math" panose="02040503050406030204" pitchFamily="18" charset="0"/>
                        </a:rPr>
                        <m:t>𝑚</m:t>
                      </m:r>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𝑛</m:t>
                          </m:r>
                        </m:e>
                        <m:sub>
                          <m:r>
                            <a:rPr lang="en-US" sz="1600" b="0" i="1" smtClean="0">
                              <a:latin typeface="Cambria Math" panose="02040503050406030204" pitchFamily="18" charset="0"/>
                            </a:rPr>
                            <m:t>𝐷𝐸𝑅</m:t>
                          </m:r>
                        </m:sub>
                      </m:sSub>
                      <m:r>
                        <a:rPr lang="en-US" sz="1600" b="0" i="1" smtClean="0">
                          <a:latin typeface="Cambria Math" panose="02040503050406030204" pitchFamily="18" charset="0"/>
                        </a:rPr>
                        <m:t>+4</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𝑛</m:t>
                          </m:r>
                        </m:e>
                        <m:sub>
                          <m:r>
                            <a:rPr lang="en-US" sz="1600" b="0" i="1" smtClean="0">
                              <a:latin typeface="Cambria Math" panose="02040503050406030204" pitchFamily="18" charset="0"/>
                            </a:rPr>
                            <m:t>𝐵𝑎𝑡𝑡</m:t>
                          </m:r>
                        </m:sub>
                      </m:sSub>
                    </m:oMath>
                  </m:oMathPara>
                </a14:m>
                <a:endParaRPr lang="en-US" sz="1600" b="0"/>
              </a:p>
              <a:p>
                <a:pPr algn="ctr"/>
                <a:endParaRPr lang="en-US" sz="1600" b="0"/>
              </a:p>
              <a:p>
                <a:pPr algn="ctr"/>
                <a:r>
                  <a:rPr lang="en-US" sz="1600" b="0">
                    <a:solidFill>
                      <a:srgbClr val="FFFF00"/>
                    </a:solidFill>
                  </a:rPr>
                  <a:t>#Equality Constraints</a:t>
                </a:r>
                <a:r>
                  <a:rPr lang="en-US" sz="1600" b="0"/>
                  <a:t> </a:t>
                </a:r>
                <a14:m>
                  <m:oMath xmlns:m="http://schemas.openxmlformats.org/officeDocument/2006/math">
                    <m:r>
                      <a:rPr lang="en-US" sz="1600" b="0" i="0" smtClean="0">
                        <a:latin typeface="Cambria Math" panose="02040503050406030204" pitchFamily="18" charset="0"/>
                      </a:rPr>
                      <m:t>3</m:t>
                    </m:r>
                    <m:r>
                      <a:rPr lang="en-US" sz="1600" b="0" i="1" smtClean="0">
                        <a:latin typeface="Cambria Math" panose="02040503050406030204" pitchFamily="18" charset="0"/>
                      </a:rPr>
                      <m:t>𝑚</m:t>
                    </m:r>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𝑛</m:t>
                        </m:r>
                      </m:e>
                      <m:sub>
                        <m:r>
                          <a:rPr lang="en-US" sz="1600" b="0" i="1" smtClean="0">
                            <a:latin typeface="Cambria Math" panose="02040503050406030204" pitchFamily="18" charset="0"/>
                          </a:rPr>
                          <m:t>𝐵𝑎𝑡𝑡</m:t>
                        </m:r>
                      </m:sub>
                    </m:sSub>
                  </m:oMath>
                </a14:m>
                <a:r>
                  <a:rPr lang="en-US" sz="1600"/>
                  <a:t> (Linear)</a:t>
                </a:r>
              </a:p>
            </p:txBody>
          </p:sp>
        </mc:Choice>
        <mc:Fallback>
          <p:sp>
            <p:nvSpPr>
              <p:cNvPr id="3" name="Rectangle 2">
                <a:extLst>
                  <a:ext uri="{FF2B5EF4-FFF2-40B4-BE49-F238E27FC236}">
                    <a16:creationId xmlns:a16="http://schemas.microsoft.com/office/drawing/2014/main" id="{385404B8-F60E-B20B-165D-E497B38C2271}"/>
                  </a:ext>
                </a:extLst>
              </p:cNvPr>
              <p:cNvSpPr>
                <a:spLocks noRot="1" noChangeAspect="1" noMove="1" noResize="1" noEditPoints="1" noAdjustHandles="1" noChangeArrowheads="1" noChangeShapeType="1" noTextEdit="1"/>
              </p:cNvSpPr>
              <p:nvPr/>
            </p:nvSpPr>
            <p:spPr>
              <a:xfrm>
                <a:off x="286674" y="3685592"/>
                <a:ext cx="2196606" cy="2617432"/>
              </a:xfrm>
              <a:prstGeom prst="rect">
                <a:avLst/>
              </a:prstGeom>
              <a:blipFill>
                <a:blip r:embed="rId3"/>
                <a:stretch>
                  <a:fillRect/>
                </a:stretch>
              </a:blipFill>
              <a:ln/>
            </p:spPr>
            <p:txBody>
              <a:bodyPr/>
              <a:lstStyle/>
              <a:p>
                <a:r>
                  <a:rPr lang="en-IN">
                    <a:noFill/>
                  </a:rPr>
                  <a:t> </a:t>
                </a:r>
              </a:p>
            </p:txBody>
          </p:sp>
        </mc:Fallback>
      </mc:AlternateContent>
      <p:sp>
        <p:nvSpPr>
          <p:cNvPr id="7" name="Rectangle 6">
            <a:extLst>
              <a:ext uri="{FF2B5EF4-FFF2-40B4-BE49-F238E27FC236}">
                <a16:creationId xmlns:a16="http://schemas.microsoft.com/office/drawing/2014/main" id="{4DB17057-7A73-525F-E435-D23FEEB8EBD3}"/>
              </a:ext>
            </a:extLst>
          </p:cNvPr>
          <p:cNvSpPr/>
          <p:nvPr/>
        </p:nvSpPr>
        <p:spPr>
          <a:xfrm>
            <a:off x="5215169" y="1960250"/>
            <a:ext cx="2252287" cy="856301"/>
          </a:xfrm>
          <a:prstGeom prst="rect">
            <a:avLst/>
          </a:prstGeom>
          <a:solidFill>
            <a:schemeClr val="accent4">
              <a:alpha val="50000"/>
            </a:schemeClr>
          </a:solidFill>
          <a:ln>
            <a:solidFill>
              <a:schemeClr val="accent2"/>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F6E5B138-274E-51E4-6126-9E2109441208}"/>
              </a:ext>
            </a:extLst>
          </p:cNvPr>
          <p:cNvCxnSpPr>
            <a:cxnSpLocks/>
            <a:stCxn id="7" idx="1"/>
          </p:cNvCxnSpPr>
          <p:nvPr/>
        </p:nvCxnSpPr>
        <p:spPr>
          <a:xfrm flipH="1" flipV="1">
            <a:off x="1445601" y="1679388"/>
            <a:ext cx="3769568" cy="709013"/>
          </a:xfrm>
          <a:prstGeom prst="straightConnector1">
            <a:avLst/>
          </a:prstGeom>
          <a:ln w="19050">
            <a:prstDash val="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C74B951B-87FF-BA4C-BFCA-2073CBC9CF37}"/>
                  </a:ext>
                </a:extLst>
              </p:cNvPr>
              <p:cNvSpPr txBox="1"/>
              <p:nvPr/>
            </p:nvSpPr>
            <p:spPr>
              <a:xfrm>
                <a:off x="130084" y="221673"/>
                <a:ext cx="1649689" cy="3161635"/>
              </a:xfrm>
              <a:prstGeom prst="rect">
                <a:avLst/>
              </a:prstGeom>
              <a:solidFill>
                <a:schemeClr val="accent4">
                  <a:alpha val="50000"/>
                </a:schemeClr>
              </a:solidFill>
              <a:ln>
                <a:solidFill>
                  <a:schemeClr val="accent2"/>
                </a:solidFill>
              </a:ln>
            </p:spPr>
            <p:style>
              <a:lnRef idx="0">
                <a:scrgbClr r="0" g="0" b="0"/>
              </a:lnRef>
              <a:fillRef idx="0">
                <a:scrgbClr r="0" g="0" b="0"/>
              </a:fillRef>
              <a:effectRef idx="0">
                <a:scrgbClr r="0" g="0" b="0"/>
              </a:effectRef>
              <a:fontRef idx="minor">
                <a:schemeClr val="lt1"/>
              </a:fontRef>
            </p:style>
            <p:txBody>
              <a:bodyPr wrap="square" rtlCol="0">
                <a:spAutoFit/>
              </a:bodyPr>
              <a:lstStyle/>
              <a:p>
                <a:r>
                  <a:rPr lang="en-US">
                    <a:solidFill>
                      <a:schemeClr val="tx1"/>
                    </a:solidFill>
                  </a:rPr>
                  <a:t>A ‘fake’ line-loss function. We don’t want to involve </a:t>
                </a: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𝑙</m:t>
                        </m:r>
                      </m:e>
                      <m:sub>
                        <m:r>
                          <a:rPr lang="en-US" b="0" i="1" smtClean="0">
                            <a:solidFill>
                              <a:schemeClr val="tx1"/>
                            </a:solidFill>
                            <a:latin typeface="Cambria Math" panose="02040503050406030204" pitchFamily="18" charset="0"/>
                          </a:rPr>
                          <m:t>𝑖𝑗</m:t>
                        </m:r>
                      </m:sub>
                    </m:sSub>
                  </m:oMath>
                </a14:m>
                <a:r>
                  <a:rPr lang="en-US">
                    <a:solidFill>
                      <a:schemeClr val="tx1"/>
                    </a:solidFill>
                  </a:rPr>
                  <a:t> already as we’re yet to get good initialization for any of the Battery Variables.</a:t>
                </a:r>
              </a:p>
            </p:txBody>
          </p:sp>
        </mc:Choice>
        <mc:Fallback>
          <p:sp>
            <p:nvSpPr>
              <p:cNvPr id="9" name="TextBox 8">
                <a:extLst>
                  <a:ext uri="{FF2B5EF4-FFF2-40B4-BE49-F238E27FC236}">
                    <a16:creationId xmlns:a16="http://schemas.microsoft.com/office/drawing/2014/main" id="{C74B951B-87FF-BA4C-BFCA-2073CBC9CF37}"/>
                  </a:ext>
                </a:extLst>
              </p:cNvPr>
              <p:cNvSpPr txBox="1">
                <a:spLocks noRot="1" noChangeAspect="1" noMove="1" noResize="1" noEditPoints="1" noAdjustHandles="1" noChangeArrowheads="1" noChangeShapeType="1" noTextEdit="1"/>
              </p:cNvSpPr>
              <p:nvPr/>
            </p:nvSpPr>
            <p:spPr>
              <a:xfrm>
                <a:off x="130084" y="221673"/>
                <a:ext cx="1649689" cy="3161635"/>
              </a:xfrm>
              <a:prstGeom prst="rect">
                <a:avLst/>
              </a:prstGeom>
              <a:blipFill>
                <a:blip r:embed="rId4"/>
                <a:stretch>
                  <a:fillRect l="-2564" t="-768" b="-1919"/>
                </a:stretch>
              </a:blipFill>
              <a:ln>
                <a:solidFill>
                  <a:schemeClr val="accent2"/>
                </a:solidFill>
              </a:ln>
            </p:spPr>
            <p:txBody>
              <a:bodyPr/>
              <a:lstStyle/>
              <a:p>
                <a:r>
                  <a:rPr lang="en-IN">
                    <a:noFill/>
                  </a:rPr>
                  <a:t> </a:t>
                </a:r>
              </a:p>
            </p:txBody>
          </p:sp>
        </mc:Fallback>
      </mc:AlternateContent>
      <p:sp>
        <p:nvSpPr>
          <p:cNvPr id="10" name="Rectangle 9">
            <a:extLst>
              <a:ext uri="{FF2B5EF4-FFF2-40B4-BE49-F238E27FC236}">
                <a16:creationId xmlns:a16="http://schemas.microsoft.com/office/drawing/2014/main" id="{3934FA9C-20A9-4BE1-7BD1-7AB70E1BA00F}"/>
              </a:ext>
            </a:extLst>
          </p:cNvPr>
          <p:cNvSpPr/>
          <p:nvPr/>
        </p:nvSpPr>
        <p:spPr>
          <a:xfrm>
            <a:off x="7638350" y="2011097"/>
            <a:ext cx="3153974" cy="782140"/>
          </a:xfrm>
          <a:prstGeom prst="rect">
            <a:avLst/>
          </a:prstGeom>
          <a:solidFill>
            <a:schemeClr val="accent5">
              <a:alpha val="50000"/>
            </a:schemeClr>
          </a:solidFill>
          <a:ln>
            <a:solidFill>
              <a:schemeClr val="accent2"/>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3324F3E7-444D-0387-0768-03F7006A00C7}"/>
              </a:ext>
            </a:extLst>
          </p:cNvPr>
          <p:cNvCxnSpPr>
            <a:cxnSpLocks/>
            <a:stCxn id="21" idx="0"/>
            <a:endCxn id="12" idx="1"/>
          </p:cNvCxnSpPr>
          <p:nvPr/>
        </p:nvCxnSpPr>
        <p:spPr>
          <a:xfrm flipV="1">
            <a:off x="6629497" y="1345768"/>
            <a:ext cx="3167172" cy="1054990"/>
          </a:xfrm>
          <a:prstGeom prst="straightConnector1">
            <a:avLst/>
          </a:prstGeom>
          <a:ln w="19050">
            <a:prstDash val="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2" name="Rectangle 11">
                <a:extLst>
                  <a:ext uri="{FF2B5EF4-FFF2-40B4-BE49-F238E27FC236}">
                    <a16:creationId xmlns:a16="http://schemas.microsoft.com/office/drawing/2014/main" id="{38A3F245-F9B8-159D-0036-B7677842294F}"/>
                  </a:ext>
                </a:extLst>
              </p:cNvPr>
              <p:cNvSpPr/>
              <p:nvPr/>
            </p:nvSpPr>
            <p:spPr>
              <a:xfrm>
                <a:off x="9796669" y="341783"/>
                <a:ext cx="2390106" cy="200796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t>We use </a:t>
                </a:r>
                <a14:m>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𝑣</m:t>
                        </m:r>
                      </m:e>
                      <m:sub>
                        <m:r>
                          <a:rPr lang="en-US" sz="1600" b="0" i="1" smtClean="0">
                            <a:latin typeface="Cambria Math" panose="02040503050406030204" pitchFamily="18" charset="0"/>
                          </a:rPr>
                          <m:t>𝑗</m:t>
                        </m:r>
                      </m:sub>
                    </m:sSub>
                  </m:oMath>
                </a14:m>
                <a:r>
                  <a:rPr lang="en-US" sz="1600"/>
                  <a:t> results from Initialization Step </a:t>
                </a:r>
                <a14:m>
                  <m:oMath xmlns:m="http://schemas.openxmlformats.org/officeDocument/2006/math">
                    <m:r>
                      <a:rPr lang="en-US" sz="1600" b="0" i="1" smtClean="0">
                        <a:latin typeface="Cambria Math" panose="02040503050406030204" pitchFamily="18" charset="0"/>
                      </a:rPr>
                      <m:t>1</m:t>
                    </m:r>
                    <m:r>
                      <a:rPr lang="en-US" sz="1600" b="0" i="1" smtClean="0">
                        <a:latin typeface="Cambria Math" panose="02040503050406030204" pitchFamily="18" charset="0"/>
                      </a:rPr>
                      <m:t>𝑎</m:t>
                    </m:r>
                  </m:oMath>
                </a14:m>
                <a:r>
                  <a:rPr lang="en-US" sz="1600"/>
                  <a:t>. We can’t involve </a:t>
                </a:r>
                <a14:m>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𝑣</m:t>
                        </m:r>
                      </m:e>
                      <m:sub>
                        <m:r>
                          <a:rPr lang="en-US" sz="1600" b="0" i="1" smtClean="0">
                            <a:latin typeface="Cambria Math" panose="02040503050406030204" pitchFamily="18" charset="0"/>
                          </a:rPr>
                          <m:t>𝑗</m:t>
                        </m:r>
                      </m:sub>
                    </m:sSub>
                  </m:oMath>
                </a14:m>
                <a:r>
                  <a:rPr lang="en-US" sz="1600"/>
                  <a:t> as an optimization variable as that would make the ‘fake’ loss minimization function non-convex.</a:t>
                </a:r>
              </a:p>
            </p:txBody>
          </p:sp>
        </mc:Choice>
        <mc:Fallback>
          <p:sp>
            <p:nvSpPr>
              <p:cNvPr id="12" name="Rectangle 11">
                <a:extLst>
                  <a:ext uri="{FF2B5EF4-FFF2-40B4-BE49-F238E27FC236}">
                    <a16:creationId xmlns:a16="http://schemas.microsoft.com/office/drawing/2014/main" id="{38A3F245-F9B8-159D-0036-B7677842294F}"/>
                  </a:ext>
                </a:extLst>
              </p:cNvPr>
              <p:cNvSpPr>
                <a:spLocks noRot="1" noChangeAspect="1" noMove="1" noResize="1" noEditPoints="1" noAdjustHandles="1" noChangeArrowheads="1" noChangeShapeType="1" noTextEdit="1"/>
              </p:cNvSpPr>
              <p:nvPr/>
            </p:nvSpPr>
            <p:spPr>
              <a:xfrm>
                <a:off x="9796669" y="341783"/>
                <a:ext cx="2390106" cy="2007969"/>
              </a:xfrm>
              <a:prstGeom prst="rect">
                <a:avLst/>
              </a:prstGeom>
              <a:blipFill>
                <a:blip r:embed="rId5"/>
                <a:stretch>
                  <a:fillRect r="-761"/>
                </a:stretch>
              </a:blipFill>
            </p:spPr>
            <p:txBody>
              <a:bodyPr/>
              <a:lstStyle/>
              <a:p>
                <a:r>
                  <a:rPr lang="en-IN">
                    <a:noFill/>
                  </a:rPr>
                  <a:t> </a:t>
                </a:r>
              </a:p>
            </p:txBody>
          </p:sp>
        </mc:Fallback>
      </mc:AlternateContent>
      <p:cxnSp>
        <p:nvCxnSpPr>
          <p:cNvPr id="14" name="Straight Arrow Connector 13">
            <a:extLst>
              <a:ext uri="{FF2B5EF4-FFF2-40B4-BE49-F238E27FC236}">
                <a16:creationId xmlns:a16="http://schemas.microsoft.com/office/drawing/2014/main" id="{41FC999B-2C0C-2F49-8B02-76E8A6FF60C5}"/>
              </a:ext>
            </a:extLst>
          </p:cNvPr>
          <p:cNvCxnSpPr>
            <a:cxnSpLocks/>
            <a:stCxn id="17" idx="0"/>
            <a:endCxn id="12" idx="1"/>
          </p:cNvCxnSpPr>
          <p:nvPr/>
        </p:nvCxnSpPr>
        <p:spPr>
          <a:xfrm flipV="1">
            <a:off x="4793779" y="1345768"/>
            <a:ext cx="5002890" cy="3026203"/>
          </a:xfrm>
          <a:prstGeom prst="straightConnector1">
            <a:avLst/>
          </a:prstGeom>
          <a:ln w="19050">
            <a:prstDash val="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F285F30A-5279-0ED7-96CC-59F4794A9B24}"/>
              </a:ext>
            </a:extLst>
          </p:cNvPr>
          <p:cNvCxnSpPr>
            <a:cxnSpLocks/>
            <a:stCxn id="18" idx="0"/>
            <a:endCxn id="12" idx="1"/>
          </p:cNvCxnSpPr>
          <p:nvPr/>
        </p:nvCxnSpPr>
        <p:spPr>
          <a:xfrm flipV="1">
            <a:off x="5259409" y="1345768"/>
            <a:ext cx="4537260" cy="3038318"/>
          </a:xfrm>
          <a:prstGeom prst="straightConnector1">
            <a:avLst/>
          </a:prstGeom>
          <a:ln w="19050">
            <a:prstDash val="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3D4502DA-0949-24D0-2E2F-F4A56B9A0B67}"/>
              </a:ext>
            </a:extLst>
          </p:cNvPr>
          <p:cNvSpPr/>
          <p:nvPr/>
        </p:nvSpPr>
        <p:spPr>
          <a:xfrm>
            <a:off x="6429769" y="2400758"/>
            <a:ext cx="399456" cy="290855"/>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CD2D3D9-BD4E-B8D6-484E-2A9970CFA8F4}"/>
              </a:ext>
            </a:extLst>
          </p:cNvPr>
          <p:cNvSpPr/>
          <p:nvPr/>
        </p:nvSpPr>
        <p:spPr>
          <a:xfrm>
            <a:off x="4622885" y="4371971"/>
            <a:ext cx="341788" cy="316868"/>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3EB72B32-7CF3-6B08-750F-C21B0BAEE4AA}"/>
              </a:ext>
            </a:extLst>
          </p:cNvPr>
          <p:cNvSpPr/>
          <p:nvPr/>
        </p:nvSpPr>
        <p:spPr>
          <a:xfrm>
            <a:off x="5088515" y="4384086"/>
            <a:ext cx="341788" cy="297223"/>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130739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id="{E2545F20-7E4E-CAD3-6459-01DB96A8878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43781" y="3467618"/>
            <a:ext cx="495300" cy="104775"/>
          </a:xfrm>
          <a:prstGeom prst="rect">
            <a:avLst/>
          </a:prstGeom>
        </p:spPr>
      </p:pic>
      <p:sp>
        <p:nvSpPr>
          <p:cNvPr id="7" name="Content Placeholder 6">
            <a:extLst>
              <a:ext uri="{FF2B5EF4-FFF2-40B4-BE49-F238E27FC236}">
                <a16:creationId xmlns:a16="http://schemas.microsoft.com/office/drawing/2014/main" id="{8BD89157-8742-D079-1707-752D6EC7A11B}"/>
              </a:ext>
            </a:extLst>
          </p:cNvPr>
          <p:cNvSpPr>
            <a:spLocks noGrp="1"/>
          </p:cNvSpPr>
          <p:nvPr>
            <p:ph idx="1"/>
          </p:nvPr>
        </p:nvSpPr>
        <p:spPr>
          <a:xfrm>
            <a:off x="1279462" y="2025965"/>
            <a:ext cx="4311969" cy="1756378"/>
          </a:xfrm>
        </p:spPr>
        <p:txBody>
          <a:bodyPr/>
          <a:lstStyle/>
          <a:p>
            <a:pPr marL="0" indent="0">
              <a:buNone/>
            </a:pPr>
            <a:r>
              <a:rPr lang="en-US" dirty="0"/>
              <a:t>A simpler schematic for D-OPF.</a:t>
            </a:r>
            <a:endParaRPr lang="en-IN" dirty="0"/>
          </a:p>
        </p:txBody>
      </p:sp>
      <p:pic>
        <p:nvPicPr>
          <p:cNvPr id="11" name="Graphic 10">
            <a:extLst>
              <a:ext uri="{FF2B5EF4-FFF2-40B4-BE49-F238E27FC236}">
                <a16:creationId xmlns:a16="http://schemas.microsoft.com/office/drawing/2014/main" id="{82A50BD5-ABEC-A8FA-B586-CD7E9CF0887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839081" y="41518"/>
            <a:ext cx="6237923" cy="6774963"/>
          </a:xfrm>
          <a:prstGeom prst="rect">
            <a:avLst/>
          </a:prstGeom>
        </p:spPr>
      </p:pic>
    </p:spTree>
    <p:extLst>
      <p:ext uri="{BB962C8B-B14F-4D97-AF65-F5344CB8AC3E}">
        <p14:creationId xmlns:p14="http://schemas.microsoft.com/office/powerpoint/2010/main" val="178953154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a:solidFill>
                  <a:schemeClr val="tx1"/>
                </a:solidFill>
                <a:latin typeface="+mj-lt"/>
                <a:ea typeface="+mj-ea"/>
                <a:cs typeface="+mj-cs"/>
              </a:rPr>
              <a:t>Optimization Formulation</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2000" kern="1200">
                <a:latin typeface="+mn-lt"/>
                <a:ea typeface="+mn-ea"/>
                <a:cs typeface="+mn-cs"/>
              </a:rPr>
              <a:t>Initialization Step 1b: Quadratic Objective, Linear Constraints</a:t>
            </a:r>
          </a:p>
        </p:txBody>
      </p:sp>
      <mc:AlternateContent xmlns:mc="http://schemas.openxmlformats.org/markup-compatibility/2006">
        <mc:Choice xmlns:a14="http://schemas.microsoft.com/office/drawing/2010/main" Requires="a14">
          <p:sp>
            <p:nvSpPr>
              <p:cNvPr id="3" name="Rectangle 2">
                <a:extLst>
                  <a:ext uri="{FF2B5EF4-FFF2-40B4-BE49-F238E27FC236}">
                    <a16:creationId xmlns:a16="http://schemas.microsoft.com/office/drawing/2014/main" id="{385404B8-F60E-B20B-165D-E497B38C2271}"/>
                  </a:ext>
                </a:extLst>
              </p:cNvPr>
              <p:cNvSpPr/>
              <p:nvPr/>
            </p:nvSpPr>
            <p:spPr>
              <a:xfrm>
                <a:off x="286674" y="3685592"/>
                <a:ext cx="2196606" cy="2617432"/>
              </a:xfrm>
              <a:prstGeom prst="rect">
                <a:avLst/>
              </a:prstGeom>
              <a:solidFill>
                <a:srgbClr val="002D61">
                  <a:alpha val="74902"/>
                </a:srgbClr>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1600">
                    <a:solidFill>
                      <a:srgbClr val="FFFF00"/>
                    </a:solidFill>
                  </a:rPr>
                  <a:t>#Types of variables</a:t>
                </a:r>
              </a:p>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8</m:t>
                      </m:r>
                    </m:oMath>
                  </m:oMathPara>
                </a14:m>
                <a:endParaRPr lang="en-US" sz="1600" b="0"/>
              </a:p>
              <a:p>
                <a:pPr algn="ctr"/>
                <a:r>
                  <a:rPr lang="en-US" sz="1600">
                    <a:solidFill>
                      <a:srgbClr val="FFFF00"/>
                    </a:solidFill>
                  </a:rPr>
                  <a:t>#Variables </a:t>
                </a:r>
              </a:p>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8</m:t>
                      </m:r>
                      <m:r>
                        <a:rPr lang="en-US" sz="1600" b="0" i="1" smtClean="0">
                          <a:latin typeface="Cambria Math" panose="02040503050406030204" pitchFamily="18" charset="0"/>
                        </a:rPr>
                        <m:t>𝑚</m:t>
                      </m:r>
                    </m:oMath>
                  </m:oMathPara>
                </a14:m>
                <a:endParaRPr lang="en-US" sz="1600" b="0"/>
              </a:p>
              <a:p>
                <a:pPr algn="ctr"/>
                <a:endParaRPr lang="en-US" sz="1600" b="0"/>
              </a:p>
              <a:p>
                <a:pPr algn="ctr"/>
                <a:r>
                  <a:rPr lang="en-US" sz="1600" b="0">
                    <a:solidFill>
                      <a:srgbClr val="FFFF00"/>
                    </a:solidFill>
                  </a:rPr>
                  <a:t>#Equality Constraints</a:t>
                </a:r>
                <a:r>
                  <a:rPr lang="en-US" sz="1600" b="0"/>
                  <a:t> </a:t>
                </a:r>
                <a14:m>
                  <m:oMath xmlns:m="http://schemas.openxmlformats.org/officeDocument/2006/math">
                    <m:r>
                      <a:rPr lang="en-US" sz="1600" b="0" i="0" smtClean="0">
                        <a:latin typeface="Cambria Math" panose="02040503050406030204" pitchFamily="18" charset="0"/>
                      </a:rPr>
                      <m:t>4</m:t>
                    </m:r>
                    <m:r>
                      <a:rPr lang="en-US" sz="1600" b="0" i="1" smtClean="0">
                        <a:latin typeface="Cambria Math" panose="02040503050406030204" pitchFamily="18" charset="0"/>
                      </a:rPr>
                      <m:t>𝑚</m:t>
                    </m:r>
                  </m:oMath>
                </a14:m>
                <a:r>
                  <a:rPr lang="en-US" sz="1600"/>
                  <a:t> (Linear)</a:t>
                </a:r>
              </a:p>
            </p:txBody>
          </p:sp>
        </mc:Choice>
        <mc:Fallback>
          <p:sp>
            <p:nvSpPr>
              <p:cNvPr id="3" name="Rectangle 2">
                <a:extLst>
                  <a:ext uri="{FF2B5EF4-FFF2-40B4-BE49-F238E27FC236}">
                    <a16:creationId xmlns:a16="http://schemas.microsoft.com/office/drawing/2014/main" id="{385404B8-F60E-B20B-165D-E497B38C2271}"/>
                  </a:ext>
                </a:extLst>
              </p:cNvPr>
              <p:cNvSpPr>
                <a:spLocks noRot="1" noChangeAspect="1" noMove="1" noResize="1" noEditPoints="1" noAdjustHandles="1" noChangeArrowheads="1" noChangeShapeType="1" noTextEdit="1"/>
              </p:cNvSpPr>
              <p:nvPr/>
            </p:nvSpPr>
            <p:spPr>
              <a:xfrm>
                <a:off x="286674" y="3685592"/>
                <a:ext cx="2196606" cy="2617432"/>
              </a:xfrm>
              <a:prstGeom prst="rect">
                <a:avLst/>
              </a:prstGeom>
              <a:blipFill>
                <a:blip r:embed="rId2"/>
                <a:stretch>
                  <a:fillRect/>
                </a:stretch>
              </a:blipFill>
              <a:ln/>
            </p:spPr>
            <p:txBody>
              <a:bodyPr/>
              <a:lstStyle/>
              <a:p>
                <a:r>
                  <a:rPr lang="en-IN">
                    <a:noFill/>
                  </a:rPr>
                  <a:t> </a:t>
                </a:r>
              </a:p>
            </p:txBody>
          </p:sp>
        </mc:Fallback>
      </mc:AlternateContent>
      <p:sp>
        <p:nvSpPr>
          <p:cNvPr id="6" name="TextBox 5">
            <a:extLst>
              <a:ext uri="{FF2B5EF4-FFF2-40B4-BE49-F238E27FC236}">
                <a16:creationId xmlns:a16="http://schemas.microsoft.com/office/drawing/2014/main" id="{3A98446C-D434-7BCD-D076-841A75315D25}"/>
              </a:ext>
            </a:extLst>
          </p:cNvPr>
          <p:cNvSpPr txBox="1"/>
          <p:nvPr/>
        </p:nvSpPr>
        <p:spPr>
          <a:xfrm>
            <a:off x="286674" y="3039261"/>
            <a:ext cx="2196606" cy="646331"/>
          </a:xfrm>
          <a:prstGeom prst="rect">
            <a:avLst/>
          </a:prstGeom>
          <a:solidFill>
            <a:schemeClr val="accent1">
              <a:lumMod val="75000"/>
            </a:schemeClr>
          </a:solidFill>
          <a:ln>
            <a:solidFill>
              <a:schemeClr val="accent1"/>
            </a:solidFill>
          </a:ln>
        </p:spPr>
        <p:txBody>
          <a:bodyPr wrap="square" rtlCol="0">
            <a:spAutoFit/>
          </a:bodyPr>
          <a:lstStyle/>
          <a:p>
            <a:r>
              <a:rPr lang="en-US" u="sng">
                <a:solidFill>
                  <a:schemeClr val="bg1"/>
                </a:solidFill>
                <a:latin typeface="Cambria" panose="02040503050406030204" pitchFamily="18" charset="0"/>
                <a:ea typeface="Cambria" panose="02040503050406030204" pitchFamily="18" charset="0"/>
              </a:rPr>
              <a:t>Most Complicated </a:t>
            </a:r>
            <a:r>
              <a:rPr lang="en-US">
                <a:solidFill>
                  <a:schemeClr val="bg1"/>
                </a:solidFill>
                <a:latin typeface="Cambria" panose="02040503050406030204" pitchFamily="18" charset="0"/>
                <a:ea typeface="Cambria" panose="02040503050406030204" pitchFamily="18" charset="0"/>
              </a:rPr>
              <a:t>Scenario Possible</a:t>
            </a:r>
          </a:p>
        </p:txBody>
      </p:sp>
      <p:pic>
        <p:nvPicPr>
          <p:cNvPr id="8" name="Picture 7">
            <a:extLst>
              <a:ext uri="{FF2B5EF4-FFF2-40B4-BE49-F238E27FC236}">
                <a16:creationId xmlns:a16="http://schemas.microsoft.com/office/drawing/2014/main" id="{88624034-0068-8345-A82B-7C262D627F6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567300" y="1971364"/>
            <a:ext cx="6721085" cy="4796491"/>
          </a:xfrm>
          <a:custGeom>
            <a:avLst/>
            <a:gdLst>
              <a:gd name="connsiteX0" fmla="*/ 0 w 6721085"/>
              <a:gd name="connsiteY0" fmla="*/ 0 h 4796491"/>
              <a:gd name="connsiteX1" fmla="*/ 492880 w 6721085"/>
              <a:gd name="connsiteY1" fmla="*/ 0 h 4796491"/>
              <a:gd name="connsiteX2" fmla="*/ 918548 w 6721085"/>
              <a:gd name="connsiteY2" fmla="*/ 0 h 4796491"/>
              <a:gd name="connsiteX3" fmla="*/ 1478639 w 6721085"/>
              <a:gd name="connsiteY3" fmla="*/ 0 h 4796491"/>
              <a:gd name="connsiteX4" fmla="*/ 2105940 w 6721085"/>
              <a:gd name="connsiteY4" fmla="*/ 0 h 4796491"/>
              <a:gd name="connsiteX5" fmla="*/ 2464398 w 6721085"/>
              <a:gd name="connsiteY5" fmla="*/ 0 h 4796491"/>
              <a:gd name="connsiteX6" fmla="*/ 2957277 w 6721085"/>
              <a:gd name="connsiteY6" fmla="*/ 0 h 4796491"/>
              <a:gd name="connsiteX7" fmla="*/ 3382946 w 6721085"/>
              <a:gd name="connsiteY7" fmla="*/ 0 h 4796491"/>
              <a:gd name="connsiteX8" fmla="*/ 4077458 w 6721085"/>
              <a:gd name="connsiteY8" fmla="*/ 0 h 4796491"/>
              <a:gd name="connsiteX9" fmla="*/ 4570338 w 6721085"/>
              <a:gd name="connsiteY9" fmla="*/ 0 h 4796491"/>
              <a:gd name="connsiteX10" fmla="*/ 5197639 w 6721085"/>
              <a:gd name="connsiteY10" fmla="*/ 0 h 4796491"/>
              <a:gd name="connsiteX11" fmla="*/ 5623308 w 6721085"/>
              <a:gd name="connsiteY11" fmla="*/ 0 h 4796491"/>
              <a:gd name="connsiteX12" fmla="*/ 6116187 w 6721085"/>
              <a:gd name="connsiteY12" fmla="*/ 0 h 4796491"/>
              <a:gd name="connsiteX13" fmla="*/ 6721085 w 6721085"/>
              <a:gd name="connsiteY13" fmla="*/ 0 h 4796491"/>
              <a:gd name="connsiteX14" fmla="*/ 6721085 w 6721085"/>
              <a:gd name="connsiteY14" fmla="*/ 455667 h 4796491"/>
              <a:gd name="connsiteX15" fmla="*/ 6721085 w 6721085"/>
              <a:gd name="connsiteY15" fmla="*/ 959298 h 4796491"/>
              <a:gd name="connsiteX16" fmla="*/ 6721085 w 6721085"/>
              <a:gd name="connsiteY16" fmla="*/ 1462930 h 4796491"/>
              <a:gd name="connsiteX17" fmla="*/ 6721085 w 6721085"/>
              <a:gd name="connsiteY17" fmla="*/ 2062491 h 4796491"/>
              <a:gd name="connsiteX18" fmla="*/ 6721085 w 6721085"/>
              <a:gd name="connsiteY18" fmla="*/ 2518158 h 4796491"/>
              <a:gd name="connsiteX19" fmla="*/ 6721085 w 6721085"/>
              <a:gd name="connsiteY19" fmla="*/ 3213649 h 4796491"/>
              <a:gd name="connsiteX20" fmla="*/ 6721085 w 6721085"/>
              <a:gd name="connsiteY20" fmla="*/ 3717281 h 4796491"/>
              <a:gd name="connsiteX21" fmla="*/ 6721085 w 6721085"/>
              <a:gd name="connsiteY21" fmla="*/ 4220912 h 4796491"/>
              <a:gd name="connsiteX22" fmla="*/ 6721085 w 6721085"/>
              <a:gd name="connsiteY22" fmla="*/ 4796491 h 4796491"/>
              <a:gd name="connsiteX23" fmla="*/ 6093784 w 6721085"/>
              <a:gd name="connsiteY23" fmla="*/ 4796491 h 4796491"/>
              <a:gd name="connsiteX24" fmla="*/ 5533693 w 6721085"/>
              <a:gd name="connsiteY24" fmla="*/ 4796491 h 4796491"/>
              <a:gd name="connsiteX25" fmla="*/ 4973603 w 6721085"/>
              <a:gd name="connsiteY25" fmla="*/ 4796491 h 4796491"/>
              <a:gd name="connsiteX26" fmla="*/ 4480723 w 6721085"/>
              <a:gd name="connsiteY26" fmla="*/ 4796491 h 4796491"/>
              <a:gd name="connsiteX27" fmla="*/ 3920633 w 6721085"/>
              <a:gd name="connsiteY27" fmla="*/ 4796491 h 4796491"/>
              <a:gd name="connsiteX28" fmla="*/ 3494964 w 6721085"/>
              <a:gd name="connsiteY28" fmla="*/ 4796491 h 4796491"/>
              <a:gd name="connsiteX29" fmla="*/ 2800452 w 6721085"/>
              <a:gd name="connsiteY29" fmla="*/ 4796491 h 4796491"/>
              <a:gd name="connsiteX30" fmla="*/ 2173151 w 6721085"/>
              <a:gd name="connsiteY30" fmla="*/ 4796491 h 4796491"/>
              <a:gd name="connsiteX31" fmla="*/ 1814693 w 6721085"/>
              <a:gd name="connsiteY31" fmla="*/ 4796491 h 4796491"/>
              <a:gd name="connsiteX32" fmla="*/ 1321813 w 6721085"/>
              <a:gd name="connsiteY32" fmla="*/ 4796491 h 4796491"/>
              <a:gd name="connsiteX33" fmla="*/ 828934 w 6721085"/>
              <a:gd name="connsiteY33" fmla="*/ 4796491 h 4796491"/>
              <a:gd name="connsiteX34" fmla="*/ 0 w 6721085"/>
              <a:gd name="connsiteY34" fmla="*/ 4796491 h 4796491"/>
              <a:gd name="connsiteX35" fmla="*/ 0 w 6721085"/>
              <a:gd name="connsiteY35" fmla="*/ 4148965 h 4796491"/>
              <a:gd name="connsiteX36" fmla="*/ 0 w 6721085"/>
              <a:gd name="connsiteY36" fmla="*/ 3549403 h 4796491"/>
              <a:gd name="connsiteX37" fmla="*/ 0 w 6721085"/>
              <a:gd name="connsiteY37" fmla="*/ 2949842 h 4796491"/>
              <a:gd name="connsiteX38" fmla="*/ 0 w 6721085"/>
              <a:gd name="connsiteY38" fmla="*/ 2350281 h 4796491"/>
              <a:gd name="connsiteX39" fmla="*/ 0 w 6721085"/>
              <a:gd name="connsiteY39" fmla="*/ 1750719 h 4796491"/>
              <a:gd name="connsiteX40" fmla="*/ 0 w 6721085"/>
              <a:gd name="connsiteY40" fmla="*/ 1295053 h 4796491"/>
              <a:gd name="connsiteX41" fmla="*/ 0 w 6721085"/>
              <a:gd name="connsiteY41" fmla="*/ 599561 h 4796491"/>
              <a:gd name="connsiteX42" fmla="*/ 0 w 6721085"/>
              <a:gd name="connsiteY42" fmla="*/ 0 h 4796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6721085" h="4796491" fill="none" extrusionOk="0">
                <a:moveTo>
                  <a:pt x="0" y="0"/>
                </a:moveTo>
                <a:cubicBezTo>
                  <a:pt x="208204" y="-36723"/>
                  <a:pt x="298877" y="30023"/>
                  <a:pt x="492880" y="0"/>
                </a:cubicBezTo>
                <a:cubicBezTo>
                  <a:pt x="686883" y="-30023"/>
                  <a:pt x="812056" y="5369"/>
                  <a:pt x="918548" y="0"/>
                </a:cubicBezTo>
                <a:cubicBezTo>
                  <a:pt x="1025040" y="-5369"/>
                  <a:pt x="1329016" y="55832"/>
                  <a:pt x="1478639" y="0"/>
                </a:cubicBezTo>
                <a:cubicBezTo>
                  <a:pt x="1628262" y="-55832"/>
                  <a:pt x="1813580" y="54767"/>
                  <a:pt x="2105940" y="0"/>
                </a:cubicBezTo>
                <a:cubicBezTo>
                  <a:pt x="2398300" y="-54767"/>
                  <a:pt x="2375678" y="36546"/>
                  <a:pt x="2464398" y="0"/>
                </a:cubicBezTo>
                <a:cubicBezTo>
                  <a:pt x="2553118" y="-36546"/>
                  <a:pt x="2848575" y="25927"/>
                  <a:pt x="2957277" y="0"/>
                </a:cubicBezTo>
                <a:cubicBezTo>
                  <a:pt x="3065979" y="-25927"/>
                  <a:pt x="3194610" y="24656"/>
                  <a:pt x="3382946" y="0"/>
                </a:cubicBezTo>
                <a:cubicBezTo>
                  <a:pt x="3571282" y="-24656"/>
                  <a:pt x="3882727" y="18018"/>
                  <a:pt x="4077458" y="0"/>
                </a:cubicBezTo>
                <a:cubicBezTo>
                  <a:pt x="4272189" y="-18018"/>
                  <a:pt x="4457775" y="9619"/>
                  <a:pt x="4570338" y="0"/>
                </a:cubicBezTo>
                <a:cubicBezTo>
                  <a:pt x="4682901" y="-9619"/>
                  <a:pt x="5004427" y="51487"/>
                  <a:pt x="5197639" y="0"/>
                </a:cubicBezTo>
                <a:cubicBezTo>
                  <a:pt x="5390851" y="-51487"/>
                  <a:pt x="5500044" y="34199"/>
                  <a:pt x="5623308" y="0"/>
                </a:cubicBezTo>
                <a:cubicBezTo>
                  <a:pt x="5746572" y="-34199"/>
                  <a:pt x="5974244" y="19894"/>
                  <a:pt x="6116187" y="0"/>
                </a:cubicBezTo>
                <a:cubicBezTo>
                  <a:pt x="6258130" y="-19894"/>
                  <a:pt x="6569714" y="45724"/>
                  <a:pt x="6721085" y="0"/>
                </a:cubicBezTo>
                <a:cubicBezTo>
                  <a:pt x="6755592" y="102269"/>
                  <a:pt x="6702990" y="238066"/>
                  <a:pt x="6721085" y="455667"/>
                </a:cubicBezTo>
                <a:cubicBezTo>
                  <a:pt x="6739180" y="673268"/>
                  <a:pt x="6689731" y="775489"/>
                  <a:pt x="6721085" y="959298"/>
                </a:cubicBezTo>
                <a:cubicBezTo>
                  <a:pt x="6752439" y="1143107"/>
                  <a:pt x="6697900" y="1321622"/>
                  <a:pt x="6721085" y="1462930"/>
                </a:cubicBezTo>
                <a:cubicBezTo>
                  <a:pt x="6744270" y="1604238"/>
                  <a:pt x="6707838" y="1935430"/>
                  <a:pt x="6721085" y="2062491"/>
                </a:cubicBezTo>
                <a:cubicBezTo>
                  <a:pt x="6734332" y="2189552"/>
                  <a:pt x="6672023" y="2353389"/>
                  <a:pt x="6721085" y="2518158"/>
                </a:cubicBezTo>
                <a:cubicBezTo>
                  <a:pt x="6770147" y="2682927"/>
                  <a:pt x="6641280" y="2926353"/>
                  <a:pt x="6721085" y="3213649"/>
                </a:cubicBezTo>
                <a:cubicBezTo>
                  <a:pt x="6800890" y="3500945"/>
                  <a:pt x="6680480" y="3610357"/>
                  <a:pt x="6721085" y="3717281"/>
                </a:cubicBezTo>
                <a:cubicBezTo>
                  <a:pt x="6761690" y="3824205"/>
                  <a:pt x="6717457" y="4009813"/>
                  <a:pt x="6721085" y="4220912"/>
                </a:cubicBezTo>
                <a:cubicBezTo>
                  <a:pt x="6724713" y="4432011"/>
                  <a:pt x="6706123" y="4556330"/>
                  <a:pt x="6721085" y="4796491"/>
                </a:cubicBezTo>
                <a:cubicBezTo>
                  <a:pt x="6507559" y="4811416"/>
                  <a:pt x="6341811" y="4748241"/>
                  <a:pt x="6093784" y="4796491"/>
                </a:cubicBezTo>
                <a:cubicBezTo>
                  <a:pt x="5845757" y="4844741"/>
                  <a:pt x="5704808" y="4743634"/>
                  <a:pt x="5533693" y="4796491"/>
                </a:cubicBezTo>
                <a:cubicBezTo>
                  <a:pt x="5362578" y="4849348"/>
                  <a:pt x="5129510" y="4753212"/>
                  <a:pt x="4973603" y="4796491"/>
                </a:cubicBezTo>
                <a:cubicBezTo>
                  <a:pt x="4817696" y="4839770"/>
                  <a:pt x="4609094" y="4746844"/>
                  <a:pt x="4480723" y="4796491"/>
                </a:cubicBezTo>
                <a:cubicBezTo>
                  <a:pt x="4352352" y="4846138"/>
                  <a:pt x="4199345" y="4774422"/>
                  <a:pt x="3920633" y="4796491"/>
                </a:cubicBezTo>
                <a:cubicBezTo>
                  <a:pt x="3641921" y="4818560"/>
                  <a:pt x="3670891" y="4788676"/>
                  <a:pt x="3494964" y="4796491"/>
                </a:cubicBezTo>
                <a:cubicBezTo>
                  <a:pt x="3319037" y="4804306"/>
                  <a:pt x="3122359" y="4752832"/>
                  <a:pt x="2800452" y="4796491"/>
                </a:cubicBezTo>
                <a:cubicBezTo>
                  <a:pt x="2478545" y="4840150"/>
                  <a:pt x="2357810" y="4786711"/>
                  <a:pt x="2173151" y="4796491"/>
                </a:cubicBezTo>
                <a:cubicBezTo>
                  <a:pt x="1988492" y="4806271"/>
                  <a:pt x="1985994" y="4755225"/>
                  <a:pt x="1814693" y="4796491"/>
                </a:cubicBezTo>
                <a:cubicBezTo>
                  <a:pt x="1643392" y="4837757"/>
                  <a:pt x="1443224" y="4752584"/>
                  <a:pt x="1321813" y="4796491"/>
                </a:cubicBezTo>
                <a:cubicBezTo>
                  <a:pt x="1200402" y="4840398"/>
                  <a:pt x="1068690" y="4770449"/>
                  <a:pt x="828934" y="4796491"/>
                </a:cubicBezTo>
                <a:cubicBezTo>
                  <a:pt x="589178" y="4822533"/>
                  <a:pt x="288243" y="4730457"/>
                  <a:pt x="0" y="4796491"/>
                </a:cubicBezTo>
                <a:cubicBezTo>
                  <a:pt x="-10462" y="4491709"/>
                  <a:pt x="49044" y="4379273"/>
                  <a:pt x="0" y="4148965"/>
                </a:cubicBezTo>
                <a:cubicBezTo>
                  <a:pt x="-49044" y="3918657"/>
                  <a:pt x="66381" y="3818560"/>
                  <a:pt x="0" y="3549403"/>
                </a:cubicBezTo>
                <a:cubicBezTo>
                  <a:pt x="-66381" y="3280246"/>
                  <a:pt x="20397" y="3207593"/>
                  <a:pt x="0" y="2949842"/>
                </a:cubicBezTo>
                <a:cubicBezTo>
                  <a:pt x="-20397" y="2692091"/>
                  <a:pt x="32286" y="2477787"/>
                  <a:pt x="0" y="2350281"/>
                </a:cubicBezTo>
                <a:cubicBezTo>
                  <a:pt x="-32286" y="2222775"/>
                  <a:pt x="26604" y="1999192"/>
                  <a:pt x="0" y="1750719"/>
                </a:cubicBezTo>
                <a:cubicBezTo>
                  <a:pt x="-26604" y="1502246"/>
                  <a:pt x="52978" y="1414524"/>
                  <a:pt x="0" y="1295053"/>
                </a:cubicBezTo>
                <a:cubicBezTo>
                  <a:pt x="-52978" y="1175582"/>
                  <a:pt x="19719" y="861869"/>
                  <a:pt x="0" y="599561"/>
                </a:cubicBezTo>
                <a:cubicBezTo>
                  <a:pt x="-19719" y="337253"/>
                  <a:pt x="12395" y="247550"/>
                  <a:pt x="0" y="0"/>
                </a:cubicBezTo>
                <a:close/>
              </a:path>
              <a:path w="6721085" h="4796491" stroke="0" extrusionOk="0">
                <a:moveTo>
                  <a:pt x="0" y="0"/>
                </a:moveTo>
                <a:cubicBezTo>
                  <a:pt x="104575" y="-6542"/>
                  <a:pt x="234373" y="5745"/>
                  <a:pt x="358458" y="0"/>
                </a:cubicBezTo>
                <a:cubicBezTo>
                  <a:pt x="482543" y="-5745"/>
                  <a:pt x="623543" y="50435"/>
                  <a:pt x="784127" y="0"/>
                </a:cubicBezTo>
                <a:cubicBezTo>
                  <a:pt x="944711" y="-50435"/>
                  <a:pt x="1072637" y="28721"/>
                  <a:pt x="1209795" y="0"/>
                </a:cubicBezTo>
                <a:cubicBezTo>
                  <a:pt x="1346953" y="-28721"/>
                  <a:pt x="1733283" y="36412"/>
                  <a:pt x="1904307" y="0"/>
                </a:cubicBezTo>
                <a:cubicBezTo>
                  <a:pt x="2075331" y="-36412"/>
                  <a:pt x="2433847" y="10400"/>
                  <a:pt x="2598820" y="0"/>
                </a:cubicBezTo>
                <a:cubicBezTo>
                  <a:pt x="2763793" y="-10400"/>
                  <a:pt x="2825083" y="6478"/>
                  <a:pt x="2957277" y="0"/>
                </a:cubicBezTo>
                <a:cubicBezTo>
                  <a:pt x="3089471" y="-6478"/>
                  <a:pt x="3237152" y="53654"/>
                  <a:pt x="3450157" y="0"/>
                </a:cubicBezTo>
                <a:cubicBezTo>
                  <a:pt x="3663162" y="-53654"/>
                  <a:pt x="3832790" y="69015"/>
                  <a:pt x="4144669" y="0"/>
                </a:cubicBezTo>
                <a:cubicBezTo>
                  <a:pt x="4456548" y="-69015"/>
                  <a:pt x="4519315" y="29917"/>
                  <a:pt x="4637549" y="0"/>
                </a:cubicBezTo>
                <a:cubicBezTo>
                  <a:pt x="4755783" y="-29917"/>
                  <a:pt x="4894388" y="37410"/>
                  <a:pt x="4996007" y="0"/>
                </a:cubicBezTo>
                <a:cubicBezTo>
                  <a:pt x="5097626" y="-37410"/>
                  <a:pt x="5304436" y="38129"/>
                  <a:pt x="5556097" y="0"/>
                </a:cubicBezTo>
                <a:cubicBezTo>
                  <a:pt x="5807758" y="-38129"/>
                  <a:pt x="6020114" y="46524"/>
                  <a:pt x="6183398" y="0"/>
                </a:cubicBezTo>
                <a:cubicBezTo>
                  <a:pt x="6346682" y="-46524"/>
                  <a:pt x="6562687" y="8933"/>
                  <a:pt x="6721085" y="0"/>
                </a:cubicBezTo>
                <a:cubicBezTo>
                  <a:pt x="6733141" y="168037"/>
                  <a:pt x="6677063" y="348019"/>
                  <a:pt x="6721085" y="455667"/>
                </a:cubicBezTo>
                <a:cubicBezTo>
                  <a:pt x="6765107" y="563315"/>
                  <a:pt x="6641951" y="917463"/>
                  <a:pt x="6721085" y="1151158"/>
                </a:cubicBezTo>
                <a:cubicBezTo>
                  <a:pt x="6800219" y="1384853"/>
                  <a:pt x="6701110" y="1514347"/>
                  <a:pt x="6721085" y="1750719"/>
                </a:cubicBezTo>
                <a:cubicBezTo>
                  <a:pt x="6741060" y="1987091"/>
                  <a:pt x="6691293" y="2186843"/>
                  <a:pt x="6721085" y="2302316"/>
                </a:cubicBezTo>
                <a:cubicBezTo>
                  <a:pt x="6750877" y="2417789"/>
                  <a:pt x="6675228" y="2718968"/>
                  <a:pt x="6721085" y="2853912"/>
                </a:cubicBezTo>
                <a:cubicBezTo>
                  <a:pt x="6766942" y="2988856"/>
                  <a:pt x="6670185" y="3233183"/>
                  <a:pt x="6721085" y="3405509"/>
                </a:cubicBezTo>
                <a:cubicBezTo>
                  <a:pt x="6771985" y="3577835"/>
                  <a:pt x="6703208" y="3840956"/>
                  <a:pt x="6721085" y="4005070"/>
                </a:cubicBezTo>
                <a:cubicBezTo>
                  <a:pt x="6738962" y="4169184"/>
                  <a:pt x="6702660" y="4581256"/>
                  <a:pt x="6721085" y="4796491"/>
                </a:cubicBezTo>
                <a:cubicBezTo>
                  <a:pt x="6612990" y="4829458"/>
                  <a:pt x="6394906" y="4793933"/>
                  <a:pt x="6295416" y="4796491"/>
                </a:cubicBezTo>
                <a:cubicBezTo>
                  <a:pt x="6195926" y="4799049"/>
                  <a:pt x="5990076" y="4781474"/>
                  <a:pt x="5869748" y="4796491"/>
                </a:cubicBezTo>
                <a:cubicBezTo>
                  <a:pt x="5749420" y="4811508"/>
                  <a:pt x="5474749" y="4735319"/>
                  <a:pt x="5309657" y="4796491"/>
                </a:cubicBezTo>
                <a:cubicBezTo>
                  <a:pt x="5144565" y="4857663"/>
                  <a:pt x="5060153" y="4774853"/>
                  <a:pt x="4951199" y="4796491"/>
                </a:cubicBezTo>
                <a:cubicBezTo>
                  <a:pt x="4842245" y="4818129"/>
                  <a:pt x="4710447" y="4793239"/>
                  <a:pt x="4592741" y="4796491"/>
                </a:cubicBezTo>
                <a:cubicBezTo>
                  <a:pt x="4475035" y="4799743"/>
                  <a:pt x="4302064" y="4783207"/>
                  <a:pt x="4167073" y="4796491"/>
                </a:cubicBezTo>
                <a:cubicBezTo>
                  <a:pt x="4032082" y="4809775"/>
                  <a:pt x="3756297" y="4725680"/>
                  <a:pt x="3472561" y="4796491"/>
                </a:cubicBezTo>
                <a:cubicBezTo>
                  <a:pt x="3188825" y="4867302"/>
                  <a:pt x="3006536" y="4770020"/>
                  <a:pt x="2778048" y="4796491"/>
                </a:cubicBezTo>
                <a:cubicBezTo>
                  <a:pt x="2549560" y="4822962"/>
                  <a:pt x="2470800" y="4759809"/>
                  <a:pt x="2217958" y="4796491"/>
                </a:cubicBezTo>
                <a:cubicBezTo>
                  <a:pt x="1965116" y="4833173"/>
                  <a:pt x="1867124" y="4748233"/>
                  <a:pt x="1523446" y="4796491"/>
                </a:cubicBezTo>
                <a:cubicBezTo>
                  <a:pt x="1179768" y="4844749"/>
                  <a:pt x="1125414" y="4790246"/>
                  <a:pt x="963356" y="4796491"/>
                </a:cubicBezTo>
                <a:cubicBezTo>
                  <a:pt x="801298" y="4802736"/>
                  <a:pt x="217841" y="4743497"/>
                  <a:pt x="0" y="4796491"/>
                </a:cubicBezTo>
                <a:cubicBezTo>
                  <a:pt x="-41343" y="4510778"/>
                  <a:pt x="9483" y="4314425"/>
                  <a:pt x="0" y="4101000"/>
                </a:cubicBezTo>
                <a:cubicBezTo>
                  <a:pt x="-9483" y="3887575"/>
                  <a:pt x="51245" y="3819833"/>
                  <a:pt x="0" y="3597368"/>
                </a:cubicBezTo>
                <a:cubicBezTo>
                  <a:pt x="-51245" y="3374903"/>
                  <a:pt x="34459" y="3117315"/>
                  <a:pt x="0" y="2949842"/>
                </a:cubicBezTo>
                <a:cubicBezTo>
                  <a:pt x="-34459" y="2782369"/>
                  <a:pt x="44093" y="2617728"/>
                  <a:pt x="0" y="2494175"/>
                </a:cubicBezTo>
                <a:cubicBezTo>
                  <a:pt x="-44093" y="2370622"/>
                  <a:pt x="48395" y="2088514"/>
                  <a:pt x="0" y="1942579"/>
                </a:cubicBezTo>
                <a:cubicBezTo>
                  <a:pt x="-48395" y="1796644"/>
                  <a:pt x="61996" y="1427637"/>
                  <a:pt x="0" y="1247088"/>
                </a:cubicBezTo>
                <a:cubicBezTo>
                  <a:pt x="-61996" y="1066539"/>
                  <a:pt x="30807" y="743147"/>
                  <a:pt x="0" y="599561"/>
                </a:cubicBezTo>
                <a:cubicBezTo>
                  <a:pt x="-30807" y="455975"/>
                  <a:pt x="57297" y="172440"/>
                  <a:pt x="0" y="0"/>
                </a:cubicBezTo>
                <a:close/>
              </a:path>
            </a:pathLst>
          </a:custGeom>
          <a:ln w="19050">
            <a:solidFill>
              <a:schemeClr val="accent2"/>
            </a:solidFill>
            <a:extLst>
              <a:ext uri="{C807C97D-BFC1-408E-A445-0C87EB9F89A2}">
                <ask:lineSketchStyleProps xmlns:ask="http://schemas.microsoft.com/office/drawing/2018/sketchyshapes" sd="1222522273">
                  <a:prstGeom prst="rect">
                    <a:avLst/>
                  </a:prstGeom>
                  <ask:type>
                    <ask:lineSketchScribble/>
                  </ask:type>
                </ask:lineSketchStyleProps>
              </a:ext>
            </a:extLst>
          </a:ln>
        </p:spPr>
      </p:pic>
    </p:spTree>
    <p:extLst>
      <p:ext uri="{BB962C8B-B14F-4D97-AF65-F5344CB8AC3E}">
        <p14:creationId xmlns:p14="http://schemas.microsoft.com/office/powerpoint/2010/main" val="141808658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a:solidFill>
                  <a:schemeClr val="tx1"/>
                </a:solidFill>
                <a:latin typeface="+mj-lt"/>
                <a:ea typeface="+mj-ea"/>
                <a:cs typeface="+mj-cs"/>
              </a:rPr>
              <a:t>Bounds and Values</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2000" kern="1200">
                <a:latin typeface="+mn-lt"/>
                <a:ea typeface="+mn-ea"/>
                <a:cs typeface="+mn-cs"/>
              </a:rPr>
              <a:t>Battery State/Control Variables</a:t>
            </a:r>
          </a:p>
        </p:txBody>
      </p:sp>
      <p:pic>
        <p:nvPicPr>
          <p:cNvPr id="6" name="Picture 5">
            <a:extLst>
              <a:ext uri="{FF2B5EF4-FFF2-40B4-BE49-F238E27FC236}">
                <a16:creationId xmlns:a16="http://schemas.microsoft.com/office/drawing/2014/main" id="{5DAB5B05-61EC-9A59-1445-B0FA10B5B152}"/>
              </a:ext>
            </a:extLst>
          </p:cNvPr>
          <p:cNvPicPr>
            <a:picLocks noChangeAspect="1"/>
          </p:cNvPicPr>
          <p:nvPr/>
        </p:nvPicPr>
        <p:blipFill>
          <a:blip r:embed="rId2"/>
          <a:stretch>
            <a:fillRect/>
          </a:stretch>
        </p:blipFill>
        <p:spPr>
          <a:xfrm>
            <a:off x="728101" y="2001442"/>
            <a:ext cx="5529824" cy="4561287"/>
          </a:xfrm>
          <a:prstGeom prst="rect">
            <a:avLst/>
          </a:prstGeom>
          <a:ln>
            <a:solidFill>
              <a:srgbClr val="002D61"/>
            </a:solidFill>
          </a:ln>
        </p:spPr>
      </p:pic>
    </p:spTree>
    <p:extLst>
      <p:ext uri="{BB962C8B-B14F-4D97-AF65-F5344CB8AC3E}">
        <p14:creationId xmlns:p14="http://schemas.microsoft.com/office/powerpoint/2010/main" val="43234646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a:solidFill>
                  <a:schemeClr val="tx1"/>
                </a:solidFill>
                <a:latin typeface="+mj-lt"/>
                <a:ea typeface="+mj-ea"/>
                <a:cs typeface="+mj-cs"/>
              </a:rPr>
              <a:t>Bounds and Values</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mc:AlternateContent xmlns:mc="http://schemas.openxmlformats.org/markup-compatibility/2006">
        <mc:Choice xmlns:a14="http://schemas.microsoft.com/office/drawing/2010/main" Requires="a14">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14:m>
                  <m:oMath xmlns:m="http://schemas.openxmlformats.org/officeDocument/2006/math">
                    <m:r>
                      <a:rPr lang="en-US" sz="2000" b="0" i="1" kern="1200" smtClean="0">
                        <a:latin typeface="Cambria Math" panose="02040503050406030204" pitchFamily="18" charset="0"/>
                        <a:ea typeface="+mn-ea"/>
                        <a:cs typeface="+mn-cs"/>
                      </a:rPr>
                      <m:t>𝛼</m:t>
                    </m:r>
                  </m:oMath>
                </a14:m>
                <a:r>
                  <a:rPr lang="en-US" sz="2000" kern="1200">
                    <a:latin typeface="+mn-lt"/>
                    <a:ea typeface="+mn-ea"/>
                    <a:cs typeface="+mn-cs"/>
                  </a:rPr>
                  <a:t> – The Coefficient fo</a:t>
                </a:r>
                <a:r>
                  <a:rPr lang="en-US" sz="2000"/>
                  <a:t>r the </a:t>
                </a:r>
                <a:r>
                  <a:rPr lang="en-US" sz="2000" b="1">
                    <a:solidFill>
                      <a:srgbClr val="92D050"/>
                    </a:solidFill>
                  </a:rPr>
                  <a:t>Green Box </a:t>
                </a:r>
                <a:r>
                  <a:rPr lang="en-US" sz="2000"/>
                  <a:t>term p</a:t>
                </a:r>
                <a:r>
                  <a:rPr lang="en-US" sz="2000" kern="1200">
                    <a:latin typeface="+mn-lt"/>
                    <a:ea typeface="+mn-ea"/>
                    <a:cs typeface="+mn-cs"/>
                  </a:rPr>
                  <a:t>enalizing SCD</a:t>
                </a:r>
              </a:p>
            </p:txBody>
          </p:sp>
        </mc:Choice>
        <mc:Fallback>
          <p:sp>
            <p:nvSpPr>
              <p:cNvPr id="5" name="Content Placeholder 4">
                <a:extLst>
                  <a:ext uri="{FF2B5EF4-FFF2-40B4-BE49-F238E27FC236}">
                    <a16:creationId xmlns:a16="http://schemas.microsoft.com/office/drawing/2014/main" id="{AFE6C517-2645-3EDC-A4C5-C467913973FB}"/>
                  </a:ext>
                </a:extLst>
              </p:cNvPr>
              <p:cNvSpPr>
                <a:spLocks noGrp="1" noRot="1" noChangeAspect="1" noMove="1" noResize="1" noEditPoints="1" noAdjustHandles="1" noChangeArrowheads="1" noChangeShapeType="1" noTextEdit="1"/>
              </p:cNvSpPr>
              <p:nvPr>
                <p:ph idx="1"/>
              </p:nvPr>
            </p:nvSpPr>
            <p:spPr>
              <a:xfrm>
                <a:off x="2615738" y="1263807"/>
                <a:ext cx="6960524" cy="598516"/>
              </a:xfrm>
              <a:blipFill>
                <a:blip r:embed="rId2"/>
                <a:stretch>
                  <a:fillRect/>
                </a:stretch>
              </a:blipFill>
            </p:spPr>
            <p:txBody>
              <a:bodyPr/>
              <a:lstStyle/>
              <a:p>
                <a:r>
                  <a:rPr lang="en-IN">
                    <a:noFill/>
                  </a:rPr>
                  <a:t> </a:t>
                </a:r>
              </a:p>
            </p:txBody>
          </p:sp>
        </mc:Fallback>
      </mc:AlternateContent>
      <p:pic>
        <p:nvPicPr>
          <p:cNvPr id="3" name="Picture 2">
            <a:extLst>
              <a:ext uri="{FF2B5EF4-FFF2-40B4-BE49-F238E27FC236}">
                <a16:creationId xmlns:a16="http://schemas.microsoft.com/office/drawing/2014/main" id="{22DA8ACA-127A-4266-5AE0-E34682A2012B}"/>
              </a:ext>
            </a:extLst>
          </p:cNvPr>
          <p:cNvPicPr>
            <a:picLocks noChangeAspect="1"/>
          </p:cNvPicPr>
          <p:nvPr/>
        </p:nvPicPr>
        <p:blipFill>
          <a:blip r:embed="rId3"/>
          <a:stretch>
            <a:fillRect/>
          </a:stretch>
        </p:blipFill>
        <p:spPr>
          <a:xfrm>
            <a:off x="819150" y="3312121"/>
            <a:ext cx="4996126" cy="3342689"/>
          </a:xfrm>
          <a:prstGeom prst="rect">
            <a:avLst/>
          </a:prstGeom>
          <a:ln>
            <a:solidFill>
              <a:srgbClr val="002D61"/>
            </a:solidFill>
          </a:ln>
        </p:spPr>
      </p:pic>
      <p:pic>
        <p:nvPicPr>
          <p:cNvPr id="7" name="Picture 6">
            <a:extLst>
              <a:ext uri="{FF2B5EF4-FFF2-40B4-BE49-F238E27FC236}">
                <a16:creationId xmlns:a16="http://schemas.microsoft.com/office/drawing/2014/main" id="{9B99E8DA-FD4E-7D29-FF19-79F98B1919B1}"/>
              </a:ext>
            </a:extLst>
          </p:cNvPr>
          <p:cNvPicPr>
            <a:picLocks noChangeAspect="1"/>
          </p:cNvPicPr>
          <p:nvPr/>
        </p:nvPicPr>
        <p:blipFill>
          <a:blip r:embed="rId4"/>
          <a:stretch>
            <a:fillRect/>
          </a:stretch>
        </p:blipFill>
        <p:spPr>
          <a:xfrm>
            <a:off x="1037274" y="1966846"/>
            <a:ext cx="9051606" cy="1101263"/>
          </a:xfrm>
          <a:custGeom>
            <a:avLst/>
            <a:gdLst>
              <a:gd name="connsiteX0" fmla="*/ 0 w 9051606"/>
              <a:gd name="connsiteY0" fmla="*/ 0 h 1101263"/>
              <a:gd name="connsiteX1" fmla="*/ 384693 w 9051606"/>
              <a:gd name="connsiteY1" fmla="*/ 0 h 1101263"/>
              <a:gd name="connsiteX2" fmla="*/ 678870 w 9051606"/>
              <a:gd name="connsiteY2" fmla="*/ 0 h 1101263"/>
              <a:gd name="connsiteX3" fmla="*/ 973048 w 9051606"/>
              <a:gd name="connsiteY3" fmla="*/ 0 h 1101263"/>
              <a:gd name="connsiteX4" fmla="*/ 1448257 w 9051606"/>
              <a:gd name="connsiteY4" fmla="*/ 0 h 1101263"/>
              <a:gd name="connsiteX5" fmla="*/ 2104498 w 9051606"/>
              <a:gd name="connsiteY5" fmla="*/ 0 h 1101263"/>
              <a:gd name="connsiteX6" fmla="*/ 2670224 w 9051606"/>
              <a:gd name="connsiteY6" fmla="*/ 0 h 1101263"/>
              <a:gd name="connsiteX7" fmla="*/ 2964401 w 9051606"/>
              <a:gd name="connsiteY7" fmla="*/ 0 h 1101263"/>
              <a:gd name="connsiteX8" fmla="*/ 3439610 w 9051606"/>
              <a:gd name="connsiteY8" fmla="*/ 0 h 1101263"/>
              <a:gd name="connsiteX9" fmla="*/ 3824304 w 9051606"/>
              <a:gd name="connsiteY9" fmla="*/ 0 h 1101263"/>
              <a:gd name="connsiteX10" fmla="*/ 4118481 w 9051606"/>
              <a:gd name="connsiteY10" fmla="*/ 0 h 1101263"/>
              <a:gd name="connsiteX11" fmla="*/ 4684206 w 9051606"/>
              <a:gd name="connsiteY11" fmla="*/ 0 h 1101263"/>
              <a:gd name="connsiteX12" fmla="*/ 5068899 w 9051606"/>
              <a:gd name="connsiteY12" fmla="*/ 0 h 1101263"/>
              <a:gd name="connsiteX13" fmla="*/ 5363077 w 9051606"/>
              <a:gd name="connsiteY13" fmla="*/ 0 h 1101263"/>
              <a:gd name="connsiteX14" fmla="*/ 5747770 w 9051606"/>
              <a:gd name="connsiteY14" fmla="*/ 0 h 1101263"/>
              <a:gd name="connsiteX15" fmla="*/ 6313495 w 9051606"/>
              <a:gd name="connsiteY15" fmla="*/ 0 h 1101263"/>
              <a:gd name="connsiteX16" fmla="*/ 6788704 w 9051606"/>
              <a:gd name="connsiteY16" fmla="*/ 0 h 1101263"/>
              <a:gd name="connsiteX17" fmla="*/ 7354430 w 9051606"/>
              <a:gd name="connsiteY17" fmla="*/ 0 h 1101263"/>
              <a:gd name="connsiteX18" fmla="*/ 7648607 w 9051606"/>
              <a:gd name="connsiteY18" fmla="*/ 0 h 1101263"/>
              <a:gd name="connsiteX19" fmla="*/ 8304849 w 9051606"/>
              <a:gd name="connsiteY19" fmla="*/ 0 h 1101263"/>
              <a:gd name="connsiteX20" fmla="*/ 9051606 w 9051606"/>
              <a:gd name="connsiteY20" fmla="*/ 0 h 1101263"/>
              <a:gd name="connsiteX21" fmla="*/ 9051606 w 9051606"/>
              <a:gd name="connsiteY21" fmla="*/ 550632 h 1101263"/>
              <a:gd name="connsiteX22" fmla="*/ 9051606 w 9051606"/>
              <a:gd name="connsiteY22" fmla="*/ 1101263 h 1101263"/>
              <a:gd name="connsiteX23" fmla="*/ 8304849 w 9051606"/>
              <a:gd name="connsiteY23" fmla="*/ 1101263 h 1101263"/>
              <a:gd name="connsiteX24" fmla="*/ 7739123 w 9051606"/>
              <a:gd name="connsiteY24" fmla="*/ 1101263 h 1101263"/>
              <a:gd name="connsiteX25" fmla="*/ 7082882 w 9051606"/>
              <a:gd name="connsiteY25" fmla="*/ 1101263 h 1101263"/>
              <a:gd name="connsiteX26" fmla="*/ 6426640 w 9051606"/>
              <a:gd name="connsiteY26" fmla="*/ 1101263 h 1101263"/>
              <a:gd name="connsiteX27" fmla="*/ 5679883 w 9051606"/>
              <a:gd name="connsiteY27" fmla="*/ 1101263 h 1101263"/>
              <a:gd name="connsiteX28" fmla="*/ 5114157 w 9051606"/>
              <a:gd name="connsiteY28" fmla="*/ 1101263 h 1101263"/>
              <a:gd name="connsiteX29" fmla="*/ 4638948 w 9051606"/>
              <a:gd name="connsiteY29" fmla="*/ 1101263 h 1101263"/>
              <a:gd name="connsiteX30" fmla="*/ 4163739 w 9051606"/>
              <a:gd name="connsiteY30" fmla="*/ 1101263 h 1101263"/>
              <a:gd name="connsiteX31" fmla="*/ 3416981 w 9051606"/>
              <a:gd name="connsiteY31" fmla="*/ 1101263 h 1101263"/>
              <a:gd name="connsiteX32" fmla="*/ 3122804 w 9051606"/>
              <a:gd name="connsiteY32" fmla="*/ 1101263 h 1101263"/>
              <a:gd name="connsiteX33" fmla="*/ 2647595 w 9051606"/>
              <a:gd name="connsiteY33" fmla="*/ 1101263 h 1101263"/>
              <a:gd name="connsiteX34" fmla="*/ 1900837 w 9051606"/>
              <a:gd name="connsiteY34" fmla="*/ 1101263 h 1101263"/>
              <a:gd name="connsiteX35" fmla="*/ 1425628 w 9051606"/>
              <a:gd name="connsiteY35" fmla="*/ 1101263 h 1101263"/>
              <a:gd name="connsiteX36" fmla="*/ 950419 w 9051606"/>
              <a:gd name="connsiteY36" fmla="*/ 1101263 h 1101263"/>
              <a:gd name="connsiteX37" fmla="*/ 565725 w 9051606"/>
              <a:gd name="connsiteY37" fmla="*/ 1101263 h 1101263"/>
              <a:gd name="connsiteX38" fmla="*/ 0 w 9051606"/>
              <a:gd name="connsiteY38" fmla="*/ 1101263 h 1101263"/>
              <a:gd name="connsiteX39" fmla="*/ 0 w 9051606"/>
              <a:gd name="connsiteY39" fmla="*/ 561644 h 1101263"/>
              <a:gd name="connsiteX40" fmla="*/ 0 w 9051606"/>
              <a:gd name="connsiteY40" fmla="*/ 0 h 1101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9051606" h="1101263" fill="none" extrusionOk="0">
                <a:moveTo>
                  <a:pt x="0" y="0"/>
                </a:moveTo>
                <a:cubicBezTo>
                  <a:pt x="140978" y="-31375"/>
                  <a:pt x="240869" y="26140"/>
                  <a:pt x="384693" y="0"/>
                </a:cubicBezTo>
                <a:cubicBezTo>
                  <a:pt x="528517" y="-26140"/>
                  <a:pt x="593466" y="1346"/>
                  <a:pt x="678870" y="0"/>
                </a:cubicBezTo>
                <a:cubicBezTo>
                  <a:pt x="764274" y="-1346"/>
                  <a:pt x="867120" y="14672"/>
                  <a:pt x="973048" y="0"/>
                </a:cubicBezTo>
                <a:cubicBezTo>
                  <a:pt x="1078976" y="-14672"/>
                  <a:pt x="1231867" y="13736"/>
                  <a:pt x="1448257" y="0"/>
                </a:cubicBezTo>
                <a:cubicBezTo>
                  <a:pt x="1664647" y="-13736"/>
                  <a:pt x="1924811" y="21693"/>
                  <a:pt x="2104498" y="0"/>
                </a:cubicBezTo>
                <a:cubicBezTo>
                  <a:pt x="2284185" y="-21693"/>
                  <a:pt x="2393676" y="5635"/>
                  <a:pt x="2670224" y="0"/>
                </a:cubicBezTo>
                <a:cubicBezTo>
                  <a:pt x="2946772" y="-5635"/>
                  <a:pt x="2874217" y="25928"/>
                  <a:pt x="2964401" y="0"/>
                </a:cubicBezTo>
                <a:cubicBezTo>
                  <a:pt x="3054585" y="-25928"/>
                  <a:pt x="3218343" y="43843"/>
                  <a:pt x="3439610" y="0"/>
                </a:cubicBezTo>
                <a:cubicBezTo>
                  <a:pt x="3660877" y="-43843"/>
                  <a:pt x="3635178" y="19978"/>
                  <a:pt x="3824304" y="0"/>
                </a:cubicBezTo>
                <a:cubicBezTo>
                  <a:pt x="4013430" y="-19978"/>
                  <a:pt x="4056733" y="24109"/>
                  <a:pt x="4118481" y="0"/>
                </a:cubicBezTo>
                <a:cubicBezTo>
                  <a:pt x="4180229" y="-24109"/>
                  <a:pt x="4484824" y="5518"/>
                  <a:pt x="4684206" y="0"/>
                </a:cubicBezTo>
                <a:cubicBezTo>
                  <a:pt x="4883588" y="-5518"/>
                  <a:pt x="4891395" y="942"/>
                  <a:pt x="5068899" y="0"/>
                </a:cubicBezTo>
                <a:cubicBezTo>
                  <a:pt x="5246403" y="-942"/>
                  <a:pt x="5257176" y="21310"/>
                  <a:pt x="5363077" y="0"/>
                </a:cubicBezTo>
                <a:cubicBezTo>
                  <a:pt x="5468978" y="-21310"/>
                  <a:pt x="5667115" y="3730"/>
                  <a:pt x="5747770" y="0"/>
                </a:cubicBezTo>
                <a:cubicBezTo>
                  <a:pt x="5828425" y="-3730"/>
                  <a:pt x="6070391" y="4017"/>
                  <a:pt x="6313495" y="0"/>
                </a:cubicBezTo>
                <a:cubicBezTo>
                  <a:pt x="6556600" y="-4017"/>
                  <a:pt x="6621678" y="14546"/>
                  <a:pt x="6788704" y="0"/>
                </a:cubicBezTo>
                <a:cubicBezTo>
                  <a:pt x="6955730" y="-14546"/>
                  <a:pt x="7105381" y="14814"/>
                  <a:pt x="7354430" y="0"/>
                </a:cubicBezTo>
                <a:cubicBezTo>
                  <a:pt x="7603479" y="-14814"/>
                  <a:pt x="7523794" y="22416"/>
                  <a:pt x="7648607" y="0"/>
                </a:cubicBezTo>
                <a:cubicBezTo>
                  <a:pt x="7773420" y="-22416"/>
                  <a:pt x="8138243" y="64193"/>
                  <a:pt x="8304849" y="0"/>
                </a:cubicBezTo>
                <a:cubicBezTo>
                  <a:pt x="8471455" y="-64193"/>
                  <a:pt x="8880333" y="57774"/>
                  <a:pt x="9051606" y="0"/>
                </a:cubicBezTo>
                <a:cubicBezTo>
                  <a:pt x="9053698" y="225148"/>
                  <a:pt x="9010629" y="392247"/>
                  <a:pt x="9051606" y="550632"/>
                </a:cubicBezTo>
                <a:cubicBezTo>
                  <a:pt x="9092583" y="709017"/>
                  <a:pt x="9005458" y="971974"/>
                  <a:pt x="9051606" y="1101263"/>
                </a:cubicBezTo>
                <a:cubicBezTo>
                  <a:pt x="8813690" y="1131169"/>
                  <a:pt x="8660988" y="1090845"/>
                  <a:pt x="8304849" y="1101263"/>
                </a:cubicBezTo>
                <a:cubicBezTo>
                  <a:pt x="7948710" y="1111681"/>
                  <a:pt x="7894802" y="1081421"/>
                  <a:pt x="7739123" y="1101263"/>
                </a:cubicBezTo>
                <a:cubicBezTo>
                  <a:pt x="7583444" y="1121105"/>
                  <a:pt x="7373530" y="1058883"/>
                  <a:pt x="7082882" y="1101263"/>
                </a:cubicBezTo>
                <a:cubicBezTo>
                  <a:pt x="6792234" y="1143643"/>
                  <a:pt x="6741315" y="1035719"/>
                  <a:pt x="6426640" y="1101263"/>
                </a:cubicBezTo>
                <a:cubicBezTo>
                  <a:pt x="6111965" y="1166807"/>
                  <a:pt x="6012760" y="1036443"/>
                  <a:pt x="5679883" y="1101263"/>
                </a:cubicBezTo>
                <a:cubicBezTo>
                  <a:pt x="5347006" y="1166083"/>
                  <a:pt x="5390339" y="1098589"/>
                  <a:pt x="5114157" y="1101263"/>
                </a:cubicBezTo>
                <a:cubicBezTo>
                  <a:pt x="4837975" y="1103937"/>
                  <a:pt x="4862765" y="1064374"/>
                  <a:pt x="4638948" y="1101263"/>
                </a:cubicBezTo>
                <a:cubicBezTo>
                  <a:pt x="4415131" y="1138152"/>
                  <a:pt x="4328614" y="1092853"/>
                  <a:pt x="4163739" y="1101263"/>
                </a:cubicBezTo>
                <a:cubicBezTo>
                  <a:pt x="3998864" y="1109673"/>
                  <a:pt x="3719480" y="1054214"/>
                  <a:pt x="3416981" y="1101263"/>
                </a:cubicBezTo>
                <a:cubicBezTo>
                  <a:pt x="3114482" y="1148312"/>
                  <a:pt x="3227834" y="1093043"/>
                  <a:pt x="3122804" y="1101263"/>
                </a:cubicBezTo>
                <a:cubicBezTo>
                  <a:pt x="3017774" y="1109483"/>
                  <a:pt x="2880780" y="1097627"/>
                  <a:pt x="2647595" y="1101263"/>
                </a:cubicBezTo>
                <a:cubicBezTo>
                  <a:pt x="2414410" y="1104899"/>
                  <a:pt x="2214156" y="1033821"/>
                  <a:pt x="1900837" y="1101263"/>
                </a:cubicBezTo>
                <a:cubicBezTo>
                  <a:pt x="1587518" y="1168705"/>
                  <a:pt x="1564401" y="1047016"/>
                  <a:pt x="1425628" y="1101263"/>
                </a:cubicBezTo>
                <a:cubicBezTo>
                  <a:pt x="1286855" y="1155510"/>
                  <a:pt x="1067418" y="1088287"/>
                  <a:pt x="950419" y="1101263"/>
                </a:cubicBezTo>
                <a:cubicBezTo>
                  <a:pt x="833420" y="1114239"/>
                  <a:pt x="715439" y="1098108"/>
                  <a:pt x="565725" y="1101263"/>
                </a:cubicBezTo>
                <a:cubicBezTo>
                  <a:pt x="416011" y="1104418"/>
                  <a:pt x="165579" y="1056969"/>
                  <a:pt x="0" y="1101263"/>
                </a:cubicBezTo>
                <a:cubicBezTo>
                  <a:pt x="-50095" y="917732"/>
                  <a:pt x="53185" y="802197"/>
                  <a:pt x="0" y="561644"/>
                </a:cubicBezTo>
                <a:cubicBezTo>
                  <a:pt x="-53185" y="321091"/>
                  <a:pt x="18725" y="279749"/>
                  <a:pt x="0" y="0"/>
                </a:cubicBezTo>
                <a:close/>
              </a:path>
              <a:path w="9051606" h="1101263" stroke="0" extrusionOk="0">
                <a:moveTo>
                  <a:pt x="0" y="0"/>
                </a:moveTo>
                <a:cubicBezTo>
                  <a:pt x="137297" y="-55312"/>
                  <a:pt x="317867" y="63208"/>
                  <a:pt x="565725" y="0"/>
                </a:cubicBezTo>
                <a:cubicBezTo>
                  <a:pt x="813584" y="-63208"/>
                  <a:pt x="1080350" y="9508"/>
                  <a:pt x="1312483" y="0"/>
                </a:cubicBezTo>
                <a:cubicBezTo>
                  <a:pt x="1544616" y="-9508"/>
                  <a:pt x="1817832" y="58148"/>
                  <a:pt x="1968724" y="0"/>
                </a:cubicBezTo>
                <a:cubicBezTo>
                  <a:pt x="2119616" y="-58148"/>
                  <a:pt x="2129640" y="2976"/>
                  <a:pt x="2262902" y="0"/>
                </a:cubicBezTo>
                <a:cubicBezTo>
                  <a:pt x="2396164" y="-2976"/>
                  <a:pt x="2644286" y="31267"/>
                  <a:pt x="2919143" y="0"/>
                </a:cubicBezTo>
                <a:cubicBezTo>
                  <a:pt x="3194000" y="-31267"/>
                  <a:pt x="3454834" y="32564"/>
                  <a:pt x="3665900" y="0"/>
                </a:cubicBezTo>
                <a:cubicBezTo>
                  <a:pt x="3876966" y="-32564"/>
                  <a:pt x="3950265" y="28257"/>
                  <a:pt x="4141110" y="0"/>
                </a:cubicBezTo>
                <a:cubicBezTo>
                  <a:pt x="4331955" y="-28257"/>
                  <a:pt x="4314685" y="26974"/>
                  <a:pt x="4435287" y="0"/>
                </a:cubicBezTo>
                <a:cubicBezTo>
                  <a:pt x="4555889" y="-26974"/>
                  <a:pt x="4879914" y="38087"/>
                  <a:pt x="5182044" y="0"/>
                </a:cubicBezTo>
                <a:cubicBezTo>
                  <a:pt x="5484174" y="-38087"/>
                  <a:pt x="5717499" y="44537"/>
                  <a:pt x="5928802" y="0"/>
                </a:cubicBezTo>
                <a:cubicBezTo>
                  <a:pt x="6140105" y="-44537"/>
                  <a:pt x="6456269" y="60927"/>
                  <a:pt x="6675559" y="0"/>
                </a:cubicBezTo>
                <a:cubicBezTo>
                  <a:pt x="6894849" y="-60927"/>
                  <a:pt x="7019446" y="1463"/>
                  <a:pt x="7150769" y="0"/>
                </a:cubicBezTo>
                <a:cubicBezTo>
                  <a:pt x="7282092" y="-1463"/>
                  <a:pt x="7434516" y="25618"/>
                  <a:pt x="7625978" y="0"/>
                </a:cubicBezTo>
                <a:cubicBezTo>
                  <a:pt x="7817440" y="-25618"/>
                  <a:pt x="8125532" y="24299"/>
                  <a:pt x="8372736" y="0"/>
                </a:cubicBezTo>
                <a:cubicBezTo>
                  <a:pt x="8619940" y="-24299"/>
                  <a:pt x="8803544" y="44509"/>
                  <a:pt x="9051606" y="0"/>
                </a:cubicBezTo>
                <a:cubicBezTo>
                  <a:pt x="9109260" y="177762"/>
                  <a:pt x="9047627" y="295600"/>
                  <a:pt x="9051606" y="528606"/>
                </a:cubicBezTo>
                <a:cubicBezTo>
                  <a:pt x="9055585" y="761612"/>
                  <a:pt x="8983454" y="888108"/>
                  <a:pt x="9051606" y="1101263"/>
                </a:cubicBezTo>
                <a:cubicBezTo>
                  <a:pt x="8868664" y="1104992"/>
                  <a:pt x="8692996" y="1053569"/>
                  <a:pt x="8485881" y="1101263"/>
                </a:cubicBezTo>
                <a:cubicBezTo>
                  <a:pt x="8278767" y="1148957"/>
                  <a:pt x="8000423" y="1082397"/>
                  <a:pt x="7739123" y="1101263"/>
                </a:cubicBezTo>
                <a:cubicBezTo>
                  <a:pt x="7477823" y="1120129"/>
                  <a:pt x="7328145" y="1079117"/>
                  <a:pt x="6992366" y="1101263"/>
                </a:cubicBezTo>
                <a:cubicBezTo>
                  <a:pt x="6656587" y="1123409"/>
                  <a:pt x="6616945" y="1026084"/>
                  <a:pt x="6245608" y="1101263"/>
                </a:cubicBezTo>
                <a:cubicBezTo>
                  <a:pt x="5874271" y="1176442"/>
                  <a:pt x="5974540" y="1078525"/>
                  <a:pt x="5770399" y="1101263"/>
                </a:cubicBezTo>
                <a:cubicBezTo>
                  <a:pt x="5566258" y="1124001"/>
                  <a:pt x="5541396" y="1075789"/>
                  <a:pt x="5385706" y="1101263"/>
                </a:cubicBezTo>
                <a:cubicBezTo>
                  <a:pt x="5230016" y="1126737"/>
                  <a:pt x="5173560" y="1091928"/>
                  <a:pt x="5091528" y="1101263"/>
                </a:cubicBezTo>
                <a:cubicBezTo>
                  <a:pt x="5009496" y="1110598"/>
                  <a:pt x="4881521" y="1074460"/>
                  <a:pt x="4706835" y="1101263"/>
                </a:cubicBezTo>
                <a:cubicBezTo>
                  <a:pt x="4532149" y="1128066"/>
                  <a:pt x="4198980" y="1041404"/>
                  <a:pt x="4050594" y="1101263"/>
                </a:cubicBezTo>
                <a:cubicBezTo>
                  <a:pt x="3902208" y="1161122"/>
                  <a:pt x="3777755" y="1060839"/>
                  <a:pt x="3665900" y="1101263"/>
                </a:cubicBezTo>
                <a:cubicBezTo>
                  <a:pt x="3554045" y="1141687"/>
                  <a:pt x="3434545" y="1074537"/>
                  <a:pt x="3281207" y="1101263"/>
                </a:cubicBezTo>
                <a:cubicBezTo>
                  <a:pt x="3127869" y="1127989"/>
                  <a:pt x="2911351" y="1097217"/>
                  <a:pt x="2805998" y="1101263"/>
                </a:cubicBezTo>
                <a:cubicBezTo>
                  <a:pt x="2700645" y="1105309"/>
                  <a:pt x="2581868" y="1088500"/>
                  <a:pt x="2511821" y="1101263"/>
                </a:cubicBezTo>
                <a:cubicBezTo>
                  <a:pt x="2441774" y="1114026"/>
                  <a:pt x="2118498" y="1098840"/>
                  <a:pt x="1765063" y="1101263"/>
                </a:cubicBezTo>
                <a:cubicBezTo>
                  <a:pt x="1411628" y="1103686"/>
                  <a:pt x="1467082" y="1092732"/>
                  <a:pt x="1380370" y="1101263"/>
                </a:cubicBezTo>
                <a:cubicBezTo>
                  <a:pt x="1293658" y="1109794"/>
                  <a:pt x="923858" y="1043304"/>
                  <a:pt x="633612" y="1101263"/>
                </a:cubicBezTo>
                <a:cubicBezTo>
                  <a:pt x="343366" y="1159222"/>
                  <a:pt x="315418" y="1073101"/>
                  <a:pt x="0" y="1101263"/>
                </a:cubicBezTo>
                <a:cubicBezTo>
                  <a:pt x="-43574" y="845521"/>
                  <a:pt x="28479" y="760135"/>
                  <a:pt x="0" y="539619"/>
                </a:cubicBezTo>
                <a:cubicBezTo>
                  <a:pt x="-28479" y="319103"/>
                  <a:pt x="13901" y="189399"/>
                  <a:pt x="0" y="0"/>
                </a:cubicBezTo>
                <a:close/>
              </a:path>
            </a:pathLst>
          </a:custGeom>
          <a:ln>
            <a:solidFill>
              <a:srgbClr val="002D61"/>
            </a:solidFill>
            <a:extLst>
              <a:ext uri="{C807C97D-BFC1-408E-A445-0C87EB9F89A2}">
                <ask:lineSketchStyleProps xmlns:ask="http://schemas.microsoft.com/office/drawing/2018/sketchyshapes" sd="962310086">
                  <a:prstGeom prst="rect">
                    <a:avLst/>
                  </a:prstGeom>
                  <ask:type>
                    <ask:lineSketchScribble/>
                  </ask:type>
                </ask:lineSketchStyleProps>
              </a:ext>
            </a:extLst>
          </a:ln>
        </p:spPr>
      </p:pic>
      <p:sp>
        <p:nvSpPr>
          <p:cNvPr id="4" name="Rectangle 3">
            <a:extLst>
              <a:ext uri="{FF2B5EF4-FFF2-40B4-BE49-F238E27FC236}">
                <a16:creationId xmlns:a16="http://schemas.microsoft.com/office/drawing/2014/main" id="{29A92B20-39A1-CAB4-F06A-947AEAF58EAB}"/>
              </a:ext>
            </a:extLst>
          </p:cNvPr>
          <p:cNvSpPr/>
          <p:nvPr/>
        </p:nvSpPr>
        <p:spPr>
          <a:xfrm>
            <a:off x="5495730" y="2381337"/>
            <a:ext cx="212846" cy="272279"/>
          </a:xfrm>
          <a:prstGeom prst="rect">
            <a:avLst/>
          </a:prstGeom>
          <a:solidFill>
            <a:srgbClr val="9558B2">
              <a:alpha val="61000"/>
            </a:srgb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 name="Rectangle 5">
            <a:extLst>
              <a:ext uri="{FF2B5EF4-FFF2-40B4-BE49-F238E27FC236}">
                <a16:creationId xmlns:a16="http://schemas.microsoft.com/office/drawing/2014/main" id="{3C045071-CD24-BF06-74D2-B0EF063B47B4}"/>
              </a:ext>
            </a:extLst>
          </p:cNvPr>
          <p:cNvSpPr/>
          <p:nvPr/>
        </p:nvSpPr>
        <p:spPr>
          <a:xfrm>
            <a:off x="5708576" y="2106335"/>
            <a:ext cx="3099522" cy="830425"/>
          </a:xfrm>
          <a:prstGeom prst="rect">
            <a:avLst/>
          </a:prstGeom>
          <a:solidFill>
            <a:schemeClr val="accent5">
              <a:alpha val="50000"/>
            </a:schemeClr>
          </a:solidFill>
          <a:ln>
            <a:solidFill>
              <a:schemeClr val="accent2"/>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22913DC2-1048-0CA8-2953-9D865D0311CD}"/>
              </a:ext>
            </a:extLst>
          </p:cNvPr>
          <p:cNvCxnSpPr>
            <a:cxnSpLocks/>
            <a:stCxn id="4" idx="2"/>
          </p:cNvCxnSpPr>
          <p:nvPr/>
        </p:nvCxnSpPr>
        <p:spPr>
          <a:xfrm flipH="1">
            <a:off x="1141861" y="2653616"/>
            <a:ext cx="4460292" cy="1050637"/>
          </a:xfrm>
          <a:prstGeom prst="straightConnector1">
            <a:avLst/>
          </a:prstGeom>
          <a:ln w="19050" cap="flat" cmpd="sng" algn="ctr">
            <a:solidFill>
              <a:srgbClr val="9558B2"/>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19568619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Autofit/>
          </a:bodyPr>
          <a:lstStyle/>
          <a:p>
            <a:pPr algn="ctr"/>
            <a:r>
              <a:rPr lang="en-US" sz="3200" kern="1200">
                <a:solidFill>
                  <a:schemeClr val="tx1"/>
                </a:solidFill>
                <a:latin typeface="+mj-lt"/>
                <a:ea typeface="+mj-ea"/>
                <a:cs typeface="+mj-cs"/>
              </a:rPr>
              <a:t>Results: Real Power Losses</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mc:AlternateContent xmlns:mc="http://schemas.openxmlformats.org/markup-compatibility/2006">
        <mc:Choice xmlns:a14="http://schemas.microsoft.com/office/drawing/2010/main" Requires="a14">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14:m>
                  <m:oMath xmlns:m="http://schemas.openxmlformats.org/officeDocument/2006/math">
                    <m:sSub>
                      <m:sSubPr>
                        <m:ctrlPr>
                          <a:rPr lang="en-US" sz="2000" b="0" i="1" kern="1200" smtClean="0">
                            <a:latin typeface="Cambria Math" panose="02040503050406030204" pitchFamily="18" charset="0"/>
                            <a:ea typeface="+mn-ea"/>
                            <a:cs typeface="+mn-cs"/>
                          </a:rPr>
                        </m:ctrlPr>
                      </m:sSubPr>
                      <m:e>
                        <m:r>
                          <a:rPr lang="en-US" sz="2000" b="0" i="1" kern="1200" smtClean="0">
                            <a:latin typeface="Cambria Math" panose="02040503050406030204" pitchFamily="18" charset="0"/>
                            <a:ea typeface="+mn-ea"/>
                            <a:cs typeface="+mn-cs"/>
                          </a:rPr>
                          <m:t>𝑃</m:t>
                        </m:r>
                      </m:e>
                      <m:sub>
                        <m:r>
                          <a:rPr lang="en-IN" sz="2000" b="0" i="1" kern="1200" smtClean="0">
                            <a:latin typeface="Cambria Math" panose="02040503050406030204" pitchFamily="18" charset="0"/>
                            <a:ea typeface="+mn-ea"/>
                            <a:cs typeface="+mn-cs"/>
                          </a:rPr>
                          <m:t>𝐿𝑜𝑠𝑠𝑒𝑠</m:t>
                        </m:r>
                      </m:sub>
                    </m:sSub>
                    <m:r>
                      <a:rPr lang="en-US" sz="2000" b="0" i="1" kern="1200" smtClean="0">
                        <a:latin typeface="Cambria Math" panose="02040503050406030204" pitchFamily="18" charset="0"/>
                        <a:ea typeface="+mn-ea"/>
                        <a:cs typeface="+mn-cs"/>
                      </a:rPr>
                      <m:t>, </m:t>
                    </m:r>
                    <m:sSub>
                      <m:sSubPr>
                        <m:ctrlPr>
                          <a:rPr lang="en-US" sz="2000" b="0" i="1" kern="1200" smtClean="0">
                            <a:latin typeface="Cambria Math" panose="02040503050406030204" pitchFamily="18" charset="0"/>
                            <a:ea typeface="+mn-ea"/>
                            <a:cs typeface="+mn-cs"/>
                          </a:rPr>
                        </m:ctrlPr>
                      </m:sSubPr>
                      <m:e>
                        <m:r>
                          <a:rPr lang="en-US" sz="2000" b="0" i="1" kern="1200" smtClean="0">
                            <a:latin typeface="Cambria Math" panose="02040503050406030204" pitchFamily="18" charset="0"/>
                            <a:ea typeface="+mn-ea"/>
                            <a:cs typeface="+mn-cs"/>
                          </a:rPr>
                          <m:t>𝑃</m:t>
                        </m:r>
                      </m:e>
                      <m:sub>
                        <m:r>
                          <a:rPr lang="en-US" sz="2000" b="0" i="1" kern="1200" smtClean="0">
                            <a:latin typeface="Cambria Math" panose="02040503050406030204" pitchFamily="18" charset="0"/>
                            <a:ea typeface="+mn-ea"/>
                            <a:cs typeface="+mn-cs"/>
                          </a:rPr>
                          <m:t>𝑆𝑢𝑏𝑠</m:t>
                        </m:r>
                      </m:sub>
                    </m:sSub>
                  </m:oMath>
                </a14:m>
                <a:r>
                  <a:rPr lang="en-US" sz="2000" i="1" kern="1200">
                    <a:ea typeface="+mn-ea"/>
                    <a:cs typeface="+mn-cs"/>
                  </a:rPr>
                  <a:t> </a:t>
                </a:r>
                <a:r>
                  <a:rPr lang="en-US" sz="2000" kern="1200">
                    <a:latin typeface="+mn-lt"/>
                    <a:ea typeface="+mn-ea"/>
                    <a:cs typeface="+mn-cs"/>
                  </a:rPr>
                  <a:t>vs </a:t>
                </a:r>
                <a14:m>
                  <m:oMath xmlns:m="http://schemas.openxmlformats.org/officeDocument/2006/math">
                    <m:r>
                      <a:rPr lang="en-IN" sz="2000" b="0" i="1" kern="1200" smtClean="0">
                        <a:latin typeface="Cambria Math" panose="02040503050406030204" pitchFamily="18" charset="0"/>
                        <a:ea typeface="+mn-ea"/>
                        <a:cs typeface="+mn-cs"/>
                      </a:rPr>
                      <m:t>𝑡</m:t>
                    </m:r>
                  </m:oMath>
                </a14:m>
                <a:endParaRPr lang="en-US" sz="2000" kern="1200">
                  <a:latin typeface="+mn-lt"/>
                  <a:ea typeface="+mn-ea"/>
                  <a:cs typeface="+mn-cs"/>
                </a:endParaRPr>
              </a:p>
            </p:txBody>
          </p:sp>
        </mc:Choice>
        <mc:Fallback>
          <p:sp>
            <p:nvSpPr>
              <p:cNvPr id="5" name="Content Placeholder 4">
                <a:extLst>
                  <a:ext uri="{FF2B5EF4-FFF2-40B4-BE49-F238E27FC236}">
                    <a16:creationId xmlns:a16="http://schemas.microsoft.com/office/drawing/2014/main" id="{AFE6C517-2645-3EDC-A4C5-C467913973FB}"/>
                  </a:ext>
                </a:extLst>
              </p:cNvPr>
              <p:cNvSpPr>
                <a:spLocks noGrp="1" noRot="1" noChangeAspect="1" noMove="1" noResize="1" noEditPoints="1" noAdjustHandles="1" noChangeArrowheads="1" noChangeShapeType="1" noTextEdit="1"/>
              </p:cNvSpPr>
              <p:nvPr>
                <p:ph idx="1"/>
              </p:nvPr>
            </p:nvSpPr>
            <p:spPr>
              <a:xfrm>
                <a:off x="2615738" y="1263807"/>
                <a:ext cx="6960524" cy="598516"/>
              </a:xfrm>
              <a:blipFill>
                <a:blip r:embed="rId2"/>
                <a:stretch>
                  <a:fillRect/>
                </a:stretch>
              </a:blipFill>
            </p:spPr>
            <p:txBody>
              <a:bodyPr/>
              <a:lstStyle/>
              <a:p>
                <a:r>
                  <a:rPr lang="en-IN">
                    <a:noFill/>
                  </a:rPr>
                  <a:t> </a:t>
                </a:r>
              </a:p>
            </p:txBody>
          </p:sp>
        </mc:Fallback>
      </mc:AlternateContent>
      <p:pic>
        <p:nvPicPr>
          <p:cNvPr id="18" name="Picture 17" descr="A graph with a purple line&#10;&#10;Description automatically generated">
            <a:extLst>
              <a:ext uri="{FF2B5EF4-FFF2-40B4-BE49-F238E27FC236}">
                <a16:creationId xmlns:a16="http://schemas.microsoft.com/office/drawing/2014/main" id="{9F2B62A1-BA7D-3762-1306-70E2DEF26E6C}"/>
              </a:ext>
            </a:extLst>
          </p:cNvPr>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762465" y="1955934"/>
            <a:ext cx="4208884" cy="3600000"/>
          </a:xfrm>
          <a:prstGeom prst="rect">
            <a:avLst/>
          </a:prstGeom>
          <a:ln>
            <a:solidFill>
              <a:schemeClr val="accent2"/>
            </a:solidFill>
          </a:ln>
        </p:spPr>
      </p:pic>
      <p:pic>
        <p:nvPicPr>
          <p:cNvPr id="22" name="Picture 21" descr="A graph with a line going up&#10;&#10;Description automatically generated">
            <a:extLst>
              <a:ext uri="{FF2B5EF4-FFF2-40B4-BE49-F238E27FC236}">
                <a16:creationId xmlns:a16="http://schemas.microsoft.com/office/drawing/2014/main" id="{9F536477-EBA9-9619-E18C-A781734EDD45}"/>
              </a:ext>
            </a:extLst>
          </p:cNvPr>
          <p:cNvPicPr>
            <a:picLocks noChangeAspect="1"/>
          </p:cNvPicPr>
          <p:nvPr/>
        </p:nvPicPr>
        <p:blipFill>
          <a:blip r:embed="rId4">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080031" y="1949607"/>
            <a:ext cx="4267811" cy="3600000"/>
          </a:xfrm>
          <a:prstGeom prst="rect">
            <a:avLst/>
          </a:prstGeom>
          <a:ln>
            <a:solidFill>
              <a:schemeClr val="accent2"/>
            </a:solidFill>
          </a:ln>
        </p:spPr>
      </p:pic>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6D19E48D-4A30-9AFF-CB2E-A5E9735520ED}"/>
                  </a:ext>
                </a:extLst>
              </p:cNvPr>
              <p:cNvSpPr txBox="1"/>
              <p:nvPr/>
            </p:nvSpPr>
            <p:spPr>
              <a:xfrm>
                <a:off x="874329" y="5646592"/>
                <a:ext cx="10138228" cy="1169551"/>
              </a:xfrm>
              <a:prstGeom prst="rect">
                <a:avLst/>
              </a:prstGeom>
              <a:solidFill>
                <a:schemeClr val="accent2"/>
              </a:solidFill>
            </p:spPr>
            <p:txBody>
              <a:bodyPr wrap="square" rtlCol="0">
                <a:spAutoFit/>
              </a:bodyPr>
              <a:lstStyle/>
              <a:p>
                <a:r>
                  <a:rPr lang="en-US" sz="1400">
                    <a:solidFill>
                      <a:schemeClr val="bg1"/>
                    </a:solidFill>
                  </a:rPr>
                  <a:t>While batteries have charge to spare, the losses are minimized, as less power needs to flow all the way from the substation. </a:t>
                </a:r>
              </a:p>
              <a:p>
                <a:endParaRPr lang="en-US" sz="1400">
                  <a:solidFill>
                    <a:schemeClr val="bg1"/>
                  </a:solidFill>
                </a:endParaRPr>
              </a:p>
              <a:p>
                <a:r>
                  <a:rPr lang="en-US" sz="1400">
                    <a:solidFill>
                      <a:schemeClr val="bg1"/>
                    </a:solidFill>
                  </a:rPr>
                  <a:t>Here, for the first </a:t>
                </a:r>
                <a14:m>
                  <m:oMath xmlns:m="http://schemas.openxmlformats.org/officeDocument/2006/math">
                    <m:r>
                      <a:rPr lang="en-US" sz="1400" b="0" i="1" smtClean="0">
                        <a:solidFill>
                          <a:schemeClr val="bg1"/>
                        </a:solidFill>
                        <a:latin typeface="Cambria Math" panose="02040503050406030204" pitchFamily="18" charset="0"/>
                      </a:rPr>
                      <m:t>4</m:t>
                    </m:r>
                  </m:oMath>
                </a14:m>
                <a:r>
                  <a:rPr lang="en-IN" sz="1400">
                    <a:solidFill>
                      <a:schemeClr val="bg1"/>
                    </a:solidFill>
                  </a:rPr>
                  <a:t> time-periods, or </a:t>
                </a:r>
                <a14:m>
                  <m:oMath xmlns:m="http://schemas.openxmlformats.org/officeDocument/2006/math">
                    <m:r>
                      <a:rPr lang="en-US" sz="1400" b="0" i="1" smtClean="0">
                        <a:solidFill>
                          <a:schemeClr val="bg1"/>
                        </a:solidFill>
                        <a:latin typeface="Cambria Math" panose="02040503050406030204" pitchFamily="18" charset="0"/>
                      </a:rPr>
                      <m:t>60 </m:t>
                    </m:r>
                    <m:r>
                      <a:rPr lang="en-US" sz="1400" b="0" i="1" smtClean="0">
                        <a:solidFill>
                          <a:schemeClr val="bg1"/>
                        </a:solidFill>
                        <a:latin typeface="Cambria Math" panose="02040503050406030204" pitchFamily="18" charset="0"/>
                      </a:rPr>
                      <m:t>𝑚𝑖𝑛</m:t>
                    </m:r>
                    <m:r>
                      <a:rPr lang="en-US" sz="1400" b="0" i="1" smtClean="0">
                        <a:solidFill>
                          <a:schemeClr val="bg1"/>
                        </a:solidFill>
                        <a:latin typeface="Cambria Math" panose="02040503050406030204" pitchFamily="18" charset="0"/>
                      </a:rPr>
                      <m:t>.</m:t>
                    </m:r>
                  </m:oMath>
                </a14:m>
                <a:r>
                  <a:rPr lang="en-IN" sz="1400">
                    <a:solidFill>
                      <a:schemeClr val="bg1"/>
                    </a:solidFill>
                  </a:rPr>
                  <a:t>, the batteries are able to discharge at their maximum capacity, and so the line losses are significantly lower. By </a:t>
                </a:r>
                <a14:m>
                  <m:oMath xmlns:m="http://schemas.openxmlformats.org/officeDocument/2006/math">
                    <m:r>
                      <a:rPr lang="en-US" sz="1400" b="0" i="1" smtClean="0">
                        <a:solidFill>
                          <a:schemeClr val="bg1"/>
                        </a:solidFill>
                        <a:latin typeface="Cambria Math" panose="02040503050406030204" pitchFamily="18" charset="0"/>
                      </a:rPr>
                      <m:t>6</m:t>
                    </m:r>
                  </m:oMath>
                </a14:m>
                <a:r>
                  <a:rPr lang="en-IN" sz="1400">
                    <a:solidFill>
                      <a:schemeClr val="bg1"/>
                    </a:solidFill>
                  </a:rPr>
                  <a:t> time-periods, they completely run out of SOC (reach minimum value of SOC), and the losses return to ‘normal’, pre-battery configuration.</a:t>
                </a:r>
              </a:p>
            </p:txBody>
          </p:sp>
        </mc:Choice>
        <mc:Fallback>
          <p:sp>
            <p:nvSpPr>
              <p:cNvPr id="3" name="TextBox 2">
                <a:extLst>
                  <a:ext uri="{FF2B5EF4-FFF2-40B4-BE49-F238E27FC236}">
                    <a16:creationId xmlns:a16="http://schemas.microsoft.com/office/drawing/2014/main" id="{6D19E48D-4A30-9AFF-CB2E-A5E9735520ED}"/>
                  </a:ext>
                </a:extLst>
              </p:cNvPr>
              <p:cNvSpPr txBox="1">
                <a:spLocks noRot="1" noChangeAspect="1" noMove="1" noResize="1" noEditPoints="1" noAdjustHandles="1" noChangeArrowheads="1" noChangeShapeType="1" noTextEdit="1"/>
              </p:cNvSpPr>
              <p:nvPr/>
            </p:nvSpPr>
            <p:spPr>
              <a:xfrm>
                <a:off x="874329" y="5646592"/>
                <a:ext cx="10138228" cy="1169551"/>
              </a:xfrm>
              <a:prstGeom prst="rect">
                <a:avLst/>
              </a:prstGeom>
              <a:blipFill>
                <a:blip r:embed="rId5"/>
                <a:stretch>
                  <a:fillRect l="-180" t="-521" b="-4688"/>
                </a:stretch>
              </a:blipFill>
            </p:spPr>
            <p:txBody>
              <a:bodyPr/>
              <a:lstStyle/>
              <a:p>
                <a:r>
                  <a:rPr lang="en-IN">
                    <a:noFill/>
                  </a:rPr>
                  <a:t> </a:t>
                </a:r>
              </a:p>
            </p:txBody>
          </p:sp>
        </mc:Fallback>
      </mc:AlternateContent>
    </p:spTree>
    <p:extLst>
      <p:ext uri="{BB962C8B-B14F-4D97-AF65-F5344CB8AC3E}">
        <p14:creationId xmlns:p14="http://schemas.microsoft.com/office/powerpoint/2010/main" val="383931768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Autofit/>
          </a:bodyPr>
          <a:lstStyle/>
          <a:p>
            <a:pPr algn="ctr"/>
            <a:r>
              <a:rPr lang="en-US" sz="3200" kern="1200">
                <a:solidFill>
                  <a:schemeClr val="tx1"/>
                </a:solidFill>
                <a:latin typeface="+mj-lt"/>
                <a:ea typeface="+mj-ea"/>
                <a:cs typeface="+mj-cs"/>
              </a:rPr>
              <a:t>A metric for quantifying effect of storage and DER power on the grid.</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mc:Choice xmlns:a14="http://schemas.microsoft.com/office/drawing/2010/main" Requires="a14">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14:m>
                  <m:oMathPara xmlns:m="http://schemas.openxmlformats.org/officeDocument/2006/math">
                    <m:oMathParaPr>
                      <m:jc m:val="centerGroup"/>
                    </m:oMathParaPr>
                    <m:oMath xmlns:m="http://schemas.openxmlformats.org/officeDocument/2006/math">
                      <m:sSub>
                        <m:sSubPr>
                          <m:ctrlPr>
                            <a:rPr lang="en-US" sz="2000" b="0" i="1" kern="1200" smtClean="0">
                              <a:latin typeface="Cambria Math" panose="02040503050406030204" pitchFamily="18" charset="0"/>
                              <a:ea typeface="+mn-ea"/>
                              <a:cs typeface="+mn-cs"/>
                            </a:rPr>
                          </m:ctrlPr>
                        </m:sSubPr>
                        <m:e>
                          <m:r>
                            <a:rPr lang="en-US" sz="2000" b="0" i="1" kern="1200" smtClean="0">
                              <a:latin typeface="Cambria Math" panose="02040503050406030204" pitchFamily="18" charset="0"/>
                              <a:ea typeface="+mn-ea"/>
                              <a:cs typeface="+mn-cs"/>
                            </a:rPr>
                            <m:t>𝑃</m:t>
                          </m:r>
                        </m:e>
                        <m:sub>
                          <m:r>
                            <a:rPr lang="en-US" sz="2000" b="0" i="1" kern="1200" smtClean="0">
                              <a:latin typeface="Cambria Math" panose="02040503050406030204" pitchFamily="18" charset="0"/>
                              <a:ea typeface="+mn-ea"/>
                              <a:cs typeface="+mn-cs"/>
                            </a:rPr>
                            <m:t>𝑆𝑎𝑣𝑒</m:t>
                          </m:r>
                        </m:sub>
                      </m:sSub>
                    </m:oMath>
                  </m:oMathPara>
                </a14:m>
                <a:endParaRPr lang="en-US" sz="2000" kern="1200">
                  <a:latin typeface="+mn-lt"/>
                  <a:ea typeface="+mn-ea"/>
                  <a:cs typeface="+mn-cs"/>
                </a:endParaRPr>
              </a:p>
            </p:txBody>
          </p:sp>
        </mc:Choice>
        <mc:Fallback>
          <p:sp>
            <p:nvSpPr>
              <p:cNvPr id="5" name="Content Placeholder 4">
                <a:extLst>
                  <a:ext uri="{FF2B5EF4-FFF2-40B4-BE49-F238E27FC236}">
                    <a16:creationId xmlns:a16="http://schemas.microsoft.com/office/drawing/2014/main" id="{AFE6C517-2645-3EDC-A4C5-C467913973FB}"/>
                  </a:ext>
                </a:extLst>
              </p:cNvPr>
              <p:cNvSpPr>
                <a:spLocks noGrp="1" noRot="1" noChangeAspect="1" noMove="1" noResize="1" noEditPoints="1" noAdjustHandles="1" noChangeArrowheads="1" noChangeShapeType="1" noTextEdit="1"/>
              </p:cNvSpPr>
              <p:nvPr>
                <p:ph idx="1"/>
              </p:nvPr>
            </p:nvSpPr>
            <p:spPr>
              <a:xfrm>
                <a:off x="2615738" y="1263807"/>
                <a:ext cx="6960524" cy="598516"/>
              </a:xfrm>
              <a:blipFill>
                <a:blip r:embed="rId2"/>
                <a:stretch>
                  <a:fillRect/>
                </a:stretch>
              </a:blipFill>
            </p:spPr>
            <p:txBody>
              <a:bodyPr/>
              <a:lstStyle/>
              <a:p>
                <a:r>
                  <a:rPr lang="en-IN">
                    <a:noFill/>
                  </a:rPr>
                  <a:t> </a:t>
                </a:r>
              </a:p>
            </p:txBody>
          </p:sp>
        </mc:Fallback>
      </mc:AlternateContent>
      <p:pic>
        <p:nvPicPr>
          <p:cNvPr id="8" name="Picture 7">
            <a:extLst>
              <a:ext uri="{FF2B5EF4-FFF2-40B4-BE49-F238E27FC236}">
                <a16:creationId xmlns:a16="http://schemas.microsoft.com/office/drawing/2014/main" id="{2B672A3F-FCE0-6A38-C5B6-B2EC28BC53C6}"/>
              </a:ext>
            </a:extLst>
          </p:cNvPr>
          <p:cNvPicPr>
            <a:picLocks noChangeAspect="1"/>
          </p:cNvPicPr>
          <p:nvPr/>
        </p:nvPicPr>
        <p:blipFill>
          <a:blip r:embed="rId3"/>
          <a:stretch>
            <a:fillRect/>
          </a:stretch>
        </p:blipFill>
        <p:spPr>
          <a:xfrm>
            <a:off x="2834746" y="2742947"/>
            <a:ext cx="6156349" cy="861171"/>
          </a:xfrm>
          <a:custGeom>
            <a:avLst/>
            <a:gdLst>
              <a:gd name="connsiteX0" fmla="*/ 0 w 6156349"/>
              <a:gd name="connsiteY0" fmla="*/ 0 h 861171"/>
              <a:gd name="connsiteX1" fmla="*/ 436541 w 6156349"/>
              <a:gd name="connsiteY1" fmla="*/ 0 h 861171"/>
              <a:gd name="connsiteX2" fmla="*/ 996209 w 6156349"/>
              <a:gd name="connsiteY2" fmla="*/ 0 h 861171"/>
              <a:gd name="connsiteX3" fmla="*/ 1432750 w 6156349"/>
              <a:gd name="connsiteY3" fmla="*/ 0 h 861171"/>
              <a:gd name="connsiteX4" fmla="*/ 2115545 w 6156349"/>
              <a:gd name="connsiteY4" fmla="*/ 0 h 861171"/>
              <a:gd name="connsiteX5" fmla="*/ 2490523 w 6156349"/>
              <a:gd name="connsiteY5" fmla="*/ 0 h 861171"/>
              <a:gd name="connsiteX6" fmla="*/ 2927064 w 6156349"/>
              <a:gd name="connsiteY6" fmla="*/ 0 h 861171"/>
              <a:gd name="connsiteX7" fmla="*/ 3609859 w 6156349"/>
              <a:gd name="connsiteY7" fmla="*/ 0 h 861171"/>
              <a:gd name="connsiteX8" fmla="*/ 3984837 w 6156349"/>
              <a:gd name="connsiteY8" fmla="*/ 0 h 861171"/>
              <a:gd name="connsiteX9" fmla="*/ 4421378 w 6156349"/>
              <a:gd name="connsiteY9" fmla="*/ 0 h 861171"/>
              <a:gd name="connsiteX10" fmla="*/ 5042609 w 6156349"/>
              <a:gd name="connsiteY10" fmla="*/ 0 h 861171"/>
              <a:gd name="connsiteX11" fmla="*/ 5602278 w 6156349"/>
              <a:gd name="connsiteY11" fmla="*/ 0 h 861171"/>
              <a:gd name="connsiteX12" fmla="*/ 6156349 w 6156349"/>
              <a:gd name="connsiteY12" fmla="*/ 0 h 861171"/>
              <a:gd name="connsiteX13" fmla="*/ 6156349 w 6156349"/>
              <a:gd name="connsiteY13" fmla="*/ 404750 h 861171"/>
              <a:gd name="connsiteX14" fmla="*/ 6156349 w 6156349"/>
              <a:gd name="connsiteY14" fmla="*/ 861171 h 861171"/>
              <a:gd name="connsiteX15" fmla="*/ 5596681 w 6156349"/>
              <a:gd name="connsiteY15" fmla="*/ 861171 h 861171"/>
              <a:gd name="connsiteX16" fmla="*/ 5098576 w 6156349"/>
              <a:gd name="connsiteY16" fmla="*/ 861171 h 861171"/>
              <a:gd name="connsiteX17" fmla="*/ 4600472 w 6156349"/>
              <a:gd name="connsiteY17" fmla="*/ 861171 h 861171"/>
              <a:gd name="connsiteX18" fmla="*/ 3917677 w 6156349"/>
              <a:gd name="connsiteY18" fmla="*/ 861171 h 861171"/>
              <a:gd name="connsiteX19" fmla="*/ 3234882 w 6156349"/>
              <a:gd name="connsiteY19" fmla="*/ 861171 h 861171"/>
              <a:gd name="connsiteX20" fmla="*/ 2675213 w 6156349"/>
              <a:gd name="connsiteY20" fmla="*/ 861171 h 861171"/>
              <a:gd name="connsiteX21" fmla="*/ 2300236 w 6156349"/>
              <a:gd name="connsiteY21" fmla="*/ 861171 h 861171"/>
              <a:gd name="connsiteX22" fmla="*/ 1679004 w 6156349"/>
              <a:gd name="connsiteY22" fmla="*/ 861171 h 861171"/>
              <a:gd name="connsiteX23" fmla="*/ 1180900 w 6156349"/>
              <a:gd name="connsiteY23" fmla="*/ 861171 h 861171"/>
              <a:gd name="connsiteX24" fmla="*/ 621232 w 6156349"/>
              <a:gd name="connsiteY24" fmla="*/ 861171 h 861171"/>
              <a:gd name="connsiteX25" fmla="*/ 0 w 6156349"/>
              <a:gd name="connsiteY25" fmla="*/ 861171 h 861171"/>
              <a:gd name="connsiteX26" fmla="*/ 0 w 6156349"/>
              <a:gd name="connsiteY26" fmla="*/ 447809 h 861171"/>
              <a:gd name="connsiteX27" fmla="*/ 0 w 6156349"/>
              <a:gd name="connsiteY27" fmla="*/ 0 h 861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156349" h="861171" fill="none" extrusionOk="0">
                <a:moveTo>
                  <a:pt x="0" y="0"/>
                </a:moveTo>
                <a:cubicBezTo>
                  <a:pt x="176271" y="-30472"/>
                  <a:pt x="244643" y="40510"/>
                  <a:pt x="436541" y="0"/>
                </a:cubicBezTo>
                <a:cubicBezTo>
                  <a:pt x="628439" y="-40510"/>
                  <a:pt x="836877" y="44651"/>
                  <a:pt x="996209" y="0"/>
                </a:cubicBezTo>
                <a:cubicBezTo>
                  <a:pt x="1155541" y="-44651"/>
                  <a:pt x="1278473" y="473"/>
                  <a:pt x="1432750" y="0"/>
                </a:cubicBezTo>
                <a:cubicBezTo>
                  <a:pt x="1587027" y="-473"/>
                  <a:pt x="1952223" y="38630"/>
                  <a:pt x="2115545" y="0"/>
                </a:cubicBezTo>
                <a:cubicBezTo>
                  <a:pt x="2278867" y="-38630"/>
                  <a:pt x="2305703" y="25568"/>
                  <a:pt x="2490523" y="0"/>
                </a:cubicBezTo>
                <a:cubicBezTo>
                  <a:pt x="2675343" y="-25568"/>
                  <a:pt x="2783723" y="33878"/>
                  <a:pt x="2927064" y="0"/>
                </a:cubicBezTo>
                <a:cubicBezTo>
                  <a:pt x="3070405" y="-33878"/>
                  <a:pt x="3396882" y="45109"/>
                  <a:pt x="3609859" y="0"/>
                </a:cubicBezTo>
                <a:cubicBezTo>
                  <a:pt x="3822836" y="-45109"/>
                  <a:pt x="3797905" y="28648"/>
                  <a:pt x="3984837" y="0"/>
                </a:cubicBezTo>
                <a:cubicBezTo>
                  <a:pt x="4171769" y="-28648"/>
                  <a:pt x="4206374" y="11947"/>
                  <a:pt x="4421378" y="0"/>
                </a:cubicBezTo>
                <a:cubicBezTo>
                  <a:pt x="4636382" y="-11947"/>
                  <a:pt x="4838410" y="68237"/>
                  <a:pt x="5042609" y="0"/>
                </a:cubicBezTo>
                <a:cubicBezTo>
                  <a:pt x="5246808" y="-68237"/>
                  <a:pt x="5490294" y="2736"/>
                  <a:pt x="5602278" y="0"/>
                </a:cubicBezTo>
                <a:cubicBezTo>
                  <a:pt x="5714262" y="-2736"/>
                  <a:pt x="6009006" y="45520"/>
                  <a:pt x="6156349" y="0"/>
                </a:cubicBezTo>
                <a:cubicBezTo>
                  <a:pt x="6160460" y="96220"/>
                  <a:pt x="6155596" y="313558"/>
                  <a:pt x="6156349" y="404750"/>
                </a:cubicBezTo>
                <a:cubicBezTo>
                  <a:pt x="6157102" y="495942"/>
                  <a:pt x="6123025" y="634783"/>
                  <a:pt x="6156349" y="861171"/>
                </a:cubicBezTo>
                <a:cubicBezTo>
                  <a:pt x="5913557" y="870286"/>
                  <a:pt x="5792949" y="831343"/>
                  <a:pt x="5596681" y="861171"/>
                </a:cubicBezTo>
                <a:cubicBezTo>
                  <a:pt x="5400413" y="890999"/>
                  <a:pt x="5297896" y="859516"/>
                  <a:pt x="5098576" y="861171"/>
                </a:cubicBezTo>
                <a:cubicBezTo>
                  <a:pt x="4899256" y="862826"/>
                  <a:pt x="4821383" y="813462"/>
                  <a:pt x="4600472" y="861171"/>
                </a:cubicBezTo>
                <a:cubicBezTo>
                  <a:pt x="4379561" y="908880"/>
                  <a:pt x="4115729" y="800838"/>
                  <a:pt x="3917677" y="861171"/>
                </a:cubicBezTo>
                <a:cubicBezTo>
                  <a:pt x="3719625" y="921504"/>
                  <a:pt x="3452923" y="847797"/>
                  <a:pt x="3234882" y="861171"/>
                </a:cubicBezTo>
                <a:cubicBezTo>
                  <a:pt x="3016841" y="874545"/>
                  <a:pt x="2853718" y="799117"/>
                  <a:pt x="2675213" y="861171"/>
                </a:cubicBezTo>
                <a:cubicBezTo>
                  <a:pt x="2496708" y="923225"/>
                  <a:pt x="2466211" y="838289"/>
                  <a:pt x="2300236" y="861171"/>
                </a:cubicBezTo>
                <a:cubicBezTo>
                  <a:pt x="2134261" y="884053"/>
                  <a:pt x="1903765" y="860471"/>
                  <a:pt x="1679004" y="861171"/>
                </a:cubicBezTo>
                <a:cubicBezTo>
                  <a:pt x="1454243" y="861871"/>
                  <a:pt x="1289842" y="844521"/>
                  <a:pt x="1180900" y="861171"/>
                </a:cubicBezTo>
                <a:cubicBezTo>
                  <a:pt x="1071958" y="877821"/>
                  <a:pt x="787693" y="859091"/>
                  <a:pt x="621232" y="861171"/>
                </a:cubicBezTo>
                <a:cubicBezTo>
                  <a:pt x="454771" y="863251"/>
                  <a:pt x="280527" y="856436"/>
                  <a:pt x="0" y="861171"/>
                </a:cubicBezTo>
                <a:cubicBezTo>
                  <a:pt x="-34859" y="658514"/>
                  <a:pt x="10301" y="646209"/>
                  <a:pt x="0" y="447809"/>
                </a:cubicBezTo>
                <a:cubicBezTo>
                  <a:pt x="-10301" y="249409"/>
                  <a:pt x="26780" y="210337"/>
                  <a:pt x="0" y="0"/>
                </a:cubicBezTo>
                <a:close/>
              </a:path>
              <a:path w="6156349" h="861171" stroke="0" extrusionOk="0">
                <a:moveTo>
                  <a:pt x="0" y="0"/>
                </a:moveTo>
                <a:cubicBezTo>
                  <a:pt x="136353" y="-37451"/>
                  <a:pt x="352653" y="12946"/>
                  <a:pt x="498105" y="0"/>
                </a:cubicBezTo>
                <a:cubicBezTo>
                  <a:pt x="643558" y="-12946"/>
                  <a:pt x="691413" y="8743"/>
                  <a:pt x="873082" y="0"/>
                </a:cubicBezTo>
                <a:cubicBezTo>
                  <a:pt x="1054751" y="-8743"/>
                  <a:pt x="1218283" y="3317"/>
                  <a:pt x="1309623" y="0"/>
                </a:cubicBezTo>
                <a:cubicBezTo>
                  <a:pt x="1400963" y="-3317"/>
                  <a:pt x="1628203" y="50461"/>
                  <a:pt x="1746164" y="0"/>
                </a:cubicBezTo>
                <a:cubicBezTo>
                  <a:pt x="1864125" y="-50461"/>
                  <a:pt x="2125121" y="62194"/>
                  <a:pt x="2367396" y="0"/>
                </a:cubicBezTo>
                <a:cubicBezTo>
                  <a:pt x="2609671" y="-62194"/>
                  <a:pt x="2715950" y="31072"/>
                  <a:pt x="2803937" y="0"/>
                </a:cubicBezTo>
                <a:cubicBezTo>
                  <a:pt x="2891924" y="-31072"/>
                  <a:pt x="3256706" y="49919"/>
                  <a:pt x="3425169" y="0"/>
                </a:cubicBezTo>
                <a:cubicBezTo>
                  <a:pt x="3593632" y="-49919"/>
                  <a:pt x="3643863" y="20995"/>
                  <a:pt x="3861710" y="0"/>
                </a:cubicBezTo>
                <a:cubicBezTo>
                  <a:pt x="4079557" y="-20995"/>
                  <a:pt x="4132415" y="48695"/>
                  <a:pt x="4359814" y="0"/>
                </a:cubicBezTo>
                <a:cubicBezTo>
                  <a:pt x="4587213" y="-48695"/>
                  <a:pt x="4771379" y="35836"/>
                  <a:pt x="4981046" y="0"/>
                </a:cubicBezTo>
                <a:cubicBezTo>
                  <a:pt x="5190713" y="-35836"/>
                  <a:pt x="5464663" y="13428"/>
                  <a:pt x="5602278" y="0"/>
                </a:cubicBezTo>
                <a:cubicBezTo>
                  <a:pt x="5739893" y="-13428"/>
                  <a:pt x="5993540" y="17872"/>
                  <a:pt x="6156349" y="0"/>
                </a:cubicBezTo>
                <a:cubicBezTo>
                  <a:pt x="6187991" y="188513"/>
                  <a:pt x="6148258" y="242882"/>
                  <a:pt x="6156349" y="430586"/>
                </a:cubicBezTo>
                <a:cubicBezTo>
                  <a:pt x="6164440" y="618290"/>
                  <a:pt x="6145125" y="673685"/>
                  <a:pt x="6156349" y="861171"/>
                </a:cubicBezTo>
                <a:cubicBezTo>
                  <a:pt x="5941333" y="886227"/>
                  <a:pt x="5813970" y="859362"/>
                  <a:pt x="5596681" y="861171"/>
                </a:cubicBezTo>
                <a:cubicBezTo>
                  <a:pt x="5379392" y="862980"/>
                  <a:pt x="5363033" y="819921"/>
                  <a:pt x="5221703" y="861171"/>
                </a:cubicBezTo>
                <a:cubicBezTo>
                  <a:pt x="5080373" y="902421"/>
                  <a:pt x="4950361" y="837111"/>
                  <a:pt x="4785162" y="861171"/>
                </a:cubicBezTo>
                <a:cubicBezTo>
                  <a:pt x="4619963" y="885231"/>
                  <a:pt x="4330780" y="793156"/>
                  <a:pt x="4163931" y="861171"/>
                </a:cubicBezTo>
                <a:cubicBezTo>
                  <a:pt x="3997082" y="929186"/>
                  <a:pt x="3880989" y="835359"/>
                  <a:pt x="3788953" y="861171"/>
                </a:cubicBezTo>
                <a:cubicBezTo>
                  <a:pt x="3696917" y="886983"/>
                  <a:pt x="3574667" y="826899"/>
                  <a:pt x="3413975" y="861171"/>
                </a:cubicBezTo>
                <a:cubicBezTo>
                  <a:pt x="3253283" y="895443"/>
                  <a:pt x="3024185" y="846886"/>
                  <a:pt x="2915871" y="861171"/>
                </a:cubicBezTo>
                <a:cubicBezTo>
                  <a:pt x="2807557" y="875456"/>
                  <a:pt x="2669511" y="822997"/>
                  <a:pt x="2479330" y="861171"/>
                </a:cubicBezTo>
                <a:cubicBezTo>
                  <a:pt x="2289149" y="899345"/>
                  <a:pt x="2186486" y="841509"/>
                  <a:pt x="2104352" y="861171"/>
                </a:cubicBezTo>
                <a:cubicBezTo>
                  <a:pt x="2022218" y="880833"/>
                  <a:pt x="1875998" y="817344"/>
                  <a:pt x="1667811" y="861171"/>
                </a:cubicBezTo>
                <a:cubicBezTo>
                  <a:pt x="1459624" y="904998"/>
                  <a:pt x="1380128" y="816063"/>
                  <a:pt x="1231270" y="861171"/>
                </a:cubicBezTo>
                <a:cubicBezTo>
                  <a:pt x="1082412" y="906279"/>
                  <a:pt x="981166" y="826994"/>
                  <a:pt x="733165" y="861171"/>
                </a:cubicBezTo>
                <a:cubicBezTo>
                  <a:pt x="485165" y="895348"/>
                  <a:pt x="210147" y="776224"/>
                  <a:pt x="0" y="861171"/>
                </a:cubicBezTo>
                <a:cubicBezTo>
                  <a:pt x="-32634" y="740709"/>
                  <a:pt x="1706" y="611417"/>
                  <a:pt x="0" y="413362"/>
                </a:cubicBezTo>
                <a:cubicBezTo>
                  <a:pt x="-1706" y="215307"/>
                  <a:pt x="23280" y="146560"/>
                  <a:pt x="0" y="0"/>
                </a:cubicBezTo>
                <a:close/>
              </a:path>
            </a:pathLst>
          </a:custGeom>
          <a:ln w="19050">
            <a:solidFill>
              <a:schemeClr val="accent2"/>
            </a:solidFill>
            <a:extLst>
              <a:ext uri="{C807C97D-BFC1-408E-A445-0C87EB9F89A2}">
                <ask:lineSketchStyleProps xmlns:ask="http://schemas.microsoft.com/office/drawing/2018/sketchyshapes" sd="2931230018">
                  <a:prstGeom prst="rect">
                    <a:avLst/>
                  </a:prstGeom>
                  <ask:type>
                    <ask:lineSketchScribble/>
                  </ask:type>
                </ask:lineSketchStyleProps>
              </a:ext>
            </a:extLst>
          </a:ln>
        </p:spPr>
      </p:pic>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68E0C94F-8674-EE6C-EDEE-49A0FAD63061}"/>
                  </a:ext>
                </a:extLst>
              </p:cNvPr>
              <p:cNvSpPr txBox="1"/>
              <p:nvPr/>
            </p:nvSpPr>
            <p:spPr>
              <a:xfrm>
                <a:off x="2299252" y="4167809"/>
                <a:ext cx="7474226"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𝑃</m:t>
                        </m:r>
                      </m:e>
                      <m:sub>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𝑆𝑎𝑣𝑒</m:t>
                        </m:r>
                      </m:sub>
                    </m:sSub>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  </m:t>
                    </m:r>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 </m:t>
                    </m:r>
                  </m:oMath>
                </a14:m>
                <a:r>
                  <a:rPr kumimoji="0" lang="en-IN" sz="1800" b="0" i="0" u="none" strike="noStrike" kern="1200" cap="none" spc="0" normalizeH="0" baseline="0" noProof="0">
                    <a:ln>
                      <a:noFill/>
                    </a:ln>
                    <a:solidFill>
                      <a:srgbClr val="000000"/>
                    </a:solidFill>
                    <a:effectLst/>
                    <a:uLnTx/>
                    <a:uFillTx/>
                    <a:latin typeface="Corbel"/>
                    <a:ea typeface="+mn-ea"/>
                    <a:cs typeface="+mn-cs"/>
                  </a:rPr>
                  <a:t>More savings in losses and substation power through batteries.</a:t>
                </a:r>
              </a:p>
            </p:txBody>
          </p:sp>
        </mc:Choice>
        <mc:Fallback>
          <p:sp>
            <p:nvSpPr>
              <p:cNvPr id="9" name="TextBox 8">
                <a:extLst>
                  <a:ext uri="{FF2B5EF4-FFF2-40B4-BE49-F238E27FC236}">
                    <a16:creationId xmlns:a16="http://schemas.microsoft.com/office/drawing/2014/main" id="{68E0C94F-8674-EE6C-EDEE-49A0FAD63061}"/>
                  </a:ext>
                </a:extLst>
              </p:cNvPr>
              <p:cNvSpPr txBox="1">
                <a:spLocks noRot="1" noChangeAspect="1" noMove="1" noResize="1" noEditPoints="1" noAdjustHandles="1" noChangeArrowheads="1" noChangeShapeType="1" noTextEdit="1"/>
              </p:cNvSpPr>
              <p:nvPr/>
            </p:nvSpPr>
            <p:spPr>
              <a:xfrm>
                <a:off x="2299252" y="4167809"/>
                <a:ext cx="7474226" cy="369332"/>
              </a:xfrm>
              <a:prstGeom prst="rect">
                <a:avLst/>
              </a:prstGeom>
              <a:blipFill>
                <a:blip r:embed="rId4"/>
                <a:stretch>
                  <a:fillRect t="-10000" b="-26667"/>
                </a:stretch>
              </a:blipFill>
            </p:spPr>
            <p:txBody>
              <a:bodyPr/>
              <a:lstStyle/>
              <a:p>
                <a:r>
                  <a:rPr lang="en-IN">
                    <a:noFill/>
                  </a:rPr>
                  <a:t> </a:t>
                </a:r>
              </a:p>
            </p:txBody>
          </p:sp>
        </mc:Fallback>
      </mc:AlternateContent>
      <p:grpSp>
        <p:nvGrpSpPr>
          <p:cNvPr id="23" name="Group 22">
            <a:extLst>
              <a:ext uri="{FF2B5EF4-FFF2-40B4-BE49-F238E27FC236}">
                <a16:creationId xmlns:a16="http://schemas.microsoft.com/office/drawing/2014/main" id="{5ACCCF46-34FE-0605-41D0-15D9E19B341A}"/>
              </a:ext>
            </a:extLst>
          </p:cNvPr>
          <p:cNvGrpSpPr/>
          <p:nvPr/>
        </p:nvGrpSpPr>
        <p:grpSpPr>
          <a:xfrm>
            <a:off x="490331" y="3449768"/>
            <a:ext cx="3869635" cy="1064469"/>
            <a:chOff x="490331" y="3449768"/>
            <a:chExt cx="3869635" cy="1064469"/>
          </a:xfrm>
        </p:grpSpPr>
        <p:cxnSp>
          <p:nvCxnSpPr>
            <p:cNvPr id="11" name="Straight Arrow Connector 10">
              <a:extLst>
                <a:ext uri="{FF2B5EF4-FFF2-40B4-BE49-F238E27FC236}">
                  <a16:creationId xmlns:a16="http://schemas.microsoft.com/office/drawing/2014/main" id="{A0817482-EDF4-2B28-A9AB-43E2424B6856}"/>
                </a:ext>
              </a:extLst>
            </p:cNvPr>
            <p:cNvCxnSpPr>
              <a:cxnSpLocks/>
              <a:endCxn id="12" idx="3"/>
            </p:cNvCxnSpPr>
            <p:nvPr/>
          </p:nvCxnSpPr>
          <p:spPr>
            <a:xfrm flipH="1">
              <a:off x="2001079" y="3449768"/>
              <a:ext cx="2358887" cy="556638"/>
            </a:xfrm>
            <a:prstGeom prst="straightConnector1">
              <a:avLst/>
            </a:prstGeom>
            <a:ln w="12700">
              <a:solidFill>
                <a:schemeClr val="accent1">
                  <a:lumMod val="60000"/>
                  <a:lumOff val="40000"/>
                </a:schemeClr>
              </a:solidFill>
              <a:prstDash val="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689B0CCD-7E5D-D572-0E75-912082204CB0}"/>
                    </a:ext>
                  </a:extLst>
                </p:cNvPr>
                <p:cNvSpPr txBox="1"/>
                <p:nvPr/>
              </p:nvSpPr>
              <p:spPr>
                <a:xfrm>
                  <a:off x="490331" y="3498574"/>
                  <a:ext cx="1510748" cy="1015663"/>
                </a:xfrm>
                <a:prstGeom prst="rect">
                  <a:avLst/>
                </a:prstGeom>
                <a:solidFill>
                  <a:schemeClr val="accent4"/>
                </a:solidFill>
                <a:ln>
                  <a:solidFill>
                    <a:schemeClr val="accent2"/>
                  </a:solidFill>
                </a:ln>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kumimoji="0" lang="en-US" sz="12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bPr>
                        <m:e>
                          <m:r>
                            <a:rPr kumimoji="0" lang="en-US" sz="12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𝑃</m:t>
                          </m:r>
                        </m:e>
                        <m:sub>
                          <m:r>
                            <a:rPr kumimoji="0" lang="en-US" sz="12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12</m:t>
                          </m:r>
                        </m:sub>
                      </m:sSub>
                      <m:r>
                        <a:rPr kumimoji="0" lang="en-US" sz="12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 </m:t>
                      </m:r>
                    </m:oMath>
                  </a14:m>
                  <a:r>
                    <a:rPr kumimoji="0" lang="en-US" sz="1200" b="0" i="0" u="none" strike="noStrike" kern="1200" cap="none" spc="0" normalizeH="0" baseline="0" noProof="0">
                      <a:ln>
                        <a:noFill/>
                      </a:ln>
                      <a:solidFill>
                        <a:srgbClr val="000000"/>
                      </a:solidFill>
                      <a:effectLst/>
                      <a:uLnTx/>
                      <a:uFillTx/>
                      <a:latin typeface="Corbel"/>
                      <a:ea typeface="+mn-ea"/>
                      <a:cs typeface="+mn-cs"/>
                    </a:rPr>
                    <a:t>Power flowing into the area indirectly via the substation (directly for Area 1).</a:t>
                  </a:r>
                  <a:endParaRPr kumimoji="0" lang="en-IN" sz="1200" b="0" i="0" u="none" strike="noStrike" kern="1200" cap="none" spc="0" normalizeH="0" baseline="0" noProof="0">
                    <a:ln>
                      <a:noFill/>
                    </a:ln>
                    <a:solidFill>
                      <a:srgbClr val="000000"/>
                    </a:solidFill>
                    <a:effectLst/>
                    <a:uLnTx/>
                    <a:uFillTx/>
                    <a:latin typeface="Corbel"/>
                    <a:ea typeface="+mn-ea"/>
                    <a:cs typeface="+mn-cs"/>
                  </a:endParaRPr>
                </a:p>
              </p:txBody>
            </p:sp>
          </mc:Choice>
          <mc:Fallback>
            <p:sp>
              <p:nvSpPr>
                <p:cNvPr id="12" name="TextBox 11">
                  <a:extLst>
                    <a:ext uri="{FF2B5EF4-FFF2-40B4-BE49-F238E27FC236}">
                      <a16:creationId xmlns:a16="http://schemas.microsoft.com/office/drawing/2014/main" id="{689B0CCD-7E5D-D572-0E75-912082204CB0}"/>
                    </a:ext>
                  </a:extLst>
                </p:cNvPr>
                <p:cNvSpPr txBox="1">
                  <a:spLocks noRot="1" noChangeAspect="1" noMove="1" noResize="1" noEditPoints="1" noAdjustHandles="1" noChangeArrowheads="1" noChangeShapeType="1" noTextEdit="1"/>
                </p:cNvSpPr>
                <p:nvPr/>
              </p:nvSpPr>
              <p:spPr>
                <a:xfrm>
                  <a:off x="490331" y="3498574"/>
                  <a:ext cx="1510748" cy="1015663"/>
                </a:xfrm>
                <a:prstGeom prst="rect">
                  <a:avLst/>
                </a:prstGeom>
                <a:blipFill>
                  <a:blip r:embed="rId5"/>
                  <a:stretch>
                    <a:fillRect b="-2959"/>
                  </a:stretch>
                </a:blipFill>
                <a:ln>
                  <a:solidFill>
                    <a:schemeClr val="accent2"/>
                  </a:solidFill>
                </a:ln>
              </p:spPr>
              <p:txBody>
                <a:bodyPr/>
                <a:lstStyle/>
                <a:p>
                  <a:r>
                    <a:rPr lang="en-IN">
                      <a:noFill/>
                    </a:rPr>
                    <a:t> </a:t>
                  </a:r>
                </a:p>
              </p:txBody>
            </p:sp>
          </mc:Fallback>
        </mc:AlternateContent>
      </p:grpSp>
      <p:grpSp>
        <p:nvGrpSpPr>
          <p:cNvPr id="24" name="Group 23">
            <a:extLst>
              <a:ext uri="{FF2B5EF4-FFF2-40B4-BE49-F238E27FC236}">
                <a16:creationId xmlns:a16="http://schemas.microsoft.com/office/drawing/2014/main" id="{E591A7E8-0B32-F999-9DF3-96036EC5DA98}"/>
              </a:ext>
            </a:extLst>
          </p:cNvPr>
          <p:cNvGrpSpPr/>
          <p:nvPr/>
        </p:nvGrpSpPr>
        <p:grpSpPr>
          <a:xfrm>
            <a:off x="3339548" y="3498574"/>
            <a:ext cx="2219739" cy="2534060"/>
            <a:chOff x="3339548" y="3498574"/>
            <a:chExt cx="2219739" cy="2534060"/>
          </a:xfrm>
        </p:grpSpPr>
        <p:cxnSp>
          <p:nvCxnSpPr>
            <p:cNvPr id="14" name="Straight Arrow Connector 13">
              <a:extLst>
                <a:ext uri="{FF2B5EF4-FFF2-40B4-BE49-F238E27FC236}">
                  <a16:creationId xmlns:a16="http://schemas.microsoft.com/office/drawing/2014/main" id="{AB574EA1-AC9E-8D94-F800-9B33DCBA703F}"/>
                </a:ext>
              </a:extLst>
            </p:cNvPr>
            <p:cNvCxnSpPr>
              <a:cxnSpLocks/>
              <a:endCxn id="15" idx="3"/>
            </p:cNvCxnSpPr>
            <p:nvPr/>
          </p:nvCxnSpPr>
          <p:spPr>
            <a:xfrm flipH="1">
              <a:off x="4850296" y="3498574"/>
              <a:ext cx="708991" cy="2210895"/>
            </a:xfrm>
            <a:prstGeom prst="straightConnector1">
              <a:avLst/>
            </a:prstGeom>
            <a:ln w="12700">
              <a:solidFill>
                <a:schemeClr val="accent1">
                  <a:lumMod val="60000"/>
                  <a:lumOff val="40000"/>
                </a:schemeClr>
              </a:solidFill>
              <a:prstDash val="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764B1754-92C5-5E83-D642-B2AC364EC672}"/>
                    </a:ext>
                  </a:extLst>
                </p:cNvPr>
                <p:cNvSpPr txBox="1"/>
                <p:nvPr/>
              </p:nvSpPr>
              <p:spPr>
                <a:xfrm>
                  <a:off x="3339548" y="5386303"/>
                  <a:ext cx="1510748" cy="646331"/>
                </a:xfrm>
                <a:prstGeom prst="rect">
                  <a:avLst/>
                </a:prstGeom>
                <a:solidFill>
                  <a:schemeClr val="accent4"/>
                </a:solidFill>
                <a:ln>
                  <a:solidFill>
                    <a:schemeClr val="accent2"/>
                  </a:solidFill>
                </a:ln>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kumimoji="0" lang="en-US" sz="12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bPr>
                        <m:e>
                          <m:r>
                            <a:rPr kumimoji="0" lang="en-US" sz="12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𝑃</m:t>
                          </m:r>
                        </m:e>
                        <m:sub>
                          <m:r>
                            <a:rPr kumimoji="0" lang="en-US" sz="12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𝐷𝐸𝑅</m:t>
                          </m:r>
                        </m:sub>
                      </m:sSub>
                      <m:r>
                        <a:rPr kumimoji="0" lang="en-US" sz="12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 </m:t>
                      </m:r>
                    </m:oMath>
                  </a14:m>
                  <a:r>
                    <a:rPr kumimoji="0" lang="en-US" sz="1200" b="0" i="0" u="none" strike="noStrike" kern="1200" cap="none" spc="0" normalizeH="0" baseline="0" noProof="0">
                      <a:ln>
                        <a:noFill/>
                      </a:ln>
                      <a:solidFill>
                        <a:srgbClr val="000000"/>
                      </a:solidFill>
                      <a:effectLst/>
                      <a:uLnTx/>
                      <a:uFillTx/>
                      <a:latin typeface="Corbel"/>
                      <a:ea typeface="+mn-ea"/>
                      <a:cs typeface="+mn-cs"/>
                    </a:rPr>
                    <a:t>Solar generated power for the whole area.</a:t>
                  </a:r>
                  <a:endParaRPr kumimoji="0" lang="en-IN" sz="1200" b="0" i="0" u="none" strike="noStrike" kern="1200" cap="none" spc="0" normalizeH="0" baseline="0" noProof="0">
                    <a:ln>
                      <a:noFill/>
                    </a:ln>
                    <a:solidFill>
                      <a:srgbClr val="000000"/>
                    </a:solidFill>
                    <a:effectLst/>
                    <a:uLnTx/>
                    <a:uFillTx/>
                    <a:latin typeface="Corbel"/>
                    <a:ea typeface="+mn-ea"/>
                    <a:cs typeface="+mn-cs"/>
                  </a:endParaRPr>
                </a:p>
              </p:txBody>
            </p:sp>
          </mc:Choice>
          <mc:Fallback>
            <p:sp>
              <p:nvSpPr>
                <p:cNvPr id="15" name="TextBox 14">
                  <a:extLst>
                    <a:ext uri="{FF2B5EF4-FFF2-40B4-BE49-F238E27FC236}">
                      <a16:creationId xmlns:a16="http://schemas.microsoft.com/office/drawing/2014/main" id="{764B1754-92C5-5E83-D642-B2AC364EC672}"/>
                    </a:ext>
                  </a:extLst>
                </p:cNvPr>
                <p:cNvSpPr txBox="1">
                  <a:spLocks noRot="1" noChangeAspect="1" noMove="1" noResize="1" noEditPoints="1" noAdjustHandles="1" noChangeArrowheads="1" noChangeShapeType="1" noTextEdit="1"/>
                </p:cNvSpPr>
                <p:nvPr/>
              </p:nvSpPr>
              <p:spPr>
                <a:xfrm>
                  <a:off x="3339548" y="5386303"/>
                  <a:ext cx="1510748" cy="646331"/>
                </a:xfrm>
                <a:prstGeom prst="rect">
                  <a:avLst/>
                </a:prstGeom>
                <a:blipFill>
                  <a:blip r:embed="rId6"/>
                  <a:stretch>
                    <a:fillRect b="-5556"/>
                  </a:stretch>
                </a:blipFill>
                <a:ln>
                  <a:solidFill>
                    <a:schemeClr val="accent2"/>
                  </a:solidFill>
                </a:ln>
              </p:spPr>
              <p:txBody>
                <a:bodyPr/>
                <a:lstStyle/>
                <a:p>
                  <a:r>
                    <a:rPr lang="en-IN">
                      <a:noFill/>
                    </a:rPr>
                    <a:t> </a:t>
                  </a:r>
                </a:p>
              </p:txBody>
            </p:sp>
          </mc:Fallback>
        </mc:AlternateContent>
      </p:grpSp>
      <p:grpSp>
        <p:nvGrpSpPr>
          <p:cNvPr id="25" name="Group 24">
            <a:extLst>
              <a:ext uri="{FF2B5EF4-FFF2-40B4-BE49-F238E27FC236}">
                <a16:creationId xmlns:a16="http://schemas.microsoft.com/office/drawing/2014/main" id="{BDB2E438-D730-C64A-9DCD-859C53527737}"/>
              </a:ext>
            </a:extLst>
          </p:cNvPr>
          <p:cNvGrpSpPr/>
          <p:nvPr/>
        </p:nvGrpSpPr>
        <p:grpSpPr>
          <a:xfrm>
            <a:off x="6556513" y="3498574"/>
            <a:ext cx="2540600" cy="2996699"/>
            <a:chOff x="6556513" y="3498574"/>
            <a:chExt cx="2540600" cy="2996699"/>
          </a:xfrm>
        </p:grpSpPr>
        <p:cxnSp>
          <p:nvCxnSpPr>
            <p:cNvPr id="17" name="Straight Arrow Connector 16">
              <a:extLst>
                <a:ext uri="{FF2B5EF4-FFF2-40B4-BE49-F238E27FC236}">
                  <a16:creationId xmlns:a16="http://schemas.microsoft.com/office/drawing/2014/main" id="{EE1B96DB-5CB3-BB60-38EE-DC0C7CE3091F}"/>
                </a:ext>
              </a:extLst>
            </p:cNvPr>
            <p:cNvCxnSpPr>
              <a:cxnSpLocks/>
              <a:endCxn id="18" idx="0"/>
            </p:cNvCxnSpPr>
            <p:nvPr/>
          </p:nvCxnSpPr>
          <p:spPr>
            <a:xfrm>
              <a:off x="6556513" y="3498574"/>
              <a:ext cx="1785226" cy="2165702"/>
            </a:xfrm>
            <a:prstGeom prst="straightConnector1">
              <a:avLst/>
            </a:prstGeom>
            <a:ln w="12700">
              <a:solidFill>
                <a:schemeClr val="accent1">
                  <a:lumMod val="60000"/>
                  <a:lumOff val="40000"/>
                </a:schemeClr>
              </a:solidFill>
              <a:prstDash val="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8" name="TextBox 17">
                  <a:extLst>
                    <a:ext uri="{FF2B5EF4-FFF2-40B4-BE49-F238E27FC236}">
                      <a16:creationId xmlns:a16="http://schemas.microsoft.com/office/drawing/2014/main" id="{3C42EB42-A63D-BF38-B480-1DE91EFFA1AF}"/>
                    </a:ext>
                  </a:extLst>
                </p:cNvPr>
                <p:cNvSpPr txBox="1"/>
                <p:nvPr/>
              </p:nvSpPr>
              <p:spPr>
                <a:xfrm>
                  <a:off x="7586365" y="5664276"/>
                  <a:ext cx="1510748" cy="830997"/>
                </a:xfrm>
                <a:prstGeom prst="rect">
                  <a:avLst/>
                </a:prstGeom>
                <a:solidFill>
                  <a:schemeClr val="accent4"/>
                </a:solidFill>
                <a:ln>
                  <a:solidFill>
                    <a:schemeClr val="accent2"/>
                  </a:solidFill>
                </a:ln>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kumimoji="0" lang="en-US" sz="12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bPr>
                        <m:e>
                          <m:r>
                            <a:rPr kumimoji="0" lang="en-US" sz="12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𝑃</m:t>
                          </m:r>
                        </m:e>
                        <m:sub>
                          <m:r>
                            <a:rPr kumimoji="0" lang="en-US" sz="12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𝑑</m:t>
                          </m:r>
                        </m:sub>
                      </m:sSub>
                      <m:r>
                        <a:rPr kumimoji="0" lang="en-US" sz="12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 −</m:t>
                      </m:r>
                      <m:sSub>
                        <m:sSubPr>
                          <m:ctrlPr>
                            <a:rPr kumimoji="0" lang="en-US" sz="12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bPr>
                        <m:e>
                          <m:r>
                            <a:rPr kumimoji="0" lang="en-US" sz="12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𝑃</m:t>
                          </m:r>
                        </m:e>
                        <m:sub>
                          <m:r>
                            <a:rPr kumimoji="0" lang="en-US" sz="12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𝑐</m:t>
                          </m:r>
                        </m:sub>
                      </m:sSub>
                      <m:r>
                        <a:rPr kumimoji="0" lang="en-US" sz="12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 </m:t>
                      </m:r>
                    </m:oMath>
                  </a14:m>
                  <a:r>
                    <a:rPr kumimoji="0" lang="en-US" sz="1200" b="0" i="0" u="none" strike="noStrike" kern="1200" cap="none" spc="0" normalizeH="0" baseline="0" noProof="0">
                      <a:ln>
                        <a:noFill/>
                      </a:ln>
                      <a:solidFill>
                        <a:srgbClr val="000000"/>
                      </a:solidFill>
                      <a:effectLst/>
                      <a:uLnTx/>
                      <a:uFillTx/>
                      <a:latin typeface="Corbel"/>
                      <a:ea typeface="+mn-ea"/>
                      <a:cs typeface="+mn-cs"/>
                    </a:rPr>
                    <a:t>Net real power injected into the area via batteries.</a:t>
                  </a:r>
                  <a:endParaRPr kumimoji="0" lang="en-IN" sz="1200" b="0" i="0" u="none" strike="noStrike" kern="1200" cap="none" spc="0" normalizeH="0" baseline="0" noProof="0">
                    <a:ln>
                      <a:noFill/>
                    </a:ln>
                    <a:solidFill>
                      <a:srgbClr val="000000"/>
                    </a:solidFill>
                    <a:effectLst/>
                    <a:uLnTx/>
                    <a:uFillTx/>
                    <a:latin typeface="Corbel"/>
                    <a:ea typeface="+mn-ea"/>
                    <a:cs typeface="+mn-cs"/>
                  </a:endParaRPr>
                </a:p>
              </p:txBody>
            </p:sp>
          </mc:Choice>
          <mc:Fallback>
            <p:sp>
              <p:nvSpPr>
                <p:cNvPr id="18" name="TextBox 17">
                  <a:extLst>
                    <a:ext uri="{FF2B5EF4-FFF2-40B4-BE49-F238E27FC236}">
                      <a16:creationId xmlns:a16="http://schemas.microsoft.com/office/drawing/2014/main" id="{3C42EB42-A63D-BF38-B480-1DE91EFFA1AF}"/>
                    </a:ext>
                  </a:extLst>
                </p:cNvPr>
                <p:cNvSpPr txBox="1">
                  <a:spLocks noRot="1" noChangeAspect="1" noMove="1" noResize="1" noEditPoints="1" noAdjustHandles="1" noChangeArrowheads="1" noChangeShapeType="1" noTextEdit="1"/>
                </p:cNvSpPr>
                <p:nvPr/>
              </p:nvSpPr>
              <p:spPr>
                <a:xfrm>
                  <a:off x="7586365" y="5664276"/>
                  <a:ext cx="1510748" cy="830997"/>
                </a:xfrm>
                <a:prstGeom prst="rect">
                  <a:avLst/>
                </a:prstGeom>
                <a:blipFill>
                  <a:blip r:embed="rId7"/>
                  <a:stretch>
                    <a:fillRect b="-4348"/>
                  </a:stretch>
                </a:blipFill>
                <a:ln>
                  <a:solidFill>
                    <a:schemeClr val="accent2"/>
                  </a:solidFill>
                </a:ln>
              </p:spPr>
              <p:txBody>
                <a:bodyPr/>
                <a:lstStyle/>
                <a:p>
                  <a:r>
                    <a:rPr lang="en-IN">
                      <a:noFill/>
                    </a:rPr>
                    <a:t> </a:t>
                  </a:r>
                </a:p>
              </p:txBody>
            </p:sp>
          </mc:Fallback>
        </mc:AlternateContent>
      </p:grpSp>
    </p:spTree>
    <p:extLst>
      <p:ext uri="{BB962C8B-B14F-4D97-AF65-F5344CB8AC3E}">
        <p14:creationId xmlns:p14="http://schemas.microsoft.com/office/powerpoint/2010/main" val="398456942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Autofit/>
          </a:bodyPr>
          <a:lstStyle/>
          <a:p>
            <a:pPr algn="ctr"/>
            <a:r>
              <a:rPr lang="en-US" sz="3200" kern="1200">
                <a:solidFill>
                  <a:schemeClr val="tx1"/>
                </a:solidFill>
                <a:latin typeface="+mj-lt"/>
                <a:ea typeface="+mj-ea"/>
                <a:cs typeface="+mj-cs"/>
              </a:rPr>
              <a:t>Results: Reactive Power Losses</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mc:AlternateContent xmlns:mc="http://schemas.openxmlformats.org/markup-compatibility/2006">
        <mc:Choice xmlns:a14="http://schemas.microsoft.com/office/drawing/2010/main" Requires="a14">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14:m>
                  <m:oMath xmlns:m="http://schemas.openxmlformats.org/officeDocument/2006/math">
                    <m:sSub>
                      <m:sSubPr>
                        <m:ctrlPr>
                          <a:rPr lang="en-US" sz="2000" b="0" i="1" kern="1200" smtClean="0">
                            <a:latin typeface="Cambria Math" panose="02040503050406030204" pitchFamily="18" charset="0"/>
                            <a:ea typeface="+mn-ea"/>
                            <a:cs typeface="+mn-cs"/>
                          </a:rPr>
                        </m:ctrlPr>
                      </m:sSubPr>
                      <m:e>
                        <m:r>
                          <a:rPr lang="en-US" sz="2000" b="0" i="1" kern="1200" smtClean="0">
                            <a:latin typeface="Cambria Math" panose="02040503050406030204" pitchFamily="18" charset="0"/>
                            <a:ea typeface="+mn-ea"/>
                            <a:cs typeface="+mn-cs"/>
                          </a:rPr>
                          <m:t>𝑄</m:t>
                        </m:r>
                      </m:e>
                      <m:sub>
                        <m:r>
                          <a:rPr lang="en-IN" sz="2000" b="0" i="1" kern="1200" smtClean="0">
                            <a:latin typeface="Cambria Math" panose="02040503050406030204" pitchFamily="18" charset="0"/>
                            <a:ea typeface="+mn-ea"/>
                            <a:cs typeface="+mn-cs"/>
                          </a:rPr>
                          <m:t>𝐿𝑜𝑠𝑠𝑒𝑠</m:t>
                        </m:r>
                      </m:sub>
                    </m:sSub>
                    <m:r>
                      <a:rPr lang="en-US" sz="2000" b="0" i="1" kern="1200" smtClean="0">
                        <a:latin typeface="Cambria Math" panose="02040503050406030204" pitchFamily="18" charset="0"/>
                        <a:ea typeface="+mn-ea"/>
                        <a:cs typeface="+mn-cs"/>
                      </a:rPr>
                      <m:t>, </m:t>
                    </m:r>
                    <m:sSub>
                      <m:sSubPr>
                        <m:ctrlPr>
                          <a:rPr lang="en-US" sz="2000" b="0" i="1" kern="1200" smtClean="0">
                            <a:latin typeface="Cambria Math" panose="02040503050406030204" pitchFamily="18" charset="0"/>
                            <a:ea typeface="+mn-ea"/>
                            <a:cs typeface="+mn-cs"/>
                          </a:rPr>
                        </m:ctrlPr>
                      </m:sSubPr>
                      <m:e>
                        <m:r>
                          <a:rPr lang="en-US" sz="2000" b="0" i="1" kern="1200" smtClean="0">
                            <a:latin typeface="Cambria Math" panose="02040503050406030204" pitchFamily="18" charset="0"/>
                            <a:ea typeface="+mn-ea"/>
                            <a:cs typeface="+mn-cs"/>
                          </a:rPr>
                          <m:t>𝑄</m:t>
                        </m:r>
                      </m:e>
                      <m:sub>
                        <m:r>
                          <a:rPr lang="en-US" sz="2000" b="0" i="1" kern="1200" smtClean="0">
                            <a:latin typeface="Cambria Math" panose="02040503050406030204" pitchFamily="18" charset="0"/>
                            <a:ea typeface="+mn-ea"/>
                            <a:cs typeface="+mn-cs"/>
                          </a:rPr>
                          <m:t>𝑆𝑢𝑏𝑠</m:t>
                        </m:r>
                      </m:sub>
                    </m:sSub>
                  </m:oMath>
                </a14:m>
                <a:r>
                  <a:rPr lang="en-US" sz="2000" i="1" kern="1200">
                    <a:ea typeface="+mn-ea"/>
                    <a:cs typeface="+mn-cs"/>
                  </a:rPr>
                  <a:t> </a:t>
                </a:r>
                <a:r>
                  <a:rPr lang="en-US" sz="2000" kern="1200">
                    <a:latin typeface="+mn-lt"/>
                    <a:ea typeface="+mn-ea"/>
                    <a:cs typeface="+mn-cs"/>
                  </a:rPr>
                  <a:t>vs </a:t>
                </a:r>
                <a14:m>
                  <m:oMath xmlns:m="http://schemas.openxmlformats.org/officeDocument/2006/math">
                    <m:r>
                      <a:rPr lang="en-IN" sz="2000" b="0" i="1" kern="1200" smtClean="0">
                        <a:latin typeface="Cambria Math" panose="02040503050406030204" pitchFamily="18" charset="0"/>
                        <a:ea typeface="+mn-ea"/>
                        <a:cs typeface="+mn-cs"/>
                      </a:rPr>
                      <m:t>𝑡</m:t>
                    </m:r>
                  </m:oMath>
                </a14:m>
                <a:endParaRPr lang="en-US" sz="2000" kern="1200">
                  <a:latin typeface="+mn-lt"/>
                  <a:ea typeface="+mn-ea"/>
                  <a:cs typeface="+mn-cs"/>
                </a:endParaRPr>
              </a:p>
            </p:txBody>
          </p:sp>
        </mc:Choice>
        <mc:Fallback>
          <p:sp>
            <p:nvSpPr>
              <p:cNvPr id="5" name="Content Placeholder 4">
                <a:extLst>
                  <a:ext uri="{FF2B5EF4-FFF2-40B4-BE49-F238E27FC236}">
                    <a16:creationId xmlns:a16="http://schemas.microsoft.com/office/drawing/2014/main" id="{AFE6C517-2645-3EDC-A4C5-C467913973FB}"/>
                  </a:ext>
                </a:extLst>
              </p:cNvPr>
              <p:cNvSpPr>
                <a:spLocks noGrp="1" noRot="1" noChangeAspect="1" noMove="1" noResize="1" noEditPoints="1" noAdjustHandles="1" noChangeArrowheads="1" noChangeShapeType="1" noTextEdit="1"/>
              </p:cNvSpPr>
              <p:nvPr>
                <p:ph idx="1"/>
              </p:nvPr>
            </p:nvSpPr>
            <p:spPr>
              <a:xfrm>
                <a:off x="2615738" y="1263807"/>
                <a:ext cx="6960524" cy="598516"/>
              </a:xfrm>
              <a:blipFill>
                <a:blip r:embed="rId2"/>
                <a:stretch>
                  <a:fillRect/>
                </a:stretch>
              </a:blipFill>
            </p:spPr>
            <p:txBody>
              <a:bodyPr/>
              <a:lstStyle/>
              <a:p>
                <a:r>
                  <a:rPr lang="en-IN">
                    <a:noFill/>
                  </a:rPr>
                  <a:t> </a:t>
                </a:r>
              </a:p>
            </p:txBody>
          </p:sp>
        </mc:Fallback>
      </mc:AlternateContent>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6D19E48D-4A30-9AFF-CB2E-A5E9735520ED}"/>
                  </a:ext>
                </a:extLst>
              </p:cNvPr>
              <p:cNvSpPr txBox="1"/>
              <p:nvPr/>
            </p:nvSpPr>
            <p:spPr>
              <a:xfrm>
                <a:off x="874329" y="5646592"/>
                <a:ext cx="10138228" cy="565924"/>
              </a:xfrm>
              <a:prstGeom prst="rect">
                <a:avLst/>
              </a:prstGeom>
              <a:solidFill>
                <a:schemeClr val="accent2"/>
              </a:solidFill>
            </p:spPr>
            <p:txBody>
              <a:bodyPr wrap="square" rtlCol="0">
                <a:spAutoFit/>
              </a:bodyPr>
              <a:lstStyle/>
              <a:p>
                <a:r>
                  <a:rPr lang="en-US" sz="1400" b="1">
                    <a:solidFill>
                      <a:schemeClr val="bg1"/>
                    </a:solidFill>
                  </a:rPr>
                  <a:t>Investigate further</a:t>
                </a:r>
                <a:r>
                  <a:rPr lang="en-US" sz="1400">
                    <a:solidFill>
                      <a:schemeClr val="bg1"/>
                    </a:solidFill>
                  </a:rPr>
                  <a:t>. I thought that since batteries don’t generate Real Power when they run out of SOC, they should generate more reactive power. I guess more real power flow is highly coupled with more reactive power flow? Need to check </a:t>
                </a:r>
                <a14:m>
                  <m:oMath xmlns:m="http://schemas.openxmlformats.org/officeDocument/2006/math">
                    <m:sSub>
                      <m:sSubPr>
                        <m:ctrlPr>
                          <a:rPr lang="en-US" sz="1400" b="0" i="1" smtClean="0">
                            <a:solidFill>
                              <a:schemeClr val="bg1"/>
                            </a:solidFill>
                            <a:latin typeface="Cambria Math" panose="02040503050406030204" pitchFamily="18" charset="0"/>
                          </a:rPr>
                        </m:ctrlPr>
                      </m:sSubPr>
                      <m:e>
                        <m:r>
                          <a:rPr lang="en-US" sz="1400" b="0" i="1" smtClean="0">
                            <a:solidFill>
                              <a:schemeClr val="bg1"/>
                            </a:solidFill>
                            <a:latin typeface="Cambria Math" panose="02040503050406030204" pitchFamily="18" charset="0"/>
                          </a:rPr>
                          <m:t>𝑞</m:t>
                        </m:r>
                      </m:e>
                      <m:sub>
                        <m:sSub>
                          <m:sSubPr>
                            <m:ctrlPr>
                              <a:rPr lang="en-US" sz="1400" b="0" i="1" smtClean="0">
                                <a:solidFill>
                                  <a:schemeClr val="bg1"/>
                                </a:solidFill>
                                <a:latin typeface="Cambria Math" panose="02040503050406030204" pitchFamily="18" charset="0"/>
                              </a:rPr>
                            </m:ctrlPr>
                          </m:sSubPr>
                          <m:e>
                            <m:r>
                              <a:rPr lang="en-US" sz="1400" b="0" i="1" smtClean="0">
                                <a:solidFill>
                                  <a:schemeClr val="bg1"/>
                                </a:solidFill>
                                <a:latin typeface="Cambria Math" panose="02040503050406030204" pitchFamily="18" charset="0"/>
                              </a:rPr>
                              <m:t>𝐷</m:t>
                            </m:r>
                          </m:e>
                          <m:sub>
                            <m:r>
                              <a:rPr lang="en-US" sz="1400" b="0" i="1" smtClean="0">
                                <a:solidFill>
                                  <a:schemeClr val="bg1"/>
                                </a:solidFill>
                                <a:latin typeface="Cambria Math" panose="02040503050406030204" pitchFamily="18" charset="0"/>
                              </a:rPr>
                              <m:t>𝑗</m:t>
                            </m:r>
                          </m:sub>
                        </m:sSub>
                      </m:sub>
                    </m:sSub>
                  </m:oMath>
                </a14:m>
                <a:r>
                  <a:rPr lang="en-IN" sz="1400">
                    <a:solidFill>
                      <a:schemeClr val="bg1"/>
                    </a:solidFill>
                  </a:rPr>
                  <a:t> values.</a:t>
                </a:r>
              </a:p>
            </p:txBody>
          </p:sp>
        </mc:Choice>
        <mc:Fallback>
          <p:sp>
            <p:nvSpPr>
              <p:cNvPr id="3" name="TextBox 2">
                <a:extLst>
                  <a:ext uri="{FF2B5EF4-FFF2-40B4-BE49-F238E27FC236}">
                    <a16:creationId xmlns:a16="http://schemas.microsoft.com/office/drawing/2014/main" id="{6D19E48D-4A30-9AFF-CB2E-A5E9735520ED}"/>
                  </a:ext>
                </a:extLst>
              </p:cNvPr>
              <p:cNvSpPr txBox="1">
                <a:spLocks noRot="1" noChangeAspect="1" noMove="1" noResize="1" noEditPoints="1" noAdjustHandles="1" noChangeArrowheads="1" noChangeShapeType="1" noTextEdit="1"/>
              </p:cNvSpPr>
              <p:nvPr/>
            </p:nvSpPr>
            <p:spPr>
              <a:xfrm>
                <a:off x="874329" y="5646592"/>
                <a:ext cx="10138228" cy="565924"/>
              </a:xfrm>
              <a:prstGeom prst="rect">
                <a:avLst/>
              </a:prstGeom>
              <a:blipFill>
                <a:blip r:embed="rId3"/>
                <a:stretch>
                  <a:fillRect l="-180" t="-1075" b="-4301"/>
                </a:stretch>
              </a:blipFill>
            </p:spPr>
            <p:txBody>
              <a:bodyPr/>
              <a:lstStyle/>
              <a:p>
                <a:r>
                  <a:rPr lang="en-IN">
                    <a:noFill/>
                  </a:rPr>
                  <a:t> </a:t>
                </a:r>
              </a:p>
            </p:txBody>
          </p:sp>
        </mc:Fallback>
      </mc:AlternateContent>
      <p:pic>
        <p:nvPicPr>
          <p:cNvPr id="4" name="Picture 3" descr="A graph with a red line&#10;&#10;Description automatically generated">
            <a:extLst>
              <a:ext uri="{FF2B5EF4-FFF2-40B4-BE49-F238E27FC236}">
                <a16:creationId xmlns:a16="http://schemas.microsoft.com/office/drawing/2014/main" id="{C969851E-8A19-8B4F-7AE1-14A5E35BA3E2}"/>
              </a:ext>
            </a:extLst>
          </p:cNvPr>
          <p:cNvPicPr>
            <a:picLocks noChangeAspect="1"/>
          </p:cNvPicPr>
          <p:nvPr/>
        </p:nvPicPr>
        <p:blipFill>
          <a:blip r:embed="rId4">
            <a:duotone>
              <a:prstClr val="black"/>
              <a:srgbClr val="7030A0">
                <a:tint val="45000"/>
                <a:satMod val="400000"/>
              </a:srgbClr>
            </a:duotone>
            <a:extLst>
              <a:ext uri="{28A0092B-C50C-407E-A947-70E740481C1C}">
                <a14:useLocalDpi xmlns:a14="http://schemas.microsoft.com/office/drawing/2010/main" val="0"/>
              </a:ext>
            </a:extLst>
          </a:blip>
          <a:stretch>
            <a:fillRect/>
          </a:stretch>
        </p:blipFill>
        <p:spPr>
          <a:xfrm>
            <a:off x="5731409" y="1971899"/>
            <a:ext cx="4208885" cy="3600000"/>
          </a:xfrm>
          <a:prstGeom prst="rect">
            <a:avLst/>
          </a:prstGeom>
          <a:ln>
            <a:solidFill>
              <a:schemeClr val="accent2"/>
            </a:solidFill>
          </a:ln>
        </p:spPr>
      </p:pic>
      <p:pic>
        <p:nvPicPr>
          <p:cNvPr id="6" name="Picture 5" descr="A graph with a line going up&#10;&#10;Description automatically generated">
            <a:extLst>
              <a:ext uri="{FF2B5EF4-FFF2-40B4-BE49-F238E27FC236}">
                <a16:creationId xmlns:a16="http://schemas.microsoft.com/office/drawing/2014/main" id="{88F59580-AD0F-8996-2FC7-43EFCA382964}"/>
              </a:ext>
            </a:extLst>
          </p:cNvPr>
          <p:cNvPicPr>
            <a:picLocks noChangeAspect="1"/>
          </p:cNvPicPr>
          <p:nvPr/>
        </p:nvPicPr>
        <p:blipFill>
          <a:blip r:embed="rId5">
            <a:duotone>
              <a:prstClr val="black"/>
              <a:srgbClr val="7030A0">
                <a:tint val="45000"/>
                <a:satMod val="400000"/>
              </a:srgbClr>
            </a:duotone>
            <a:extLst>
              <a:ext uri="{28A0092B-C50C-407E-A947-70E740481C1C}">
                <a14:useLocalDpi xmlns:a14="http://schemas.microsoft.com/office/drawing/2010/main" val="0"/>
              </a:ext>
            </a:extLst>
          </a:blip>
          <a:stretch>
            <a:fillRect/>
          </a:stretch>
        </p:blipFill>
        <p:spPr>
          <a:xfrm>
            <a:off x="1423714" y="1971899"/>
            <a:ext cx="4208885" cy="3600000"/>
          </a:xfrm>
          <a:prstGeom prst="rect">
            <a:avLst/>
          </a:prstGeom>
          <a:ln>
            <a:solidFill>
              <a:schemeClr val="accent2"/>
            </a:solidFill>
          </a:ln>
        </p:spPr>
      </p:pic>
    </p:spTree>
    <p:extLst>
      <p:ext uri="{BB962C8B-B14F-4D97-AF65-F5344CB8AC3E}">
        <p14:creationId xmlns:p14="http://schemas.microsoft.com/office/powerpoint/2010/main" val="427761689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Autofit/>
          </a:bodyPr>
          <a:lstStyle/>
          <a:p>
            <a:pPr algn="ctr"/>
            <a:r>
              <a:rPr lang="en-US" sz="3200" kern="1200">
                <a:solidFill>
                  <a:schemeClr val="tx1"/>
                </a:solidFill>
                <a:latin typeface="+mj-lt"/>
                <a:ea typeface="+mj-ea"/>
                <a:cs typeface="+mj-cs"/>
              </a:rPr>
              <a:t>Results</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mc:AlternateContent xmlns:mc="http://schemas.openxmlformats.org/markup-compatibility/2006">
        <mc:Choice xmlns:a14="http://schemas.microsoft.com/office/drawing/2010/main" Requires="a14">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14:m>
                  <m:oMath xmlns:m="http://schemas.openxmlformats.org/officeDocument/2006/math">
                    <m:sSub>
                      <m:sSubPr>
                        <m:ctrlPr>
                          <a:rPr lang="en-US" sz="2000" b="0" i="1" kern="1200" smtClean="0">
                            <a:latin typeface="Cambria Math" panose="02040503050406030204" pitchFamily="18" charset="0"/>
                            <a:ea typeface="+mn-ea"/>
                            <a:cs typeface="+mn-cs"/>
                          </a:rPr>
                        </m:ctrlPr>
                      </m:sSubPr>
                      <m:e>
                        <m:r>
                          <a:rPr lang="en-US" sz="2000" b="0" i="1" kern="1200" smtClean="0">
                            <a:latin typeface="Cambria Math" panose="02040503050406030204" pitchFamily="18" charset="0"/>
                            <a:ea typeface="+mn-ea"/>
                            <a:cs typeface="+mn-cs"/>
                          </a:rPr>
                          <m:t>𝑡</m:t>
                        </m:r>
                      </m:e>
                      <m:sub>
                        <m:r>
                          <m:rPr>
                            <m:sty m:val="p"/>
                          </m:rPr>
                          <a:rPr lang="en-US" sz="2000" b="0" i="0" kern="1200" smtClean="0">
                            <a:latin typeface="Cambria Math" panose="02040503050406030204" pitchFamily="18" charset="0"/>
                            <a:ea typeface="+mn-ea"/>
                            <a:cs typeface="+mn-cs"/>
                          </a:rPr>
                          <m:t>Optimization</m:t>
                        </m:r>
                      </m:sub>
                    </m:sSub>
                  </m:oMath>
                </a14:m>
                <a:r>
                  <a:rPr lang="en-US" sz="2000" kern="1200">
                    <a:latin typeface="+mn-lt"/>
                    <a:ea typeface="+mn-ea"/>
                    <a:cs typeface="+mn-cs"/>
                  </a:rPr>
                  <a:t> vs </a:t>
                </a:r>
                <a14:m>
                  <m:oMath xmlns:m="http://schemas.openxmlformats.org/officeDocument/2006/math">
                    <m:r>
                      <a:rPr lang="en-IN" sz="2000" b="0" i="1" kern="1200" smtClean="0">
                        <a:latin typeface="Cambria Math" panose="02040503050406030204" pitchFamily="18" charset="0"/>
                        <a:ea typeface="+mn-ea"/>
                        <a:cs typeface="+mn-cs"/>
                      </a:rPr>
                      <m:t>𝑡</m:t>
                    </m:r>
                  </m:oMath>
                </a14:m>
                <a:endParaRPr lang="en-US" sz="2000" kern="1200">
                  <a:latin typeface="+mn-lt"/>
                  <a:ea typeface="+mn-ea"/>
                  <a:cs typeface="+mn-cs"/>
                </a:endParaRPr>
              </a:p>
            </p:txBody>
          </p:sp>
        </mc:Choice>
        <mc:Fallback>
          <p:sp>
            <p:nvSpPr>
              <p:cNvPr id="5" name="Content Placeholder 4">
                <a:extLst>
                  <a:ext uri="{FF2B5EF4-FFF2-40B4-BE49-F238E27FC236}">
                    <a16:creationId xmlns:a16="http://schemas.microsoft.com/office/drawing/2014/main" id="{AFE6C517-2645-3EDC-A4C5-C467913973FB}"/>
                  </a:ext>
                </a:extLst>
              </p:cNvPr>
              <p:cNvSpPr>
                <a:spLocks noGrp="1" noRot="1" noChangeAspect="1" noMove="1" noResize="1" noEditPoints="1" noAdjustHandles="1" noChangeArrowheads="1" noChangeShapeType="1" noTextEdit="1"/>
              </p:cNvSpPr>
              <p:nvPr>
                <p:ph idx="1"/>
              </p:nvPr>
            </p:nvSpPr>
            <p:spPr>
              <a:xfrm>
                <a:off x="2615738" y="1263807"/>
                <a:ext cx="6960524" cy="598516"/>
              </a:xfrm>
              <a:blipFill>
                <a:blip r:embed="rId2"/>
                <a:stretch>
                  <a:fillRect/>
                </a:stretch>
              </a:blipFill>
            </p:spPr>
            <p:txBody>
              <a:bodyPr/>
              <a:lstStyle/>
              <a:p>
                <a:r>
                  <a:rPr lang="en-IN">
                    <a:noFill/>
                  </a:rPr>
                  <a:t> </a:t>
                </a:r>
              </a:p>
            </p:txBody>
          </p:sp>
        </mc:Fallback>
      </mc:AlternateContent>
      <p:pic>
        <p:nvPicPr>
          <p:cNvPr id="14" name="Picture 13" descr="A graph with red lines and numbers&#10;&#10;Description automatically generated">
            <a:extLst>
              <a:ext uri="{FF2B5EF4-FFF2-40B4-BE49-F238E27FC236}">
                <a16:creationId xmlns:a16="http://schemas.microsoft.com/office/drawing/2014/main" id="{25C8ACE3-5A33-7348-4334-F008C349B65E}"/>
              </a:ext>
            </a:extLst>
          </p:cNvPr>
          <p:cNvPicPr>
            <a:picLocks noChangeAspect="1"/>
          </p:cNvPicPr>
          <p:nvPr/>
        </p:nvPicPr>
        <p:blipFill>
          <a:blip r:embed="rId3">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893708" y="2149355"/>
            <a:ext cx="4605537" cy="3910592"/>
          </a:xfrm>
          <a:prstGeom prst="rect">
            <a:avLst/>
          </a:prstGeom>
          <a:ln>
            <a:solidFill>
              <a:schemeClr val="accent2"/>
            </a:solidFill>
          </a:ln>
        </p:spPr>
      </p:pic>
      <p:sp>
        <p:nvSpPr>
          <p:cNvPr id="3" name="TextBox 2">
            <a:extLst>
              <a:ext uri="{FF2B5EF4-FFF2-40B4-BE49-F238E27FC236}">
                <a16:creationId xmlns:a16="http://schemas.microsoft.com/office/drawing/2014/main" id="{B1E2BF63-8505-2DF7-41E8-B50FB2E0517B}"/>
              </a:ext>
            </a:extLst>
          </p:cNvPr>
          <p:cNvSpPr txBox="1"/>
          <p:nvPr/>
        </p:nvSpPr>
        <p:spPr>
          <a:xfrm>
            <a:off x="6162261" y="2339009"/>
            <a:ext cx="4982817" cy="369332"/>
          </a:xfrm>
          <a:prstGeom prst="rect">
            <a:avLst/>
          </a:prstGeom>
          <a:solidFill>
            <a:schemeClr val="accent2"/>
          </a:solidFill>
        </p:spPr>
        <p:txBody>
          <a:bodyPr wrap="square" rtlCol="0">
            <a:spAutoFit/>
          </a:bodyPr>
          <a:lstStyle/>
          <a:p>
            <a:r>
              <a:rPr lang="en-US">
                <a:solidFill>
                  <a:schemeClr val="bg1"/>
                </a:solidFill>
              </a:rPr>
              <a:t>Machine dependent AND still varies every run.</a:t>
            </a:r>
            <a:endParaRPr lang="en-IN">
              <a:solidFill>
                <a:schemeClr val="bg1"/>
              </a:solidFill>
            </a:endParaRPr>
          </a:p>
        </p:txBody>
      </p:sp>
      <p:pic>
        <p:nvPicPr>
          <p:cNvPr id="7" name="Picture 6">
            <a:extLst>
              <a:ext uri="{FF2B5EF4-FFF2-40B4-BE49-F238E27FC236}">
                <a16:creationId xmlns:a16="http://schemas.microsoft.com/office/drawing/2014/main" id="{9A9CAA52-E1E8-D8F6-0A68-D400B0E3D846}"/>
              </a:ext>
            </a:extLst>
          </p:cNvPr>
          <p:cNvPicPr>
            <a:picLocks noChangeAspect="1"/>
          </p:cNvPicPr>
          <p:nvPr/>
        </p:nvPicPr>
        <p:blipFill>
          <a:blip r:embed="rId4"/>
          <a:stretch>
            <a:fillRect/>
          </a:stretch>
        </p:blipFill>
        <p:spPr>
          <a:xfrm>
            <a:off x="6162261" y="2802899"/>
            <a:ext cx="2456402" cy="3600000"/>
          </a:xfrm>
          <a:prstGeom prst="rect">
            <a:avLst/>
          </a:prstGeom>
        </p:spPr>
      </p:pic>
      <p:pic>
        <p:nvPicPr>
          <p:cNvPr id="11" name="Picture 10">
            <a:extLst>
              <a:ext uri="{FF2B5EF4-FFF2-40B4-BE49-F238E27FC236}">
                <a16:creationId xmlns:a16="http://schemas.microsoft.com/office/drawing/2014/main" id="{AB8D605C-F46C-F2E0-352F-7D19D71BFA72}"/>
              </a:ext>
            </a:extLst>
          </p:cNvPr>
          <p:cNvPicPr>
            <a:picLocks noChangeAspect="1"/>
          </p:cNvPicPr>
          <p:nvPr/>
        </p:nvPicPr>
        <p:blipFill>
          <a:blip r:embed="rId5"/>
          <a:stretch>
            <a:fillRect/>
          </a:stretch>
        </p:blipFill>
        <p:spPr>
          <a:xfrm>
            <a:off x="8768081" y="2802899"/>
            <a:ext cx="2295440" cy="3600000"/>
          </a:xfrm>
          <a:prstGeom prst="rect">
            <a:avLst/>
          </a:prstGeom>
        </p:spPr>
      </p:pic>
      <p:sp>
        <p:nvSpPr>
          <p:cNvPr id="13" name="TextBox 12">
            <a:extLst>
              <a:ext uri="{FF2B5EF4-FFF2-40B4-BE49-F238E27FC236}">
                <a16:creationId xmlns:a16="http://schemas.microsoft.com/office/drawing/2014/main" id="{5B90FC46-E723-1095-00CB-5FE0237D6D51}"/>
              </a:ext>
            </a:extLst>
          </p:cNvPr>
          <p:cNvSpPr txBox="1"/>
          <p:nvPr/>
        </p:nvSpPr>
        <p:spPr>
          <a:xfrm>
            <a:off x="6533322" y="6497827"/>
            <a:ext cx="1557130" cy="276999"/>
          </a:xfrm>
          <a:prstGeom prst="rect">
            <a:avLst/>
          </a:prstGeom>
          <a:solidFill>
            <a:schemeClr val="accent2"/>
          </a:solidFill>
        </p:spPr>
        <p:txBody>
          <a:bodyPr wrap="square" rtlCol="0">
            <a:spAutoFit/>
          </a:bodyPr>
          <a:lstStyle/>
          <a:p>
            <a:r>
              <a:rPr lang="en-US" sz="1200">
                <a:solidFill>
                  <a:schemeClr val="bg1"/>
                </a:solidFill>
              </a:rPr>
              <a:t>My personal machine</a:t>
            </a:r>
            <a:endParaRPr lang="en-IN">
              <a:solidFill>
                <a:schemeClr val="bg1"/>
              </a:solidFill>
            </a:endParaRPr>
          </a:p>
        </p:txBody>
      </p:sp>
      <p:sp>
        <p:nvSpPr>
          <p:cNvPr id="15" name="TextBox 14">
            <a:extLst>
              <a:ext uri="{FF2B5EF4-FFF2-40B4-BE49-F238E27FC236}">
                <a16:creationId xmlns:a16="http://schemas.microsoft.com/office/drawing/2014/main" id="{5F9909A5-6636-3AFC-3230-99241B5C34E0}"/>
              </a:ext>
            </a:extLst>
          </p:cNvPr>
          <p:cNvSpPr txBox="1"/>
          <p:nvPr/>
        </p:nvSpPr>
        <p:spPr>
          <a:xfrm>
            <a:off x="9137236" y="6488599"/>
            <a:ext cx="1557130" cy="276999"/>
          </a:xfrm>
          <a:prstGeom prst="rect">
            <a:avLst/>
          </a:prstGeom>
          <a:solidFill>
            <a:schemeClr val="accent2"/>
          </a:solidFill>
        </p:spPr>
        <p:txBody>
          <a:bodyPr wrap="square" rtlCol="0">
            <a:spAutoFit/>
          </a:bodyPr>
          <a:lstStyle/>
          <a:p>
            <a:r>
              <a:rPr lang="en-US" sz="1200">
                <a:solidFill>
                  <a:schemeClr val="bg1"/>
                </a:solidFill>
              </a:rPr>
              <a:t>My Lab machine</a:t>
            </a:r>
            <a:endParaRPr lang="en-IN">
              <a:solidFill>
                <a:schemeClr val="bg1"/>
              </a:solidFill>
            </a:endParaRPr>
          </a:p>
        </p:txBody>
      </p:sp>
      <p:sp>
        <p:nvSpPr>
          <p:cNvPr id="17" name="TextBox 16">
            <a:extLst>
              <a:ext uri="{FF2B5EF4-FFF2-40B4-BE49-F238E27FC236}">
                <a16:creationId xmlns:a16="http://schemas.microsoft.com/office/drawing/2014/main" id="{1B40514E-854A-09DC-70B1-8D9E8C42BD92}"/>
              </a:ext>
            </a:extLst>
          </p:cNvPr>
          <p:cNvSpPr txBox="1"/>
          <p:nvPr/>
        </p:nvSpPr>
        <p:spPr>
          <a:xfrm>
            <a:off x="705067" y="6212998"/>
            <a:ext cx="4982817" cy="461665"/>
          </a:xfrm>
          <a:prstGeom prst="rect">
            <a:avLst/>
          </a:prstGeom>
          <a:solidFill>
            <a:schemeClr val="accent2"/>
          </a:solidFill>
        </p:spPr>
        <p:txBody>
          <a:bodyPr wrap="square" rtlCol="0">
            <a:spAutoFit/>
          </a:bodyPr>
          <a:lstStyle/>
          <a:p>
            <a:r>
              <a:rPr lang="en-US" sz="1200" b="1">
                <a:solidFill>
                  <a:schemeClr val="bg1"/>
                </a:solidFill>
              </a:rPr>
              <a:t>To do</a:t>
            </a:r>
            <a:r>
              <a:rPr lang="en-US" sz="1200">
                <a:solidFill>
                  <a:schemeClr val="bg1"/>
                </a:solidFill>
              </a:rPr>
              <a:t>: Clarify the values in the plot and the ones in the logs. How exactly are they different again?</a:t>
            </a:r>
            <a:endParaRPr lang="en-IN">
              <a:solidFill>
                <a:schemeClr val="bg1"/>
              </a:solidFill>
            </a:endParaRPr>
          </a:p>
        </p:txBody>
      </p:sp>
    </p:spTree>
    <p:extLst>
      <p:ext uri="{BB962C8B-B14F-4D97-AF65-F5344CB8AC3E}">
        <p14:creationId xmlns:p14="http://schemas.microsoft.com/office/powerpoint/2010/main" val="89106851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Autofit/>
          </a:bodyPr>
          <a:lstStyle/>
          <a:p>
            <a:pPr algn="ctr"/>
            <a:r>
              <a:rPr lang="en-US" sz="3200" kern="1200">
                <a:solidFill>
                  <a:schemeClr val="tx1"/>
                </a:solidFill>
                <a:latin typeface="+mj-lt"/>
                <a:ea typeface="+mj-ea"/>
                <a:cs typeface="+mj-cs"/>
              </a:rPr>
              <a:t>Results</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mc:AlternateContent xmlns:mc="http://schemas.openxmlformats.org/markup-compatibility/2006">
        <mc:Choice xmlns:a14="http://schemas.microsoft.com/office/drawing/2010/main" Requires="a14">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14:m>
                  <m:oMath xmlns:m="http://schemas.openxmlformats.org/officeDocument/2006/math">
                    <m:sSub>
                      <m:sSubPr>
                        <m:ctrlPr>
                          <a:rPr lang="en-US" sz="2000" b="0" i="1" kern="1200" smtClean="0">
                            <a:latin typeface="Cambria Math" panose="02040503050406030204" pitchFamily="18" charset="0"/>
                            <a:ea typeface="+mn-ea"/>
                            <a:cs typeface="+mn-cs"/>
                          </a:rPr>
                        </m:ctrlPr>
                      </m:sSubPr>
                      <m:e>
                        <m:r>
                          <a:rPr lang="en-US" sz="2000" b="0" i="1" kern="1200" smtClean="0">
                            <a:latin typeface="Cambria Math" panose="02040503050406030204" pitchFamily="18" charset="0"/>
                            <a:ea typeface="+mn-ea"/>
                            <a:cs typeface="+mn-cs"/>
                          </a:rPr>
                          <m:t>𝑃</m:t>
                        </m:r>
                      </m:e>
                      <m:sub>
                        <m:r>
                          <a:rPr lang="en-US" sz="2000" b="0" i="1" kern="1200" smtClean="0">
                            <a:latin typeface="Cambria Math" panose="02040503050406030204" pitchFamily="18" charset="0"/>
                            <a:ea typeface="+mn-ea"/>
                            <a:cs typeface="+mn-cs"/>
                          </a:rPr>
                          <m:t>𝑆𝑎𝑣𝑒</m:t>
                        </m:r>
                      </m:sub>
                    </m:sSub>
                  </m:oMath>
                </a14:m>
                <a:r>
                  <a:rPr lang="en-US" sz="2000" kern="1200">
                    <a:latin typeface="+mn-lt"/>
                    <a:ea typeface="+mn-ea"/>
                    <a:cs typeface="+mn-cs"/>
                  </a:rPr>
                  <a:t> vs </a:t>
                </a:r>
                <a14:m>
                  <m:oMath xmlns:m="http://schemas.openxmlformats.org/officeDocument/2006/math">
                    <m:r>
                      <a:rPr lang="en-IN" sz="2000" b="0" i="1" kern="1200" smtClean="0">
                        <a:latin typeface="Cambria Math" panose="02040503050406030204" pitchFamily="18" charset="0"/>
                        <a:ea typeface="+mn-ea"/>
                        <a:cs typeface="+mn-cs"/>
                      </a:rPr>
                      <m:t>𝑡</m:t>
                    </m:r>
                  </m:oMath>
                </a14:m>
                <a:endParaRPr lang="en-US" sz="2000" kern="1200">
                  <a:latin typeface="+mn-lt"/>
                  <a:ea typeface="+mn-ea"/>
                  <a:cs typeface="+mn-cs"/>
                </a:endParaRPr>
              </a:p>
            </p:txBody>
          </p:sp>
        </mc:Choice>
        <mc:Fallback>
          <p:sp>
            <p:nvSpPr>
              <p:cNvPr id="5" name="Content Placeholder 4">
                <a:extLst>
                  <a:ext uri="{FF2B5EF4-FFF2-40B4-BE49-F238E27FC236}">
                    <a16:creationId xmlns:a16="http://schemas.microsoft.com/office/drawing/2014/main" id="{AFE6C517-2645-3EDC-A4C5-C467913973FB}"/>
                  </a:ext>
                </a:extLst>
              </p:cNvPr>
              <p:cNvSpPr>
                <a:spLocks noGrp="1" noRot="1" noChangeAspect="1" noMove="1" noResize="1" noEditPoints="1" noAdjustHandles="1" noChangeArrowheads="1" noChangeShapeType="1" noTextEdit="1"/>
              </p:cNvSpPr>
              <p:nvPr>
                <p:ph idx="1"/>
              </p:nvPr>
            </p:nvSpPr>
            <p:spPr>
              <a:xfrm>
                <a:off x="2615738" y="1263807"/>
                <a:ext cx="6960524" cy="598516"/>
              </a:xfrm>
              <a:blipFill>
                <a:blip r:embed="rId2"/>
                <a:stretch>
                  <a:fillRect/>
                </a:stretch>
              </a:blipFill>
            </p:spPr>
            <p:txBody>
              <a:bodyPr/>
              <a:lstStyle/>
              <a:p>
                <a:r>
                  <a:rPr lang="en-IN">
                    <a:noFill/>
                  </a:rPr>
                  <a:t> </a:t>
                </a:r>
              </a:p>
            </p:txBody>
          </p:sp>
        </mc:Fallback>
      </mc:AlternateContent>
      <p:pic>
        <p:nvPicPr>
          <p:cNvPr id="8" name="Picture 7" descr="A graph with lines and dots&#10;&#10;Description automatically generated">
            <a:extLst>
              <a:ext uri="{FF2B5EF4-FFF2-40B4-BE49-F238E27FC236}">
                <a16:creationId xmlns:a16="http://schemas.microsoft.com/office/drawing/2014/main" id="{58E0669C-8EA4-8FA6-3E21-4FDDDA8169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2459" y="2422307"/>
            <a:ext cx="4572009" cy="3910592"/>
          </a:xfrm>
          <a:prstGeom prst="rect">
            <a:avLst/>
          </a:prstGeom>
        </p:spPr>
      </p:pic>
      <p:pic>
        <p:nvPicPr>
          <p:cNvPr id="3" name="Picture 2">
            <a:extLst>
              <a:ext uri="{FF2B5EF4-FFF2-40B4-BE49-F238E27FC236}">
                <a16:creationId xmlns:a16="http://schemas.microsoft.com/office/drawing/2014/main" id="{61433C03-EF07-6CFE-E5C2-BA3059BD0963}"/>
              </a:ext>
            </a:extLst>
          </p:cNvPr>
          <p:cNvPicPr>
            <a:picLocks noChangeAspect="1"/>
          </p:cNvPicPr>
          <p:nvPr/>
        </p:nvPicPr>
        <p:blipFill>
          <a:blip r:embed="rId4"/>
          <a:stretch>
            <a:fillRect/>
          </a:stretch>
        </p:blipFill>
        <p:spPr>
          <a:xfrm>
            <a:off x="5860726" y="2574328"/>
            <a:ext cx="5457855" cy="763463"/>
          </a:xfrm>
          <a:custGeom>
            <a:avLst/>
            <a:gdLst>
              <a:gd name="connsiteX0" fmla="*/ 0 w 5457855"/>
              <a:gd name="connsiteY0" fmla="*/ 0 h 763463"/>
              <a:gd name="connsiteX1" fmla="*/ 491207 w 5457855"/>
              <a:gd name="connsiteY1" fmla="*/ 0 h 763463"/>
              <a:gd name="connsiteX2" fmla="*/ 1091571 w 5457855"/>
              <a:gd name="connsiteY2" fmla="*/ 0 h 763463"/>
              <a:gd name="connsiteX3" fmla="*/ 1637357 w 5457855"/>
              <a:gd name="connsiteY3" fmla="*/ 0 h 763463"/>
              <a:gd name="connsiteX4" fmla="*/ 2183142 w 5457855"/>
              <a:gd name="connsiteY4" fmla="*/ 0 h 763463"/>
              <a:gd name="connsiteX5" fmla="*/ 2619770 w 5457855"/>
              <a:gd name="connsiteY5" fmla="*/ 0 h 763463"/>
              <a:gd name="connsiteX6" fmla="*/ 3274713 w 5457855"/>
              <a:gd name="connsiteY6" fmla="*/ 0 h 763463"/>
              <a:gd name="connsiteX7" fmla="*/ 3656763 w 5457855"/>
              <a:gd name="connsiteY7" fmla="*/ 0 h 763463"/>
              <a:gd name="connsiteX8" fmla="*/ 4093391 w 5457855"/>
              <a:gd name="connsiteY8" fmla="*/ 0 h 763463"/>
              <a:gd name="connsiteX9" fmla="*/ 4748334 w 5457855"/>
              <a:gd name="connsiteY9" fmla="*/ 0 h 763463"/>
              <a:gd name="connsiteX10" fmla="*/ 5457855 w 5457855"/>
              <a:gd name="connsiteY10" fmla="*/ 0 h 763463"/>
              <a:gd name="connsiteX11" fmla="*/ 5457855 w 5457855"/>
              <a:gd name="connsiteY11" fmla="*/ 366462 h 763463"/>
              <a:gd name="connsiteX12" fmla="*/ 5457855 w 5457855"/>
              <a:gd name="connsiteY12" fmla="*/ 763463 h 763463"/>
              <a:gd name="connsiteX13" fmla="*/ 4802912 w 5457855"/>
              <a:gd name="connsiteY13" fmla="*/ 763463 h 763463"/>
              <a:gd name="connsiteX14" fmla="*/ 4420863 w 5457855"/>
              <a:gd name="connsiteY14" fmla="*/ 763463 h 763463"/>
              <a:gd name="connsiteX15" fmla="*/ 3875077 w 5457855"/>
              <a:gd name="connsiteY15" fmla="*/ 763463 h 763463"/>
              <a:gd name="connsiteX16" fmla="*/ 3274713 w 5457855"/>
              <a:gd name="connsiteY16" fmla="*/ 763463 h 763463"/>
              <a:gd name="connsiteX17" fmla="*/ 2674349 w 5457855"/>
              <a:gd name="connsiteY17" fmla="*/ 763463 h 763463"/>
              <a:gd name="connsiteX18" fmla="*/ 2183142 w 5457855"/>
              <a:gd name="connsiteY18" fmla="*/ 763463 h 763463"/>
              <a:gd name="connsiteX19" fmla="*/ 1691935 w 5457855"/>
              <a:gd name="connsiteY19" fmla="*/ 763463 h 763463"/>
              <a:gd name="connsiteX20" fmla="*/ 1036992 w 5457855"/>
              <a:gd name="connsiteY20" fmla="*/ 763463 h 763463"/>
              <a:gd name="connsiteX21" fmla="*/ 0 w 5457855"/>
              <a:gd name="connsiteY21" fmla="*/ 763463 h 763463"/>
              <a:gd name="connsiteX22" fmla="*/ 0 w 5457855"/>
              <a:gd name="connsiteY22" fmla="*/ 381732 h 763463"/>
              <a:gd name="connsiteX23" fmla="*/ 0 w 5457855"/>
              <a:gd name="connsiteY23" fmla="*/ 0 h 763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457855" h="763463" fill="none" extrusionOk="0">
                <a:moveTo>
                  <a:pt x="0" y="0"/>
                </a:moveTo>
                <a:cubicBezTo>
                  <a:pt x="200626" y="-34479"/>
                  <a:pt x="258216" y="34583"/>
                  <a:pt x="491207" y="0"/>
                </a:cubicBezTo>
                <a:cubicBezTo>
                  <a:pt x="724198" y="-34583"/>
                  <a:pt x="812480" y="59448"/>
                  <a:pt x="1091571" y="0"/>
                </a:cubicBezTo>
                <a:cubicBezTo>
                  <a:pt x="1370662" y="-59448"/>
                  <a:pt x="1412836" y="2205"/>
                  <a:pt x="1637357" y="0"/>
                </a:cubicBezTo>
                <a:cubicBezTo>
                  <a:pt x="1861878" y="-2205"/>
                  <a:pt x="2031011" y="31803"/>
                  <a:pt x="2183142" y="0"/>
                </a:cubicBezTo>
                <a:cubicBezTo>
                  <a:pt x="2335274" y="-31803"/>
                  <a:pt x="2408043" y="9861"/>
                  <a:pt x="2619770" y="0"/>
                </a:cubicBezTo>
                <a:cubicBezTo>
                  <a:pt x="2831497" y="-9861"/>
                  <a:pt x="3116499" y="40490"/>
                  <a:pt x="3274713" y="0"/>
                </a:cubicBezTo>
                <a:cubicBezTo>
                  <a:pt x="3432927" y="-40490"/>
                  <a:pt x="3528812" y="33875"/>
                  <a:pt x="3656763" y="0"/>
                </a:cubicBezTo>
                <a:cubicBezTo>
                  <a:pt x="3784714" y="-33875"/>
                  <a:pt x="3907874" y="13998"/>
                  <a:pt x="4093391" y="0"/>
                </a:cubicBezTo>
                <a:cubicBezTo>
                  <a:pt x="4278908" y="-13998"/>
                  <a:pt x="4505492" y="27576"/>
                  <a:pt x="4748334" y="0"/>
                </a:cubicBezTo>
                <a:cubicBezTo>
                  <a:pt x="4991176" y="-27576"/>
                  <a:pt x="5172154" y="52274"/>
                  <a:pt x="5457855" y="0"/>
                </a:cubicBezTo>
                <a:cubicBezTo>
                  <a:pt x="5495901" y="166401"/>
                  <a:pt x="5414533" y="265677"/>
                  <a:pt x="5457855" y="366462"/>
                </a:cubicBezTo>
                <a:cubicBezTo>
                  <a:pt x="5501177" y="467247"/>
                  <a:pt x="5413885" y="632330"/>
                  <a:pt x="5457855" y="763463"/>
                </a:cubicBezTo>
                <a:cubicBezTo>
                  <a:pt x="5278275" y="833003"/>
                  <a:pt x="5024581" y="723107"/>
                  <a:pt x="4802912" y="763463"/>
                </a:cubicBezTo>
                <a:cubicBezTo>
                  <a:pt x="4581243" y="803819"/>
                  <a:pt x="4563705" y="730382"/>
                  <a:pt x="4420863" y="763463"/>
                </a:cubicBezTo>
                <a:cubicBezTo>
                  <a:pt x="4278021" y="796544"/>
                  <a:pt x="4040545" y="741571"/>
                  <a:pt x="3875077" y="763463"/>
                </a:cubicBezTo>
                <a:cubicBezTo>
                  <a:pt x="3709609" y="785355"/>
                  <a:pt x="3563290" y="701062"/>
                  <a:pt x="3274713" y="763463"/>
                </a:cubicBezTo>
                <a:cubicBezTo>
                  <a:pt x="2986136" y="825864"/>
                  <a:pt x="2886697" y="748122"/>
                  <a:pt x="2674349" y="763463"/>
                </a:cubicBezTo>
                <a:cubicBezTo>
                  <a:pt x="2462001" y="778804"/>
                  <a:pt x="2314428" y="747094"/>
                  <a:pt x="2183142" y="763463"/>
                </a:cubicBezTo>
                <a:cubicBezTo>
                  <a:pt x="2051856" y="779832"/>
                  <a:pt x="1908167" y="737973"/>
                  <a:pt x="1691935" y="763463"/>
                </a:cubicBezTo>
                <a:cubicBezTo>
                  <a:pt x="1475703" y="788953"/>
                  <a:pt x="1238199" y="691075"/>
                  <a:pt x="1036992" y="763463"/>
                </a:cubicBezTo>
                <a:cubicBezTo>
                  <a:pt x="835785" y="835851"/>
                  <a:pt x="242569" y="679492"/>
                  <a:pt x="0" y="763463"/>
                </a:cubicBezTo>
                <a:cubicBezTo>
                  <a:pt x="-31931" y="637623"/>
                  <a:pt x="34196" y="503511"/>
                  <a:pt x="0" y="381732"/>
                </a:cubicBezTo>
                <a:cubicBezTo>
                  <a:pt x="-34196" y="259953"/>
                  <a:pt x="28422" y="183325"/>
                  <a:pt x="0" y="0"/>
                </a:cubicBezTo>
                <a:close/>
              </a:path>
              <a:path w="5457855" h="763463" stroke="0" extrusionOk="0">
                <a:moveTo>
                  <a:pt x="0" y="0"/>
                </a:moveTo>
                <a:cubicBezTo>
                  <a:pt x="120479" y="-51440"/>
                  <a:pt x="304317" y="10513"/>
                  <a:pt x="491207" y="0"/>
                </a:cubicBezTo>
                <a:cubicBezTo>
                  <a:pt x="678097" y="-10513"/>
                  <a:pt x="704486" y="38534"/>
                  <a:pt x="873257" y="0"/>
                </a:cubicBezTo>
                <a:cubicBezTo>
                  <a:pt x="1042028" y="-38534"/>
                  <a:pt x="1105932" y="12172"/>
                  <a:pt x="1309885" y="0"/>
                </a:cubicBezTo>
                <a:cubicBezTo>
                  <a:pt x="1513838" y="-12172"/>
                  <a:pt x="1616111" y="11524"/>
                  <a:pt x="1746514" y="0"/>
                </a:cubicBezTo>
                <a:cubicBezTo>
                  <a:pt x="1876917" y="-11524"/>
                  <a:pt x="2156000" y="50366"/>
                  <a:pt x="2346878" y="0"/>
                </a:cubicBezTo>
                <a:cubicBezTo>
                  <a:pt x="2537756" y="-50366"/>
                  <a:pt x="2585536" y="50365"/>
                  <a:pt x="2783506" y="0"/>
                </a:cubicBezTo>
                <a:cubicBezTo>
                  <a:pt x="2981476" y="-50365"/>
                  <a:pt x="3188623" y="6517"/>
                  <a:pt x="3383870" y="0"/>
                </a:cubicBezTo>
                <a:cubicBezTo>
                  <a:pt x="3579117" y="-6517"/>
                  <a:pt x="3719835" y="18754"/>
                  <a:pt x="3820498" y="0"/>
                </a:cubicBezTo>
                <a:cubicBezTo>
                  <a:pt x="3921161" y="-18754"/>
                  <a:pt x="4166744" y="16376"/>
                  <a:pt x="4311705" y="0"/>
                </a:cubicBezTo>
                <a:cubicBezTo>
                  <a:pt x="4456666" y="-16376"/>
                  <a:pt x="4753045" y="69781"/>
                  <a:pt x="4912069" y="0"/>
                </a:cubicBezTo>
                <a:cubicBezTo>
                  <a:pt x="5071093" y="-69781"/>
                  <a:pt x="5338499" y="23018"/>
                  <a:pt x="5457855" y="0"/>
                </a:cubicBezTo>
                <a:cubicBezTo>
                  <a:pt x="5498412" y="78229"/>
                  <a:pt x="5457321" y="188604"/>
                  <a:pt x="5457855" y="366462"/>
                </a:cubicBezTo>
                <a:cubicBezTo>
                  <a:pt x="5458389" y="544320"/>
                  <a:pt x="5438668" y="593583"/>
                  <a:pt x="5457855" y="763463"/>
                </a:cubicBezTo>
                <a:cubicBezTo>
                  <a:pt x="5276278" y="773938"/>
                  <a:pt x="5129494" y="742331"/>
                  <a:pt x="4966648" y="763463"/>
                </a:cubicBezTo>
                <a:cubicBezTo>
                  <a:pt x="4803802" y="784595"/>
                  <a:pt x="4759160" y="756479"/>
                  <a:pt x="4584598" y="763463"/>
                </a:cubicBezTo>
                <a:cubicBezTo>
                  <a:pt x="4410036" y="770447"/>
                  <a:pt x="4370332" y="756930"/>
                  <a:pt x="4202548" y="763463"/>
                </a:cubicBezTo>
                <a:cubicBezTo>
                  <a:pt x="4034764" y="769996"/>
                  <a:pt x="3872020" y="754049"/>
                  <a:pt x="3765920" y="763463"/>
                </a:cubicBezTo>
                <a:cubicBezTo>
                  <a:pt x="3659820" y="772877"/>
                  <a:pt x="3406532" y="718653"/>
                  <a:pt x="3165556" y="763463"/>
                </a:cubicBezTo>
                <a:cubicBezTo>
                  <a:pt x="2924580" y="808273"/>
                  <a:pt x="2877424" y="739082"/>
                  <a:pt x="2783506" y="763463"/>
                </a:cubicBezTo>
                <a:cubicBezTo>
                  <a:pt x="2689588" y="787844"/>
                  <a:pt x="2482511" y="729380"/>
                  <a:pt x="2401456" y="763463"/>
                </a:cubicBezTo>
                <a:cubicBezTo>
                  <a:pt x="2320401" y="797546"/>
                  <a:pt x="2032099" y="741141"/>
                  <a:pt x="1910249" y="763463"/>
                </a:cubicBezTo>
                <a:cubicBezTo>
                  <a:pt x="1788399" y="785785"/>
                  <a:pt x="1597832" y="752122"/>
                  <a:pt x="1473621" y="763463"/>
                </a:cubicBezTo>
                <a:cubicBezTo>
                  <a:pt x="1349410" y="774804"/>
                  <a:pt x="1262931" y="748535"/>
                  <a:pt x="1091571" y="763463"/>
                </a:cubicBezTo>
                <a:cubicBezTo>
                  <a:pt x="920211" y="778391"/>
                  <a:pt x="829955" y="750780"/>
                  <a:pt x="654943" y="763463"/>
                </a:cubicBezTo>
                <a:cubicBezTo>
                  <a:pt x="479931" y="776146"/>
                  <a:pt x="280227" y="709023"/>
                  <a:pt x="0" y="763463"/>
                </a:cubicBezTo>
                <a:cubicBezTo>
                  <a:pt x="-32176" y="647153"/>
                  <a:pt x="11763" y="471592"/>
                  <a:pt x="0" y="389366"/>
                </a:cubicBezTo>
                <a:cubicBezTo>
                  <a:pt x="-11763" y="307140"/>
                  <a:pt x="6480" y="147314"/>
                  <a:pt x="0" y="0"/>
                </a:cubicBezTo>
                <a:close/>
              </a:path>
            </a:pathLst>
          </a:custGeom>
          <a:ln w="19050">
            <a:solidFill>
              <a:schemeClr val="accent2"/>
            </a:solidFill>
            <a:extLst>
              <a:ext uri="{C807C97D-BFC1-408E-A445-0C87EB9F89A2}">
                <ask:lineSketchStyleProps xmlns:ask="http://schemas.microsoft.com/office/drawing/2018/sketchyshapes" sd="2931230018">
                  <a:prstGeom prst="rect">
                    <a:avLst/>
                  </a:prstGeom>
                  <ask:type>
                    <ask:lineSketchScribble/>
                  </ask:type>
                </ask:lineSketchStyleProps>
              </a:ext>
            </a:extLst>
          </a:ln>
        </p:spPr>
      </p:pic>
    </p:spTree>
    <p:extLst>
      <p:ext uri="{BB962C8B-B14F-4D97-AF65-F5344CB8AC3E}">
        <p14:creationId xmlns:p14="http://schemas.microsoft.com/office/powerpoint/2010/main" val="177548500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Autofit/>
          </a:bodyPr>
          <a:lstStyle/>
          <a:p>
            <a:pPr algn="ctr"/>
            <a:r>
              <a:rPr lang="en-US" sz="3200" kern="1200">
                <a:solidFill>
                  <a:schemeClr val="tx1"/>
                </a:solidFill>
                <a:latin typeface="+mj-lt"/>
                <a:ea typeface="+mj-ea"/>
                <a:cs typeface="+mj-cs"/>
              </a:rPr>
              <a:t>Results: Boundary Variables</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mc:AlternateContent xmlns:mc="http://schemas.openxmlformats.org/markup-compatibility/2006">
        <mc:Choice xmlns:a14="http://schemas.microsoft.com/office/drawing/2010/main" Requires="a14">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14:m>
                  <m:oMath xmlns:m="http://schemas.openxmlformats.org/officeDocument/2006/math">
                    <m:sSub>
                      <m:sSubPr>
                        <m:ctrlPr>
                          <a:rPr lang="en-US" sz="2000" b="0" i="1" kern="1200" smtClean="0">
                            <a:latin typeface="Cambria Math" panose="02040503050406030204" pitchFamily="18" charset="0"/>
                            <a:ea typeface="+mn-ea"/>
                            <a:cs typeface="+mn-cs"/>
                          </a:rPr>
                        </m:ctrlPr>
                      </m:sSubPr>
                      <m:e>
                        <m:r>
                          <a:rPr lang="en-US" sz="2000" b="0" i="1" kern="1200" smtClean="0">
                            <a:latin typeface="Cambria Math" panose="02040503050406030204" pitchFamily="18" charset="0"/>
                            <a:ea typeface="+mn-ea"/>
                            <a:cs typeface="+mn-cs"/>
                          </a:rPr>
                          <m:t>𝑃</m:t>
                        </m:r>
                      </m:e>
                      <m:sub>
                        <m:r>
                          <a:rPr lang="en-US" sz="2000" b="0" i="1" kern="1200" smtClean="0">
                            <a:latin typeface="Cambria Math" panose="02040503050406030204" pitchFamily="18" charset="0"/>
                            <a:ea typeface="+mn-ea"/>
                            <a:cs typeface="+mn-cs"/>
                          </a:rPr>
                          <m:t>12</m:t>
                        </m:r>
                      </m:sub>
                    </m:sSub>
                    <m:r>
                      <a:rPr lang="en-US" sz="2000" b="0" i="1" kern="1200" smtClean="0">
                        <a:latin typeface="Cambria Math" panose="02040503050406030204" pitchFamily="18" charset="0"/>
                        <a:ea typeface="+mn-ea"/>
                        <a:cs typeface="+mn-cs"/>
                      </a:rPr>
                      <m:t>, </m:t>
                    </m:r>
                    <m:sSub>
                      <m:sSubPr>
                        <m:ctrlPr>
                          <a:rPr lang="en-US" sz="2000" b="0" i="1" kern="1200" smtClean="0">
                            <a:latin typeface="Cambria Math" panose="02040503050406030204" pitchFamily="18" charset="0"/>
                            <a:ea typeface="+mn-ea"/>
                            <a:cs typeface="+mn-cs"/>
                          </a:rPr>
                        </m:ctrlPr>
                      </m:sSubPr>
                      <m:e>
                        <m:r>
                          <a:rPr lang="en-US" sz="2000" b="0" i="1" kern="1200" smtClean="0">
                            <a:latin typeface="Cambria Math" panose="02040503050406030204" pitchFamily="18" charset="0"/>
                            <a:ea typeface="+mn-ea"/>
                            <a:cs typeface="+mn-cs"/>
                          </a:rPr>
                          <m:t>𝑄</m:t>
                        </m:r>
                      </m:e>
                      <m:sub>
                        <m:r>
                          <a:rPr lang="en-US" sz="2000" b="0" i="1" kern="1200" smtClean="0">
                            <a:latin typeface="Cambria Math" panose="02040503050406030204" pitchFamily="18" charset="0"/>
                            <a:ea typeface="+mn-ea"/>
                            <a:cs typeface="+mn-cs"/>
                          </a:rPr>
                          <m:t>12</m:t>
                        </m:r>
                      </m:sub>
                    </m:sSub>
                    <m:r>
                      <a:rPr lang="en-US" sz="2000" b="0" i="1" kern="1200" smtClean="0">
                        <a:latin typeface="Cambria Math" panose="02040503050406030204" pitchFamily="18" charset="0"/>
                        <a:ea typeface="+mn-ea"/>
                        <a:cs typeface="+mn-cs"/>
                      </a:rPr>
                      <m:t>, </m:t>
                    </m:r>
                    <m:sSub>
                      <m:sSubPr>
                        <m:ctrlPr>
                          <a:rPr lang="en-US" sz="2000" b="0" i="1" kern="1200" smtClean="0">
                            <a:latin typeface="Cambria Math" panose="02040503050406030204" pitchFamily="18" charset="0"/>
                            <a:ea typeface="+mn-ea"/>
                            <a:cs typeface="+mn-cs"/>
                          </a:rPr>
                        </m:ctrlPr>
                      </m:sSubPr>
                      <m:e>
                        <m:r>
                          <a:rPr lang="en-US" sz="2000" b="0" i="1" kern="1200" smtClean="0">
                            <a:latin typeface="Cambria Math" panose="02040503050406030204" pitchFamily="18" charset="0"/>
                            <a:ea typeface="+mn-ea"/>
                            <a:cs typeface="+mn-cs"/>
                          </a:rPr>
                          <m:t>𝑉</m:t>
                        </m:r>
                      </m:e>
                      <m:sub>
                        <m:r>
                          <a:rPr lang="en-US" sz="2000" b="0" i="1" kern="1200" smtClean="0">
                            <a:latin typeface="Cambria Math" panose="02040503050406030204" pitchFamily="18" charset="0"/>
                            <a:ea typeface="+mn-ea"/>
                            <a:cs typeface="+mn-cs"/>
                          </a:rPr>
                          <m:t>1</m:t>
                        </m:r>
                      </m:sub>
                    </m:sSub>
                  </m:oMath>
                </a14:m>
                <a:r>
                  <a:rPr lang="en-US" sz="2000" kern="1200">
                    <a:latin typeface="+mn-lt"/>
                    <a:ea typeface="+mn-ea"/>
                    <a:cs typeface="+mn-cs"/>
                  </a:rPr>
                  <a:t> vs </a:t>
                </a:r>
                <a14:m>
                  <m:oMath xmlns:m="http://schemas.openxmlformats.org/officeDocument/2006/math">
                    <m:r>
                      <a:rPr lang="en-IN" sz="2000" b="0" i="1" kern="1200" smtClean="0">
                        <a:latin typeface="Cambria Math" panose="02040503050406030204" pitchFamily="18" charset="0"/>
                        <a:ea typeface="+mn-ea"/>
                        <a:cs typeface="+mn-cs"/>
                      </a:rPr>
                      <m:t>𝑡</m:t>
                    </m:r>
                  </m:oMath>
                </a14:m>
                <a:endParaRPr lang="en-US" sz="2000" kern="1200">
                  <a:latin typeface="+mn-lt"/>
                  <a:ea typeface="+mn-ea"/>
                  <a:cs typeface="+mn-cs"/>
                </a:endParaRPr>
              </a:p>
            </p:txBody>
          </p:sp>
        </mc:Choice>
        <mc:Fallback>
          <p:sp>
            <p:nvSpPr>
              <p:cNvPr id="5" name="Content Placeholder 4">
                <a:extLst>
                  <a:ext uri="{FF2B5EF4-FFF2-40B4-BE49-F238E27FC236}">
                    <a16:creationId xmlns:a16="http://schemas.microsoft.com/office/drawing/2014/main" id="{AFE6C517-2645-3EDC-A4C5-C467913973FB}"/>
                  </a:ext>
                </a:extLst>
              </p:cNvPr>
              <p:cNvSpPr>
                <a:spLocks noGrp="1" noRot="1" noChangeAspect="1" noMove="1" noResize="1" noEditPoints="1" noAdjustHandles="1" noChangeArrowheads="1" noChangeShapeType="1" noTextEdit="1"/>
              </p:cNvSpPr>
              <p:nvPr>
                <p:ph idx="1"/>
              </p:nvPr>
            </p:nvSpPr>
            <p:spPr>
              <a:xfrm>
                <a:off x="2615738" y="1263807"/>
                <a:ext cx="6960524" cy="598516"/>
              </a:xfrm>
              <a:blipFill>
                <a:blip r:embed="rId2"/>
                <a:stretch>
                  <a:fillRect/>
                </a:stretch>
              </a:blipFill>
            </p:spPr>
            <p:txBody>
              <a:bodyPr/>
              <a:lstStyle/>
              <a:p>
                <a:r>
                  <a:rPr lang="en-IN">
                    <a:noFill/>
                  </a:rPr>
                  <a:t> </a:t>
                </a:r>
              </a:p>
            </p:txBody>
          </p:sp>
        </mc:Fallback>
      </mc:AlternateContent>
      <p:pic>
        <p:nvPicPr>
          <p:cNvPr id="3" name="Picture 2" descr="A graph with lines and numbers&#10;&#10;Description automatically generated">
            <a:extLst>
              <a:ext uri="{FF2B5EF4-FFF2-40B4-BE49-F238E27FC236}">
                <a16:creationId xmlns:a16="http://schemas.microsoft.com/office/drawing/2014/main" id="{D0089A12-96F8-87D4-1C3C-04EC938E6E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89152" y="2219562"/>
            <a:ext cx="3486080" cy="2880000"/>
          </a:xfrm>
          <a:prstGeom prst="rect">
            <a:avLst/>
          </a:prstGeom>
          <a:ln>
            <a:solidFill>
              <a:schemeClr val="accent2"/>
            </a:solidFill>
          </a:ln>
        </p:spPr>
      </p:pic>
      <p:pic>
        <p:nvPicPr>
          <p:cNvPr id="4" name="Picture 3" descr="A graph with red and green lines&#10;&#10;Description automatically generated">
            <a:extLst>
              <a:ext uri="{FF2B5EF4-FFF2-40B4-BE49-F238E27FC236}">
                <a16:creationId xmlns:a16="http://schemas.microsoft.com/office/drawing/2014/main" id="{D289A58C-A068-FA3C-FF6A-D0DF610E8AE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5757" y="2219562"/>
            <a:ext cx="3398535" cy="2880000"/>
          </a:xfrm>
          <a:prstGeom prst="rect">
            <a:avLst/>
          </a:prstGeom>
          <a:ln>
            <a:solidFill>
              <a:schemeClr val="accent2"/>
            </a:solidFill>
          </a:ln>
        </p:spPr>
      </p:pic>
      <p:pic>
        <p:nvPicPr>
          <p:cNvPr id="6" name="Picture 5" descr="A graph with different colored lines&#10;&#10;Description automatically generated">
            <a:extLst>
              <a:ext uri="{FF2B5EF4-FFF2-40B4-BE49-F238E27FC236}">
                <a16:creationId xmlns:a16="http://schemas.microsoft.com/office/drawing/2014/main" id="{1DDB7CEE-DB8A-00E5-6D95-F738C7114E5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74598" y="2219562"/>
            <a:ext cx="3414248" cy="2880000"/>
          </a:xfrm>
          <a:prstGeom prst="rect">
            <a:avLst/>
          </a:prstGeom>
          <a:ln>
            <a:solidFill>
              <a:schemeClr val="accent2"/>
            </a:solidFill>
          </a:ln>
        </p:spPr>
      </p:pic>
      <p:sp>
        <p:nvSpPr>
          <p:cNvPr id="7" name="TextBox 6">
            <a:extLst>
              <a:ext uri="{FF2B5EF4-FFF2-40B4-BE49-F238E27FC236}">
                <a16:creationId xmlns:a16="http://schemas.microsoft.com/office/drawing/2014/main" id="{AAE3C9EA-83FD-DD7F-E9CB-2931D9FEC370}"/>
              </a:ext>
            </a:extLst>
          </p:cNvPr>
          <p:cNvSpPr txBox="1"/>
          <p:nvPr/>
        </p:nvSpPr>
        <p:spPr>
          <a:xfrm>
            <a:off x="556487" y="6146221"/>
            <a:ext cx="4982817" cy="461665"/>
          </a:xfrm>
          <a:prstGeom prst="rect">
            <a:avLst/>
          </a:prstGeom>
          <a:solidFill>
            <a:schemeClr val="accent2"/>
          </a:solidFill>
        </p:spPr>
        <p:txBody>
          <a:bodyPr wrap="square" rtlCol="0">
            <a:spAutoFit/>
          </a:bodyPr>
          <a:lstStyle/>
          <a:p>
            <a:r>
              <a:rPr lang="en-US" sz="1200" b="1">
                <a:solidFill>
                  <a:schemeClr val="bg1"/>
                </a:solidFill>
              </a:rPr>
              <a:t>Investigate</a:t>
            </a:r>
            <a:r>
              <a:rPr lang="en-US" sz="1200">
                <a:solidFill>
                  <a:schemeClr val="bg1"/>
                </a:solidFill>
              </a:rPr>
              <a:t>: Negative Reactive Power Flowing from Area 1 to Area 3 and Area 2 to Area 4? Check reactive generation values for the areas.</a:t>
            </a:r>
            <a:endParaRPr lang="en-IN">
              <a:solidFill>
                <a:schemeClr val="bg1"/>
              </a:solidFill>
            </a:endParaRPr>
          </a:p>
        </p:txBody>
      </p:sp>
      <p:sp>
        <p:nvSpPr>
          <p:cNvPr id="9" name="TextBox 8">
            <a:extLst>
              <a:ext uri="{FF2B5EF4-FFF2-40B4-BE49-F238E27FC236}">
                <a16:creationId xmlns:a16="http://schemas.microsoft.com/office/drawing/2014/main" id="{37CF71E2-7453-5E8A-A347-8B979604D9BC}"/>
              </a:ext>
            </a:extLst>
          </p:cNvPr>
          <p:cNvSpPr txBox="1"/>
          <p:nvPr/>
        </p:nvSpPr>
        <p:spPr>
          <a:xfrm>
            <a:off x="7103061" y="5286283"/>
            <a:ext cx="1073530" cy="276999"/>
          </a:xfrm>
          <a:prstGeom prst="rect">
            <a:avLst/>
          </a:prstGeom>
          <a:solidFill>
            <a:schemeClr val="accent2"/>
          </a:solidFill>
        </p:spPr>
        <p:txBody>
          <a:bodyPr wrap="square" rtlCol="0">
            <a:spAutoFit/>
          </a:bodyPr>
          <a:lstStyle/>
          <a:p>
            <a:r>
              <a:rPr lang="en-US" sz="1200">
                <a:solidFill>
                  <a:schemeClr val="bg1"/>
                </a:solidFill>
              </a:rPr>
              <a:t>As expected.</a:t>
            </a:r>
            <a:endParaRPr lang="en-IN">
              <a:solidFill>
                <a:schemeClr val="bg1"/>
              </a:solidFill>
            </a:endParaRPr>
          </a:p>
        </p:txBody>
      </p:sp>
    </p:spTree>
    <p:extLst>
      <p:ext uri="{BB962C8B-B14F-4D97-AF65-F5344CB8AC3E}">
        <p14:creationId xmlns:p14="http://schemas.microsoft.com/office/powerpoint/2010/main" val="185297372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Autofit/>
          </a:bodyPr>
          <a:lstStyle/>
          <a:p>
            <a:pPr algn="ctr"/>
            <a:r>
              <a:rPr lang="en-US" sz="3200" kern="1200">
                <a:solidFill>
                  <a:schemeClr val="tx1"/>
                </a:solidFill>
                <a:latin typeface="+mj-lt"/>
                <a:ea typeface="+mj-ea"/>
                <a:cs typeface="+mj-cs"/>
              </a:rPr>
              <a:t>Results: Battery Variables</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mc:AlternateContent xmlns:mc="http://schemas.openxmlformats.org/markup-compatibility/2006">
        <mc:Choice xmlns:a14="http://schemas.microsoft.com/office/drawing/2010/main" Requires="a14">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14:m>
                  <m:oMath xmlns:m="http://schemas.openxmlformats.org/officeDocument/2006/math">
                    <m:sSub>
                      <m:sSubPr>
                        <m:ctrlPr>
                          <a:rPr lang="en-US" sz="2000" b="0" i="1" kern="1200" smtClean="0">
                            <a:latin typeface="Cambria Math" panose="02040503050406030204" pitchFamily="18" charset="0"/>
                            <a:ea typeface="+mn-ea"/>
                            <a:cs typeface="+mn-cs"/>
                          </a:rPr>
                        </m:ctrlPr>
                      </m:sSubPr>
                      <m:e>
                        <m:r>
                          <a:rPr lang="en-IN" sz="2000" b="0" i="1" kern="1200" smtClean="0">
                            <a:latin typeface="Cambria Math" panose="02040503050406030204" pitchFamily="18" charset="0"/>
                            <a:ea typeface="+mn-ea"/>
                            <a:cs typeface="+mn-cs"/>
                          </a:rPr>
                          <m:t>𝐵</m:t>
                        </m:r>
                      </m:e>
                      <m:sub>
                        <m:r>
                          <a:rPr lang="en-IN" sz="2000" b="0" i="1" kern="1200" smtClean="0">
                            <a:latin typeface="Cambria Math" panose="02040503050406030204" pitchFamily="18" charset="0"/>
                            <a:ea typeface="+mn-ea"/>
                            <a:cs typeface="+mn-cs"/>
                          </a:rPr>
                          <m:t>𝑗</m:t>
                        </m:r>
                      </m:sub>
                    </m:sSub>
                    <m:r>
                      <a:rPr lang="en-IN" sz="2000" b="0" i="1" kern="1200" smtClean="0">
                        <a:latin typeface="Cambria Math" panose="02040503050406030204" pitchFamily="18" charset="0"/>
                        <a:ea typeface="+mn-ea"/>
                        <a:cs typeface="+mn-cs"/>
                      </a:rPr>
                      <m:t>(</m:t>
                    </m:r>
                    <m:r>
                      <a:rPr lang="en-IN" sz="2000" b="0" i="1" kern="1200" smtClean="0">
                        <a:latin typeface="Cambria Math" panose="02040503050406030204" pitchFamily="18" charset="0"/>
                        <a:ea typeface="+mn-ea"/>
                        <a:cs typeface="+mn-cs"/>
                      </a:rPr>
                      <m:t>𝑡</m:t>
                    </m:r>
                    <m:r>
                      <a:rPr lang="en-IN" sz="2000" b="0" i="1" kern="1200" smtClean="0">
                        <a:latin typeface="Cambria Math" panose="02040503050406030204" pitchFamily="18" charset="0"/>
                        <a:ea typeface="+mn-ea"/>
                        <a:cs typeface="+mn-cs"/>
                      </a:rPr>
                      <m:t>)</m:t>
                    </m:r>
                  </m:oMath>
                </a14:m>
                <a:r>
                  <a:rPr lang="en-US" sz="2000" kern="1200">
                    <a:latin typeface="+mn-lt"/>
                    <a:ea typeface="+mn-ea"/>
                    <a:cs typeface="+mn-cs"/>
                  </a:rPr>
                  <a:t>, </a:t>
                </a:r>
                <a14:m>
                  <m:oMath xmlns:m="http://schemas.openxmlformats.org/officeDocument/2006/math">
                    <m:sSub>
                      <m:sSubPr>
                        <m:ctrlPr>
                          <a:rPr lang="en-US" sz="2000" b="0" i="1" kern="1200" smtClean="0">
                            <a:latin typeface="Cambria Math" panose="02040503050406030204" pitchFamily="18" charset="0"/>
                            <a:ea typeface="+mn-ea"/>
                            <a:cs typeface="+mn-cs"/>
                          </a:rPr>
                        </m:ctrlPr>
                      </m:sSubPr>
                      <m:e>
                        <m:r>
                          <a:rPr lang="en-US" sz="2000" b="0" i="1" kern="1200" smtClean="0">
                            <a:latin typeface="Cambria Math" panose="02040503050406030204" pitchFamily="18" charset="0"/>
                            <a:ea typeface="+mn-ea"/>
                            <a:cs typeface="+mn-cs"/>
                          </a:rPr>
                          <m:t>𝑃</m:t>
                        </m:r>
                      </m:e>
                      <m:sub>
                        <m:sSub>
                          <m:sSubPr>
                            <m:ctrlPr>
                              <a:rPr lang="en-US" sz="2000" b="0" i="1" kern="1200" smtClean="0">
                                <a:latin typeface="Cambria Math" panose="02040503050406030204" pitchFamily="18" charset="0"/>
                                <a:ea typeface="+mn-ea"/>
                                <a:cs typeface="+mn-cs"/>
                              </a:rPr>
                            </m:ctrlPr>
                          </m:sSubPr>
                          <m:e>
                            <m:r>
                              <a:rPr lang="en-US" sz="2000" b="0" i="1" kern="1200" smtClean="0">
                                <a:latin typeface="Cambria Math" panose="02040503050406030204" pitchFamily="18" charset="0"/>
                                <a:ea typeface="+mn-ea"/>
                                <a:cs typeface="+mn-cs"/>
                              </a:rPr>
                              <m:t>𝑐</m:t>
                            </m:r>
                          </m:e>
                          <m:sub>
                            <m:r>
                              <a:rPr lang="en-US" sz="2000" b="0" i="1" kern="1200" smtClean="0">
                                <a:latin typeface="Cambria Math" panose="02040503050406030204" pitchFamily="18" charset="0"/>
                                <a:ea typeface="+mn-ea"/>
                                <a:cs typeface="+mn-cs"/>
                              </a:rPr>
                              <m:t>𝑗</m:t>
                            </m:r>
                          </m:sub>
                        </m:sSub>
                      </m:sub>
                    </m:sSub>
                    <m:r>
                      <a:rPr lang="en-US" sz="2000" b="0" i="1" kern="1200" smtClean="0">
                        <a:latin typeface="Cambria Math" panose="02040503050406030204" pitchFamily="18" charset="0"/>
                        <a:ea typeface="+mn-ea"/>
                        <a:cs typeface="+mn-cs"/>
                      </a:rPr>
                      <m:t>, </m:t>
                    </m:r>
                    <m:sSub>
                      <m:sSubPr>
                        <m:ctrlPr>
                          <a:rPr lang="en-US" sz="2000" b="0" i="1" kern="1200" smtClean="0">
                            <a:latin typeface="Cambria Math" panose="02040503050406030204" pitchFamily="18" charset="0"/>
                            <a:ea typeface="+mn-ea"/>
                            <a:cs typeface="+mn-cs"/>
                          </a:rPr>
                        </m:ctrlPr>
                      </m:sSubPr>
                      <m:e>
                        <m:r>
                          <a:rPr lang="en-US" sz="2000" b="0" i="1" kern="1200" smtClean="0">
                            <a:latin typeface="Cambria Math" panose="02040503050406030204" pitchFamily="18" charset="0"/>
                            <a:ea typeface="+mn-ea"/>
                            <a:cs typeface="+mn-cs"/>
                          </a:rPr>
                          <m:t>𝑃</m:t>
                        </m:r>
                      </m:e>
                      <m:sub>
                        <m:sSub>
                          <m:sSubPr>
                            <m:ctrlPr>
                              <a:rPr lang="en-US" sz="2000" b="0" i="1" kern="1200" smtClean="0">
                                <a:latin typeface="Cambria Math" panose="02040503050406030204" pitchFamily="18" charset="0"/>
                                <a:ea typeface="+mn-ea"/>
                                <a:cs typeface="+mn-cs"/>
                              </a:rPr>
                            </m:ctrlPr>
                          </m:sSubPr>
                          <m:e>
                            <m:r>
                              <a:rPr lang="en-US" sz="2000" b="0" i="1" kern="1200" smtClean="0">
                                <a:latin typeface="Cambria Math" panose="02040503050406030204" pitchFamily="18" charset="0"/>
                                <a:ea typeface="+mn-ea"/>
                                <a:cs typeface="+mn-cs"/>
                              </a:rPr>
                              <m:t>𝑐</m:t>
                            </m:r>
                          </m:e>
                          <m:sub>
                            <m:r>
                              <a:rPr lang="en-US" sz="2000" b="0" i="1" kern="1200" smtClean="0">
                                <a:latin typeface="Cambria Math" panose="02040503050406030204" pitchFamily="18" charset="0"/>
                                <a:ea typeface="+mn-ea"/>
                                <a:cs typeface="+mn-cs"/>
                              </a:rPr>
                              <m:t>𝑗</m:t>
                            </m:r>
                          </m:sub>
                        </m:sSub>
                      </m:sub>
                    </m:sSub>
                  </m:oMath>
                </a14:m>
                <a:r>
                  <a:rPr lang="en-US" sz="2000" kern="1200">
                    <a:latin typeface="+mn-lt"/>
                    <a:ea typeface="+mn-ea"/>
                    <a:cs typeface="+mn-cs"/>
                  </a:rPr>
                  <a:t>vs </a:t>
                </a:r>
                <a14:m>
                  <m:oMath xmlns:m="http://schemas.openxmlformats.org/officeDocument/2006/math">
                    <m:r>
                      <a:rPr lang="en-IN" sz="2000" b="0" i="1" kern="1200" smtClean="0">
                        <a:latin typeface="Cambria Math" panose="02040503050406030204" pitchFamily="18" charset="0"/>
                        <a:ea typeface="+mn-ea"/>
                        <a:cs typeface="+mn-cs"/>
                      </a:rPr>
                      <m:t>𝑡</m:t>
                    </m:r>
                  </m:oMath>
                </a14:m>
                <a:endParaRPr lang="en-US" sz="2000" kern="1200">
                  <a:latin typeface="+mn-lt"/>
                  <a:ea typeface="+mn-ea"/>
                  <a:cs typeface="+mn-cs"/>
                </a:endParaRPr>
              </a:p>
            </p:txBody>
          </p:sp>
        </mc:Choice>
        <mc:Fallback>
          <p:sp>
            <p:nvSpPr>
              <p:cNvPr id="5" name="Content Placeholder 4">
                <a:extLst>
                  <a:ext uri="{FF2B5EF4-FFF2-40B4-BE49-F238E27FC236}">
                    <a16:creationId xmlns:a16="http://schemas.microsoft.com/office/drawing/2014/main" id="{AFE6C517-2645-3EDC-A4C5-C467913973FB}"/>
                  </a:ext>
                </a:extLst>
              </p:cNvPr>
              <p:cNvSpPr>
                <a:spLocks noGrp="1" noRot="1" noChangeAspect="1" noMove="1" noResize="1" noEditPoints="1" noAdjustHandles="1" noChangeArrowheads="1" noChangeShapeType="1" noTextEdit="1"/>
              </p:cNvSpPr>
              <p:nvPr>
                <p:ph idx="1"/>
              </p:nvPr>
            </p:nvSpPr>
            <p:spPr>
              <a:xfrm>
                <a:off x="2615738" y="1263807"/>
                <a:ext cx="6960524" cy="598516"/>
              </a:xfrm>
              <a:blipFill>
                <a:blip r:embed="rId2"/>
                <a:stretch>
                  <a:fillRect/>
                </a:stretch>
              </a:blipFill>
            </p:spPr>
            <p:txBody>
              <a:bodyPr/>
              <a:lstStyle/>
              <a:p>
                <a:r>
                  <a:rPr lang="en-IN">
                    <a:noFill/>
                  </a:rPr>
                  <a:t> </a:t>
                </a:r>
              </a:p>
            </p:txBody>
          </p:sp>
        </mc:Fallback>
      </mc:AlternateContent>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1B640B69-17D9-46DD-30C0-9D034371F278}"/>
                  </a:ext>
                </a:extLst>
              </p:cNvPr>
              <p:cNvSpPr txBox="1"/>
              <p:nvPr/>
            </p:nvSpPr>
            <p:spPr>
              <a:xfrm>
                <a:off x="6162261" y="2339009"/>
                <a:ext cx="4982817" cy="3539430"/>
              </a:xfrm>
              <a:prstGeom prst="rect">
                <a:avLst/>
              </a:prstGeom>
              <a:solidFill>
                <a:schemeClr val="accent2"/>
              </a:solidFill>
            </p:spPr>
            <p:txBody>
              <a:bodyPr wrap="square" rtlCol="0">
                <a:spAutoFit/>
              </a:bodyPr>
              <a:lstStyle/>
              <a:p>
                <a:r>
                  <a:rPr lang="en-IN">
                    <a:solidFill>
                      <a:schemeClr val="bg1"/>
                    </a:solidFill>
                  </a:rPr>
                  <a:t>This plot is for one battery, specified by an Area </a:t>
                </a:r>
                <a14:m>
                  <m:oMath xmlns:m="http://schemas.openxmlformats.org/officeDocument/2006/math">
                    <m:r>
                      <a:rPr lang="en-IN" i="1" dirty="0" smtClean="0">
                        <a:solidFill>
                          <a:schemeClr val="bg1"/>
                        </a:solidFill>
                        <a:latin typeface="Cambria Math" panose="02040503050406030204" pitchFamily="18" charset="0"/>
                      </a:rPr>
                      <m:t>#</m:t>
                    </m:r>
                  </m:oMath>
                </a14:m>
                <a:r>
                  <a:rPr lang="en-IN">
                    <a:solidFill>
                      <a:schemeClr val="bg1"/>
                    </a:solidFill>
                  </a:rPr>
                  <a:t> and Node </a:t>
                </a:r>
                <a14:m>
                  <m:oMath xmlns:m="http://schemas.openxmlformats.org/officeDocument/2006/math">
                    <m:r>
                      <a:rPr lang="en-IN" i="1" dirty="0" smtClean="0">
                        <a:solidFill>
                          <a:schemeClr val="bg1"/>
                        </a:solidFill>
                        <a:latin typeface="Cambria Math" panose="02040503050406030204" pitchFamily="18" charset="0"/>
                      </a:rPr>
                      <m:t>#</m:t>
                    </m:r>
                  </m:oMath>
                </a14:m>
                <a:r>
                  <a:rPr lang="en-IN">
                    <a:solidFill>
                      <a:schemeClr val="bg1"/>
                    </a:solidFill>
                  </a:rPr>
                  <a:t> (for that area).</a:t>
                </a:r>
              </a:p>
              <a:p>
                <a:endParaRPr lang="en-IN">
                  <a:solidFill>
                    <a:schemeClr val="bg1"/>
                  </a:solidFill>
                </a:endParaRPr>
              </a:p>
              <a:p>
                <a:r>
                  <a:rPr lang="en-IN">
                    <a:solidFill>
                      <a:schemeClr val="bg1"/>
                    </a:solidFill>
                  </a:rPr>
                  <a:t>The plots for other batteries are near identical</a:t>
                </a:r>
                <a:r>
                  <a:rPr lang="en-US">
                    <a:solidFill>
                      <a:schemeClr val="bg1"/>
                    </a:solidFill>
                  </a:rPr>
                  <a:t>, as only SOC percentages have been plotted instead of absolute battery charge in </a:t>
                </a:r>
                <a14:m>
                  <m:oMath xmlns:m="http://schemas.openxmlformats.org/officeDocument/2006/math">
                    <m:r>
                      <a:rPr lang="en-US" b="0" i="1" smtClean="0">
                        <a:solidFill>
                          <a:schemeClr val="bg1"/>
                        </a:solidFill>
                        <a:latin typeface="Cambria Math" panose="02040503050406030204" pitchFamily="18" charset="0"/>
                      </a:rPr>
                      <m:t>𝑘𝑊h</m:t>
                    </m:r>
                  </m:oMath>
                </a14:m>
                <a:endParaRPr lang="en-IN">
                  <a:solidFill>
                    <a:schemeClr val="bg1"/>
                  </a:solidFill>
                </a:endParaRPr>
              </a:p>
              <a:p>
                <a:endParaRPr lang="en-IN">
                  <a:solidFill>
                    <a:schemeClr val="bg1"/>
                  </a:solidFill>
                </a:endParaRPr>
              </a:p>
              <a:p>
                <a:r>
                  <a:rPr lang="en-IN">
                    <a:solidFill>
                      <a:schemeClr val="bg1"/>
                    </a:solidFill>
                  </a:rPr>
                  <a:t>Batteries initially discharge at maximum rate, which helps in:</a:t>
                </a:r>
              </a:p>
              <a:p>
                <a:pPr marL="285750" indent="-285750">
                  <a:buFont typeface="Arial" panose="020B0604020202020204" pitchFamily="34" charset="0"/>
                  <a:buChar char="•"/>
                </a:pPr>
                <a:r>
                  <a:rPr lang="en-IN">
                    <a:solidFill>
                      <a:schemeClr val="bg1"/>
                    </a:solidFill>
                  </a:rPr>
                  <a:t>Loss Minimization</a:t>
                </a:r>
              </a:p>
              <a:p>
                <a:pPr marL="285750" indent="-285750">
                  <a:buFont typeface="Arial" panose="020B0604020202020204" pitchFamily="34" charset="0"/>
                  <a:buChar char="•"/>
                </a:pPr>
                <a:r>
                  <a:rPr lang="en-IN">
                    <a:solidFill>
                      <a:schemeClr val="bg1"/>
                    </a:solidFill>
                  </a:rPr>
                  <a:t>Voltage Deviation Minimization </a:t>
                </a:r>
                <a:r>
                  <a:rPr lang="en-IN" sz="800">
                    <a:solidFill>
                      <a:schemeClr val="bg1"/>
                    </a:solidFill>
                  </a:rPr>
                  <a:t>(not explicitly solved for, but noted from the plots of node voltages) </a:t>
                </a:r>
              </a:p>
              <a:p>
                <a:r>
                  <a:rPr lang="en-IN">
                    <a:solidFill>
                      <a:schemeClr val="bg1"/>
                    </a:solidFill>
                  </a:rPr>
                  <a:t>until they reach their minimum permissible SOC.</a:t>
                </a:r>
              </a:p>
            </p:txBody>
          </p:sp>
        </mc:Choice>
        <mc:Fallback>
          <p:sp>
            <p:nvSpPr>
              <p:cNvPr id="7" name="TextBox 6">
                <a:extLst>
                  <a:ext uri="{FF2B5EF4-FFF2-40B4-BE49-F238E27FC236}">
                    <a16:creationId xmlns:a16="http://schemas.microsoft.com/office/drawing/2014/main" id="{1B640B69-17D9-46DD-30C0-9D034371F278}"/>
                  </a:ext>
                </a:extLst>
              </p:cNvPr>
              <p:cNvSpPr txBox="1">
                <a:spLocks noRot="1" noChangeAspect="1" noMove="1" noResize="1" noEditPoints="1" noAdjustHandles="1" noChangeArrowheads="1" noChangeShapeType="1" noTextEdit="1"/>
              </p:cNvSpPr>
              <p:nvPr/>
            </p:nvSpPr>
            <p:spPr>
              <a:xfrm>
                <a:off x="6162261" y="2339009"/>
                <a:ext cx="4982817" cy="3539430"/>
              </a:xfrm>
              <a:prstGeom prst="rect">
                <a:avLst/>
              </a:prstGeom>
              <a:blipFill>
                <a:blip r:embed="rId3"/>
                <a:stretch>
                  <a:fillRect l="-1102" t="-1034" b="-1897"/>
                </a:stretch>
              </a:blipFill>
            </p:spPr>
            <p:txBody>
              <a:bodyPr/>
              <a:lstStyle/>
              <a:p>
                <a:r>
                  <a:rPr lang="en-IN">
                    <a:noFill/>
                  </a:rPr>
                  <a:t> </a:t>
                </a:r>
              </a:p>
            </p:txBody>
          </p:sp>
        </mc:Fallback>
      </mc:AlternateContent>
      <p:pic>
        <p:nvPicPr>
          <p:cNvPr id="6" name="Picture 5" descr="A graph with a line&#10;&#10;Description automatically generated">
            <a:extLst>
              <a:ext uri="{FF2B5EF4-FFF2-40B4-BE49-F238E27FC236}">
                <a16:creationId xmlns:a16="http://schemas.microsoft.com/office/drawing/2014/main" id="{4FDE2F72-DACF-3DCB-46EF-C14FE18401B7}"/>
              </a:ext>
            </a:extLst>
          </p:cNvPr>
          <p:cNvPicPr>
            <a:picLocks noChangeAspect="1"/>
          </p:cNvPicPr>
          <p:nvPr/>
        </p:nvPicPr>
        <p:blipFill>
          <a:blip r:embed="rId4">
            <a:duotone>
              <a:prstClr val="black"/>
              <a:schemeClr val="accent4">
                <a:lumMod val="20000"/>
                <a:lumOff val="80000"/>
                <a:tint val="45000"/>
                <a:satMod val="400000"/>
              </a:schemeClr>
            </a:duotone>
            <a:extLst>
              <a:ext uri="{28A0092B-C50C-407E-A947-70E740481C1C}">
                <a14:useLocalDpi xmlns:a14="http://schemas.microsoft.com/office/drawing/2010/main" val="0"/>
              </a:ext>
            </a:extLst>
          </a:blip>
          <a:stretch>
            <a:fillRect/>
          </a:stretch>
        </p:blipFill>
        <p:spPr>
          <a:xfrm>
            <a:off x="276014" y="2184357"/>
            <a:ext cx="2517076" cy="2160000"/>
          </a:xfrm>
          <a:prstGeom prst="rect">
            <a:avLst/>
          </a:prstGeom>
          <a:ln>
            <a:solidFill>
              <a:schemeClr val="accent2"/>
            </a:solidFill>
          </a:ln>
        </p:spPr>
      </p:pic>
      <p:pic>
        <p:nvPicPr>
          <p:cNvPr id="9" name="Picture 8" descr="A graph with a purple line&#10;&#10;Description automatically generated">
            <a:extLst>
              <a:ext uri="{FF2B5EF4-FFF2-40B4-BE49-F238E27FC236}">
                <a16:creationId xmlns:a16="http://schemas.microsoft.com/office/drawing/2014/main" id="{A129F801-BFAC-8B90-3062-7AB7E54A35E3}"/>
              </a:ext>
            </a:extLst>
          </p:cNvPr>
          <p:cNvPicPr>
            <a:picLocks noChangeAspect="1"/>
          </p:cNvPicPr>
          <p:nvPr/>
        </p:nvPicPr>
        <p:blipFill>
          <a:blip r:embed="rId5">
            <a:duotone>
              <a:prstClr val="black"/>
              <a:schemeClr val="accent4">
                <a:lumMod val="20000"/>
                <a:lumOff val="80000"/>
                <a:tint val="45000"/>
                <a:satMod val="400000"/>
              </a:schemeClr>
            </a:duotone>
            <a:extLst>
              <a:ext uri="{28A0092B-C50C-407E-A947-70E740481C1C}">
                <a14:useLocalDpi xmlns:a14="http://schemas.microsoft.com/office/drawing/2010/main" val="0"/>
              </a:ext>
            </a:extLst>
          </a:blip>
          <a:stretch>
            <a:fillRect/>
          </a:stretch>
        </p:blipFill>
        <p:spPr>
          <a:xfrm>
            <a:off x="2910213" y="2184357"/>
            <a:ext cx="2535536" cy="2160000"/>
          </a:xfrm>
          <a:prstGeom prst="rect">
            <a:avLst/>
          </a:prstGeom>
          <a:ln>
            <a:solidFill>
              <a:schemeClr val="accent2"/>
            </a:solidFill>
          </a:ln>
        </p:spPr>
      </p:pic>
      <p:pic>
        <p:nvPicPr>
          <p:cNvPr id="11" name="Picture 10" descr="A graph with a line graph&#10;&#10;Description automatically generated">
            <a:extLst>
              <a:ext uri="{FF2B5EF4-FFF2-40B4-BE49-F238E27FC236}">
                <a16:creationId xmlns:a16="http://schemas.microsoft.com/office/drawing/2014/main" id="{2E6F0889-F143-2858-C830-3478D7641EB5}"/>
              </a:ext>
            </a:extLst>
          </p:cNvPr>
          <p:cNvPicPr>
            <a:picLocks noChangeAspect="1"/>
          </p:cNvPicPr>
          <p:nvPr/>
        </p:nvPicPr>
        <p:blipFill>
          <a:blip r:embed="rId6">
            <a:duotone>
              <a:prstClr val="black"/>
              <a:schemeClr val="accent4">
                <a:lumMod val="20000"/>
                <a:lumOff val="80000"/>
                <a:tint val="45000"/>
                <a:satMod val="400000"/>
              </a:schemeClr>
            </a:duotone>
            <a:extLst>
              <a:ext uri="{28A0092B-C50C-407E-A947-70E740481C1C}">
                <a14:useLocalDpi xmlns:a14="http://schemas.microsoft.com/office/drawing/2010/main" val="0"/>
              </a:ext>
            </a:extLst>
          </a:blip>
          <a:stretch>
            <a:fillRect/>
          </a:stretch>
        </p:blipFill>
        <p:spPr>
          <a:xfrm>
            <a:off x="257554" y="4476327"/>
            <a:ext cx="2535536" cy="2160000"/>
          </a:xfrm>
          <a:prstGeom prst="rect">
            <a:avLst/>
          </a:prstGeom>
          <a:ln>
            <a:solidFill>
              <a:schemeClr val="accent2"/>
            </a:solidFill>
          </a:ln>
        </p:spPr>
      </p:pic>
      <mc:AlternateContent xmlns:mc="http://schemas.openxmlformats.org/markup-compatibility/2006">
        <mc:Choice xmlns:a14="http://schemas.microsoft.com/office/drawing/2010/main" Requires="a14">
          <p:sp>
            <p:nvSpPr>
              <p:cNvPr id="19" name="TextBox 18">
                <a:extLst>
                  <a:ext uri="{FF2B5EF4-FFF2-40B4-BE49-F238E27FC236}">
                    <a16:creationId xmlns:a16="http://schemas.microsoft.com/office/drawing/2014/main" id="{CE0E180A-6909-4E23-5745-9AAD6DF335C9}"/>
                  </a:ext>
                </a:extLst>
              </p:cNvPr>
              <p:cNvSpPr txBox="1"/>
              <p:nvPr/>
            </p:nvSpPr>
            <p:spPr>
              <a:xfrm>
                <a:off x="3438939" y="5088835"/>
                <a:ext cx="1676400" cy="615553"/>
              </a:xfrm>
              <a:prstGeom prst="rect">
                <a:avLst/>
              </a:prstGeom>
              <a:solidFill>
                <a:schemeClr val="accent4"/>
              </a:solidFill>
            </p:spPr>
            <p:txBody>
              <a:bodyPr wrap="square" rtlCol="0">
                <a:spAutoFit/>
              </a:bodyPr>
              <a:lstStyle/>
              <a:p>
                <a:r>
                  <a:rPr lang="en-US" b="1"/>
                  <a:t>Zero</a:t>
                </a:r>
                <a:r>
                  <a:rPr lang="en-US"/>
                  <a:t> charging. </a:t>
                </a:r>
                <a:r>
                  <a:rPr lang="en-US" sz="800"/>
                  <a:t>(will plot </a:t>
                </a:r>
                <a14:m>
                  <m:oMath xmlns:m="http://schemas.openxmlformats.org/officeDocument/2006/math">
                    <m:sSub>
                      <m:sSubPr>
                        <m:ctrlPr>
                          <a:rPr lang="en-US" sz="800" b="0" i="1" smtClean="0">
                            <a:latin typeface="Cambria Math" panose="02040503050406030204" pitchFamily="18" charset="0"/>
                          </a:rPr>
                        </m:ctrlPr>
                      </m:sSubPr>
                      <m:e>
                        <m:r>
                          <a:rPr lang="en-US" sz="800" b="0" i="1" smtClean="0">
                            <a:latin typeface="Cambria Math" panose="02040503050406030204" pitchFamily="18" charset="0"/>
                          </a:rPr>
                          <m:t>𝑃</m:t>
                        </m:r>
                      </m:e>
                      <m:sub>
                        <m:r>
                          <a:rPr lang="en-US" sz="800" b="0" i="1" smtClean="0">
                            <a:latin typeface="Cambria Math" panose="02040503050406030204" pitchFamily="18" charset="0"/>
                          </a:rPr>
                          <m:t>𝑑</m:t>
                        </m:r>
                      </m:sub>
                    </m:sSub>
                    <m:r>
                      <a:rPr lang="en-US" sz="800" b="0" i="1" smtClean="0">
                        <a:latin typeface="Cambria Math" panose="02040503050406030204" pitchFamily="18" charset="0"/>
                      </a:rPr>
                      <m:t>, </m:t>
                    </m:r>
                    <m:sSub>
                      <m:sSubPr>
                        <m:ctrlPr>
                          <a:rPr lang="en-US" sz="800" b="0" i="1" smtClean="0">
                            <a:latin typeface="Cambria Math" panose="02040503050406030204" pitchFamily="18" charset="0"/>
                          </a:rPr>
                        </m:ctrlPr>
                      </m:sSubPr>
                      <m:e>
                        <m:r>
                          <a:rPr lang="en-US" sz="800" b="0" i="1" smtClean="0">
                            <a:latin typeface="Cambria Math" panose="02040503050406030204" pitchFamily="18" charset="0"/>
                          </a:rPr>
                          <m:t>𝑃</m:t>
                        </m:r>
                      </m:e>
                      <m:sub>
                        <m:r>
                          <a:rPr lang="en-US" sz="800" b="0" i="1" smtClean="0">
                            <a:latin typeface="Cambria Math" panose="02040503050406030204" pitchFamily="18" charset="0"/>
                          </a:rPr>
                          <m:t>𝑐</m:t>
                        </m:r>
                      </m:sub>
                    </m:sSub>
                  </m:oMath>
                </a14:m>
                <a:r>
                  <a:rPr lang="en-IN" sz="800"/>
                  <a:t> together later to clearly highlight that)</a:t>
                </a:r>
                <a:endParaRPr lang="en-IN"/>
              </a:p>
            </p:txBody>
          </p:sp>
        </mc:Choice>
        <mc:Fallback>
          <p:sp>
            <p:nvSpPr>
              <p:cNvPr id="19" name="TextBox 18">
                <a:extLst>
                  <a:ext uri="{FF2B5EF4-FFF2-40B4-BE49-F238E27FC236}">
                    <a16:creationId xmlns:a16="http://schemas.microsoft.com/office/drawing/2014/main" id="{CE0E180A-6909-4E23-5745-9AAD6DF335C9}"/>
                  </a:ext>
                </a:extLst>
              </p:cNvPr>
              <p:cNvSpPr txBox="1">
                <a:spLocks noRot="1" noChangeAspect="1" noMove="1" noResize="1" noEditPoints="1" noAdjustHandles="1" noChangeArrowheads="1" noChangeShapeType="1" noTextEdit="1"/>
              </p:cNvSpPr>
              <p:nvPr/>
            </p:nvSpPr>
            <p:spPr>
              <a:xfrm>
                <a:off x="3438939" y="5088835"/>
                <a:ext cx="1676400" cy="615553"/>
              </a:xfrm>
              <a:prstGeom prst="rect">
                <a:avLst/>
              </a:prstGeom>
              <a:blipFill>
                <a:blip r:embed="rId7"/>
                <a:stretch>
                  <a:fillRect l="-2909" t="-5941" b="-2970"/>
                </a:stretch>
              </a:blipFill>
            </p:spPr>
            <p:txBody>
              <a:bodyPr/>
              <a:lstStyle/>
              <a:p>
                <a:r>
                  <a:rPr lang="en-IN">
                    <a:noFill/>
                  </a:rPr>
                  <a:t> </a:t>
                </a:r>
              </a:p>
            </p:txBody>
          </p:sp>
        </mc:Fallback>
      </mc:AlternateContent>
      <p:cxnSp>
        <p:nvCxnSpPr>
          <p:cNvPr id="21" name="Straight Arrow Connector 20">
            <a:extLst>
              <a:ext uri="{FF2B5EF4-FFF2-40B4-BE49-F238E27FC236}">
                <a16:creationId xmlns:a16="http://schemas.microsoft.com/office/drawing/2014/main" id="{66141BC2-CA9B-1F46-68F5-49BD3C7C572B}"/>
              </a:ext>
            </a:extLst>
          </p:cNvPr>
          <p:cNvCxnSpPr>
            <a:cxnSpLocks/>
          </p:cNvCxnSpPr>
          <p:nvPr/>
        </p:nvCxnSpPr>
        <p:spPr>
          <a:xfrm>
            <a:off x="549965" y="4784035"/>
            <a:ext cx="2959637" cy="457200"/>
          </a:xfrm>
          <a:prstGeom prst="straightConnector1">
            <a:avLst/>
          </a:prstGeom>
          <a:ln w="9525" cap="flat" cmpd="sng" algn="ctr">
            <a:solidFill>
              <a:schemeClr val="accent4"/>
            </a:solidFill>
            <a:prstDash val="dash"/>
            <a:round/>
            <a:headEnd type="diamond" w="med" len="med"/>
            <a:tailEnd type="triangl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35319802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id="{E2545F20-7E4E-CAD3-6459-01DB96A8878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43781" y="3467618"/>
            <a:ext cx="495300" cy="104775"/>
          </a:xfrm>
          <a:prstGeom prst="rect">
            <a:avLst/>
          </a:prstGeom>
        </p:spPr>
      </p:pic>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8BD89157-8742-D079-1707-752D6EC7A11B}"/>
                  </a:ext>
                </a:extLst>
              </p:cNvPr>
              <p:cNvSpPr>
                <a:spLocks noGrp="1"/>
              </p:cNvSpPr>
              <p:nvPr>
                <p:ph idx="1"/>
              </p:nvPr>
            </p:nvSpPr>
            <p:spPr>
              <a:xfrm>
                <a:off x="1347701" y="360938"/>
                <a:ext cx="9802520" cy="730883"/>
              </a:xfrm>
            </p:spPr>
            <p:txBody>
              <a:bodyPr/>
              <a:lstStyle/>
              <a:p>
                <a:pPr marL="0" indent="0">
                  <a:buNone/>
                </a:pPr>
                <a:r>
                  <a:rPr lang="en-US" dirty="0"/>
                  <a:t>A simpler schematic for MP-D-OPF for three time-steps</a:t>
                </a:r>
              </a:p>
              <a:p>
                <a:pPr marL="0" indent="0">
                  <a:buNone/>
                </a:pPr>
                <a:r>
                  <a:rPr lang="en-US" dirty="0"/>
                  <a:t> (</a:t>
                </a:r>
                <a14:m>
                  <m:oMath xmlns:m="http://schemas.openxmlformats.org/officeDocument/2006/math">
                    <m:r>
                      <a:rPr lang="en-US" b="0" i="1" smtClean="0">
                        <a:latin typeface="Cambria Math" panose="02040503050406030204" pitchFamily="18" charset="0"/>
                      </a:rPr>
                      <m:t>𝑇</m:t>
                    </m:r>
                    <m:r>
                      <a:rPr lang="en-US" b="0" i="1" smtClean="0">
                        <a:latin typeface="Cambria Math" panose="02040503050406030204" pitchFamily="18" charset="0"/>
                      </a:rPr>
                      <m:t>=3)</m:t>
                    </m:r>
                  </m:oMath>
                </a14:m>
                <a:endParaRPr lang="en-IN" dirty="0"/>
              </a:p>
            </p:txBody>
          </p:sp>
        </mc:Choice>
        <mc:Fallback xmlns="">
          <p:sp>
            <p:nvSpPr>
              <p:cNvPr id="7" name="Content Placeholder 6">
                <a:extLst>
                  <a:ext uri="{FF2B5EF4-FFF2-40B4-BE49-F238E27FC236}">
                    <a16:creationId xmlns:a16="http://schemas.microsoft.com/office/drawing/2014/main" id="{8BD89157-8742-D079-1707-752D6EC7A11B}"/>
                  </a:ext>
                </a:extLst>
              </p:cNvPr>
              <p:cNvSpPr>
                <a:spLocks noGrp="1" noRot="1" noChangeAspect="1" noMove="1" noResize="1" noEditPoints="1" noAdjustHandles="1" noChangeArrowheads="1" noChangeShapeType="1" noTextEdit="1"/>
              </p:cNvSpPr>
              <p:nvPr>
                <p:ph idx="1"/>
              </p:nvPr>
            </p:nvSpPr>
            <p:spPr>
              <a:xfrm>
                <a:off x="1347701" y="360938"/>
                <a:ext cx="9802520" cy="730883"/>
              </a:xfrm>
              <a:blipFill>
                <a:blip r:embed="rId4"/>
                <a:stretch>
                  <a:fillRect t="-20833" b="-48333"/>
                </a:stretch>
              </a:blipFill>
            </p:spPr>
            <p:txBody>
              <a:bodyPr/>
              <a:lstStyle/>
              <a:p>
                <a:r>
                  <a:rPr lang="en-IN">
                    <a:noFill/>
                  </a:rPr>
                  <a:t> </a:t>
                </a:r>
              </a:p>
            </p:txBody>
          </p:sp>
        </mc:Fallback>
      </mc:AlternateContent>
      <p:pic>
        <p:nvPicPr>
          <p:cNvPr id="5" name="Graphic 4">
            <a:extLst>
              <a:ext uri="{FF2B5EF4-FFF2-40B4-BE49-F238E27FC236}">
                <a16:creationId xmlns:a16="http://schemas.microsoft.com/office/drawing/2014/main" id="{B90C3E54-1BBA-9A34-A3BC-95826336A6B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36508" y="1593091"/>
            <a:ext cx="11561813" cy="4063906"/>
          </a:xfrm>
          <a:prstGeom prst="rect">
            <a:avLst/>
          </a:prstGeom>
        </p:spPr>
      </p:pic>
    </p:spTree>
    <p:extLst>
      <p:ext uri="{BB962C8B-B14F-4D97-AF65-F5344CB8AC3E}">
        <p14:creationId xmlns:p14="http://schemas.microsoft.com/office/powerpoint/2010/main" val="370473473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Autofit/>
          </a:bodyPr>
          <a:lstStyle/>
          <a:p>
            <a:pPr algn="ctr"/>
            <a:r>
              <a:rPr lang="en-US" sz="3200" kern="1200">
                <a:solidFill>
                  <a:schemeClr val="tx1"/>
                </a:solidFill>
                <a:latin typeface="+mj-lt"/>
                <a:ea typeface="+mj-ea"/>
                <a:cs typeface="+mj-cs"/>
              </a:rPr>
              <a:t>Results</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mc:AlternateContent xmlns:mc="http://schemas.openxmlformats.org/markup-compatibility/2006">
        <mc:Choice xmlns:a14="http://schemas.microsoft.com/office/drawing/2010/main" Requires="a14">
          <p:sp>
            <p:nvSpPr>
              <p:cNvPr id="4" name="Content Placeholder 3">
                <a:extLst>
                  <a:ext uri="{FF2B5EF4-FFF2-40B4-BE49-F238E27FC236}">
                    <a16:creationId xmlns:a16="http://schemas.microsoft.com/office/drawing/2014/main" id="{0E82F69F-9CE8-1B2E-8E7C-997C7681D347}"/>
                  </a:ext>
                </a:extLst>
              </p:cNvPr>
              <p:cNvSpPr>
                <a:spLocks noGrp="1"/>
              </p:cNvSpPr>
              <p:nvPr>
                <p:ph idx="1"/>
              </p:nvPr>
            </p:nvSpPr>
            <p:spPr/>
            <p:txBody>
              <a:bodyPr/>
              <a:lstStyle/>
              <a:p>
                <a:pPr marL="0" indent="0">
                  <a:buNone/>
                </a:pPr>
                <a:r>
                  <a:rPr lang="en-US">
                    <a:solidFill>
                      <a:schemeClr val="tx1"/>
                    </a:solidFill>
                  </a:rPr>
                  <a:t>Simulation went in an intuitive manner.</a:t>
                </a:r>
              </a:p>
              <a:p>
                <a:pPr marL="0" indent="0">
                  <a:buNone/>
                </a:pPr>
                <a:r>
                  <a:rPr lang="en-US">
                    <a:solidFill>
                      <a:schemeClr val="tx1"/>
                    </a:solidFill>
                  </a:rPr>
                  <a:t>Batteries ONLY discharged. They kept discharging until their State of Charge </a:t>
                </a:r>
                <a14:m>
                  <m:oMath xmlns:m="http://schemas.openxmlformats.org/officeDocument/2006/math">
                    <m:sSubSup>
                      <m:sSubSupPr>
                        <m:ctrlPr>
                          <a:rPr lang="en-US" b="0" i="1" smtClean="0">
                            <a:solidFill>
                              <a:schemeClr val="tx1"/>
                            </a:solidFill>
                            <a:latin typeface="Cambria Math" panose="02040503050406030204" pitchFamily="18" charset="0"/>
                          </a:rPr>
                        </m:ctrlPr>
                      </m:sSubSupPr>
                      <m:e>
                        <m:r>
                          <a:rPr lang="en-US" b="0" i="1" smtClean="0">
                            <a:solidFill>
                              <a:schemeClr val="tx1"/>
                            </a:solidFill>
                            <a:latin typeface="Cambria Math" panose="02040503050406030204" pitchFamily="18" charset="0"/>
                          </a:rPr>
                          <m:t>𝐵</m:t>
                        </m:r>
                      </m:e>
                      <m:sub>
                        <m:r>
                          <a:rPr lang="en-US" b="0" i="1" smtClean="0">
                            <a:solidFill>
                              <a:schemeClr val="tx1"/>
                            </a:solidFill>
                            <a:latin typeface="Cambria Math" panose="02040503050406030204" pitchFamily="18" charset="0"/>
                          </a:rPr>
                          <m:t>𝑗</m:t>
                        </m:r>
                      </m:sub>
                      <m:sup>
                        <m:r>
                          <a:rPr lang="en-US" b="0" i="1" smtClean="0">
                            <a:solidFill>
                              <a:schemeClr val="tx1"/>
                            </a:solidFill>
                            <a:latin typeface="Cambria Math" panose="02040503050406030204" pitchFamily="18" charset="0"/>
                          </a:rPr>
                          <m:t>𝑡</m:t>
                        </m:r>
                      </m:sup>
                    </m:sSubSup>
                  </m:oMath>
                </a14:m>
                <a:r>
                  <a:rPr lang="en-US">
                    <a:solidFill>
                      <a:schemeClr val="tx1"/>
                    </a:solidFill>
                  </a:rPr>
                  <a:t> dipped to the minimum permissible value of </a:t>
                </a: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𝐵</m:t>
                        </m:r>
                      </m:e>
                      <m:sub>
                        <m:r>
                          <a:rPr lang="en-US" b="0" i="1" smtClean="0">
                            <a:solidFill>
                              <a:schemeClr val="tx1"/>
                            </a:solidFill>
                            <a:latin typeface="Cambria Math" panose="02040503050406030204" pitchFamily="18" charset="0"/>
                          </a:rPr>
                          <m:t>𝑚𝑖𝑛</m:t>
                        </m:r>
                      </m:sub>
                    </m:sSub>
                    <m:r>
                      <a:rPr lang="en-US" b="0" i="1" smtClean="0">
                        <a:solidFill>
                          <a:schemeClr val="tx1"/>
                        </a:solidFill>
                        <a:latin typeface="Cambria Math" panose="02040503050406030204" pitchFamily="18" charset="0"/>
                      </a:rPr>
                      <m:t>=0.30</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𝐸</m:t>
                        </m:r>
                      </m:e>
                      <m:sub>
                        <m:r>
                          <a:rPr lang="en-US" b="0" i="1" smtClean="0">
                            <a:solidFill>
                              <a:schemeClr val="tx1"/>
                            </a:solidFill>
                            <a:latin typeface="Cambria Math" panose="02040503050406030204" pitchFamily="18" charset="0"/>
                          </a:rPr>
                          <m:t>𝑅𝑎𝑡𝑒𝑑</m:t>
                        </m:r>
                      </m:sub>
                    </m:sSub>
                  </m:oMath>
                </a14:m>
                <a:r>
                  <a:rPr lang="en-US">
                    <a:solidFill>
                      <a:schemeClr val="tx1"/>
                    </a:solidFill>
                  </a:rPr>
                  <a:t> , i.e. </a:t>
                </a:r>
                <a:endParaRPr lang="en-US" b="0" i="1">
                  <a:solidFill>
                    <a:schemeClr val="tx1"/>
                  </a:solidFill>
                  <a:latin typeface="Cambria Math" panose="02040503050406030204" pitchFamily="18" charset="0"/>
                </a:endParaRPr>
              </a:p>
              <a:p>
                <a:pPr marL="0" indent="0">
                  <a:buNone/>
                </a:pPr>
                <a14:m>
                  <m:oMath xmlns:m="http://schemas.openxmlformats.org/officeDocument/2006/math">
                    <m:sSubSup>
                      <m:sSubSupPr>
                        <m:ctrlPr>
                          <a:rPr lang="en-US" b="0" i="1" smtClean="0">
                            <a:solidFill>
                              <a:schemeClr val="tx1"/>
                            </a:solidFill>
                            <a:latin typeface="Cambria Math" panose="02040503050406030204" pitchFamily="18" charset="0"/>
                          </a:rPr>
                        </m:ctrlPr>
                      </m:sSubSupPr>
                      <m:e>
                        <m:r>
                          <a:rPr lang="en-US" b="0" i="1" smtClean="0">
                            <a:solidFill>
                              <a:schemeClr val="tx1"/>
                            </a:solidFill>
                            <a:latin typeface="Cambria Math" panose="02040503050406030204" pitchFamily="18" charset="0"/>
                          </a:rPr>
                          <m:t>𝑃</m:t>
                        </m:r>
                      </m:e>
                      <m:sub>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𝑑</m:t>
                            </m:r>
                          </m:e>
                          <m:sub>
                            <m:r>
                              <a:rPr lang="en-US" b="0" i="1" smtClean="0">
                                <a:solidFill>
                                  <a:schemeClr val="tx1"/>
                                </a:solidFill>
                                <a:latin typeface="Cambria Math" panose="02040503050406030204" pitchFamily="18" charset="0"/>
                              </a:rPr>
                              <m:t>𝑗</m:t>
                            </m:r>
                          </m:sub>
                        </m:sSub>
                      </m:sub>
                      <m:sup>
                        <m:r>
                          <a:rPr lang="en-US" b="0" i="1" smtClean="0">
                            <a:solidFill>
                              <a:schemeClr val="tx1"/>
                            </a:solidFill>
                            <a:latin typeface="Cambria Math" panose="02040503050406030204" pitchFamily="18" charset="0"/>
                          </a:rPr>
                          <m:t>𝑡</m:t>
                        </m:r>
                      </m:sup>
                    </m:sSubSup>
                    <m:r>
                      <a:rPr lang="en-US" b="0" i="1" smtClean="0">
                        <a:solidFill>
                          <a:schemeClr val="tx1"/>
                        </a:solidFill>
                        <a:latin typeface="Cambria Math" panose="02040503050406030204" pitchFamily="18" charset="0"/>
                      </a:rPr>
                      <m:t>≥0, </m:t>
                    </m:r>
                    <m:sSubSup>
                      <m:sSubSupPr>
                        <m:ctrlPr>
                          <a:rPr lang="en-US" b="0" i="1" smtClean="0">
                            <a:solidFill>
                              <a:schemeClr val="tx1"/>
                            </a:solidFill>
                            <a:latin typeface="Cambria Math" panose="02040503050406030204" pitchFamily="18" charset="0"/>
                          </a:rPr>
                        </m:ctrlPr>
                      </m:sSubSupPr>
                      <m:e>
                        <m:r>
                          <a:rPr lang="en-US" b="0" i="1" smtClean="0">
                            <a:solidFill>
                              <a:schemeClr val="tx1"/>
                            </a:solidFill>
                            <a:latin typeface="Cambria Math" panose="02040503050406030204" pitchFamily="18" charset="0"/>
                          </a:rPr>
                          <m:t>𝑃</m:t>
                        </m:r>
                      </m:e>
                      <m:sub>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𝑐</m:t>
                            </m:r>
                          </m:e>
                          <m:sub>
                            <m:r>
                              <a:rPr lang="en-US" b="0" i="1" smtClean="0">
                                <a:solidFill>
                                  <a:schemeClr val="tx1"/>
                                </a:solidFill>
                                <a:latin typeface="Cambria Math" panose="02040503050406030204" pitchFamily="18" charset="0"/>
                              </a:rPr>
                              <m:t>𝑗</m:t>
                            </m:r>
                          </m:sub>
                        </m:sSub>
                      </m:sub>
                      <m:sup>
                        <m:r>
                          <a:rPr lang="en-US" b="0" i="1" smtClean="0">
                            <a:solidFill>
                              <a:schemeClr val="tx1"/>
                            </a:solidFill>
                            <a:latin typeface="Cambria Math" panose="02040503050406030204" pitchFamily="18" charset="0"/>
                          </a:rPr>
                          <m:t>𝑡</m:t>
                        </m:r>
                      </m:sup>
                    </m:sSubSup>
                    <m:r>
                      <a:rPr lang="en-US" b="0" i="1" smtClean="0">
                        <a:solidFill>
                          <a:schemeClr val="tx1"/>
                        </a:solidFill>
                        <a:latin typeface="Cambria Math" panose="02040503050406030204" pitchFamily="18" charset="0"/>
                      </a:rPr>
                      <m:t>=0 ∀</m:t>
                    </m:r>
                    <m:r>
                      <a:rPr lang="en-US" b="0" i="1" smtClean="0">
                        <a:solidFill>
                          <a:schemeClr val="tx1"/>
                        </a:solidFill>
                        <a:latin typeface="Cambria Math" panose="02040503050406030204" pitchFamily="18" charset="0"/>
                      </a:rPr>
                      <m:t>𝑗</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ℬ</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𝑡</m:t>
                    </m:r>
                    <m:r>
                      <a:rPr lang="en-US" b="0" i="1" smtClean="0">
                        <a:solidFill>
                          <a:schemeClr val="tx1"/>
                        </a:solidFill>
                        <a:latin typeface="Cambria Math" panose="02040503050406030204" pitchFamily="18" charset="0"/>
                        <a:ea typeface="Cambria Math" panose="02040503050406030204" pitchFamily="18" charset="0"/>
                      </a:rPr>
                      <m:t>∈[1, </m:t>
                    </m:r>
                    <m:r>
                      <a:rPr lang="en-US" b="0" i="1" smtClean="0">
                        <a:solidFill>
                          <a:schemeClr val="tx1"/>
                        </a:solidFill>
                        <a:latin typeface="Cambria Math" panose="02040503050406030204" pitchFamily="18" charset="0"/>
                        <a:ea typeface="Cambria Math" panose="02040503050406030204" pitchFamily="18" charset="0"/>
                      </a:rPr>
                      <m:t>𝐾</m:t>
                    </m:r>
                    <m:r>
                      <a:rPr lang="en-US" b="0" i="1" smtClean="0">
                        <a:solidFill>
                          <a:schemeClr val="tx1"/>
                        </a:solidFill>
                        <a:latin typeface="Cambria Math" panose="02040503050406030204" pitchFamily="18" charset="0"/>
                        <a:ea typeface="Cambria Math" panose="02040503050406030204" pitchFamily="18" charset="0"/>
                      </a:rPr>
                      <m:t>]</m:t>
                    </m:r>
                  </m:oMath>
                </a14:m>
                <a:r>
                  <a:rPr lang="en-US">
                    <a:solidFill>
                      <a:schemeClr val="tx1"/>
                    </a:solidFill>
                  </a:rPr>
                  <a:t>. This is intuitive, as for a greedy minimization of line-losses with no perspective of any future opportunity costs for not being able to discharge, the batteries have no incentive to charge, and all the incentive to discharge.</a:t>
                </a:r>
              </a:p>
              <a:p>
                <a:pPr marL="0" indent="0">
                  <a:buNone/>
                </a:pPr>
                <a:r>
                  <a:rPr lang="en-US">
                    <a:solidFill>
                      <a:schemeClr val="tx1"/>
                    </a:solidFill>
                  </a:rPr>
                  <a:t>Other variables depend on the above fact. For the first </a:t>
                </a:r>
                <a14:m>
                  <m:oMath xmlns:m="http://schemas.openxmlformats.org/officeDocument/2006/math">
                    <m:r>
                      <a:rPr lang="en-US" b="0" i="1" smtClean="0">
                        <a:solidFill>
                          <a:schemeClr val="tx1"/>
                        </a:solidFill>
                        <a:latin typeface="Cambria Math" panose="02040503050406030204" pitchFamily="18" charset="0"/>
                      </a:rPr>
                      <m:t>5</m:t>
                    </m:r>
                  </m:oMath>
                </a14:m>
                <a:r>
                  <a:rPr lang="en-US">
                    <a:solidFill>
                      <a:schemeClr val="tx1"/>
                    </a:solidFill>
                  </a:rPr>
                  <a:t> time-periods (</a:t>
                </a:r>
                <a14:m>
                  <m:oMath xmlns:m="http://schemas.openxmlformats.org/officeDocument/2006/math">
                    <m:r>
                      <a:rPr lang="en-US" b="0" i="1" smtClean="0">
                        <a:solidFill>
                          <a:schemeClr val="tx1"/>
                        </a:solidFill>
                        <a:latin typeface="Cambria Math" panose="02040503050406030204" pitchFamily="18" charset="0"/>
                      </a:rPr>
                      <m:t>75 </m:t>
                    </m:r>
                    <m:r>
                      <a:rPr lang="en-US" b="0" i="1" smtClean="0">
                        <a:solidFill>
                          <a:schemeClr val="tx1"/>
                        </a:solidFill>
                        <a:latin typeface="Cambria Math" panose="02040503050406030204" pitchFamily="18" charset="0"/>
                      </a:rPr>
                      <m:t>𝑚𝑖𝑛𝑠</m:t>
                    </m:r>
                  </m:oMath>
                </a14:m>
                <a:r>
                  <a:rPr lang="en-US">
                    <a:solidFill>
                      <a:schemeClr val="tx1"/>
                    </a:solidFill>
                  </a:rPr>
                  <a:t> of simulation-time), while the batteries haven’t run out of charge, line losses </a:t>
                </a: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𝑃</m:t>
                        </m:r>
                      </m:e>
                      <m:sub>
                        <m:r>
                          <a:rPr lang="en-US" b="0" i="1" smtClean="0">
                            <a:solidFill>
                              <a:schemeClr val="tx1"/>
                            </a:solidFill>
                            <a:latin typeface="Cambria Math" panose="02040503050406030204" pitchFamily="18" charset="0"/>
                          </a:rPr>
                          <m:t>𝐿𝑜𝑠𝑠</m:t>
                        </m:r>
                      </m:sub>
                    </m:sSub>
                  </m:oMath>
                </a14:m>
                <a:r>
                  <a:rPr lang="en-US">
                    <a:solidFill>
                      <a:schemeClr val="tx1"/>
                    </a:solidFill>
                  </a:rPr>
                  <a:t>, Substation Power </a:t>
                </a: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𝑃</m:t>
                        </m:r>
                      </m:e>
                      <m:sub>
                        <m:r>
                          <a:rPr lang="en-US" b="0" i="1" smtClean="0">
                            <a:solidFill>
                              <a:schemeClr val="tx1"/>
                            </a:solidFill>
                            <a:latin typeface="Cambria Math" panose="02040503050406030204" pitchFamily="18" charset="0"/>
                          </a:rPr>
                          <m:t>𝑆𝑢𝑏𝑠</m:t>
                        </m:r>
                      </m:sub>
                    </m:sSub>
                  </m:oMath>
                </a14:m>
                <a:r>
                  <a:rPr lang="en-US">
                    <a:solidFill>
                      <a:schemeClr val="tx1"/>
                    </a:solidFill>
                  </a:rPr>
                  <a:t> are kept significantly lower, and savings due to batteries </a:t>
                </a: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𝑃</m:t>
                        </m:r>
                      </m:e>
                      <m:sub>
                        <m:r>
                          <a:rPr lang="en-US" b="0" i="1" smtClean="0">
                            <a:solidFill>
                              <a:schemeClr val="tx1"/>
                            </a:solidFill>
                            <a:latin typeface="Cambria Math" panose="02040503050406030204" pitchFamily="18" charset="0"/>
                          </a:rPr>
                          <m:t>𝑆𝑎𝑣𝑒</m:t>
                        </m:r>
                      </m:sub>
                    </m:sSub>
                  </m:oMath>
                </a14:m>
                <a:r>
                  <a:rPr lang="en-US">
                    <a:solidFill>
                      <a:schemeClr val="tx1"/>
                    </a:solidFill>
                  </a:rPr>
                  <a:t> is high for every area. By the </a:t>
                </a:r>
                <a14:m>
                  <m:oMath xmlns:m="http://schemas.openxmlformats.org/officeDocument/2006/math">
                    <m:sSup>
                      <m:sSupPr>
                        <m:ctrlPr>
                          <a:rPr lang="en-US" b="0"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6</m:t>
                        </m:r>
                      </m:e>
                      <m:sup>
                        <m:r>
                          <a:rPr lang="en-US" b="0" i="1" smtClean="0">
                            <a:solidFill>
                              <a:schemeClr val="tx1"/>
                            </a:solidFill>
                            <a:latin typeface="Cambria Math" panose="02040503050406030204" pitchFamily="18" charset="0"/>
                          </a:rPr>
                          <m:t>𝑡h</m:t>
                        </m:r>
                      </m:sup>
                    </m:sSup>
                    <m:r>
                      <a:rPr lang="en-US" b="0" i="1" smtClean="0">
                        <a:solidFill>
                          <a:schemeClr val="tx1"/>
                        </a:solidFill>
                        <a:latin typeface="Cambria Math" panose="02040503050406030204" pitchFamily="18" charset="0"/>
                      </a:rPr>
                      <m:t>, </m:t>
                    </m:r>
                    <m:sSup>
                      <m:sSupPr>
                        <m:ctrlPr>
                          <a:rPr lang="en-US" b="0"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7</m:t>
                        </m:r>
                      </m:e>
                      <m:sup>
                        <m:r>
                          <a:rPr lang="en-US" b="0" i="1" smtClean="0">
                            <a:solidFill>
                              <a:schemeClr val="tx1"/>
                            </a:solidFill>
                            <a:latin typeface="Cambria Math" panose="02040503050406030204" pitchFamily="18" charset="0"/>
                          </a:rPr>
                          <m:t>𝑡h</m:t>
                        </m:r>
                      </m:sup>
                    </m:sSup>
                    <m:r>
                      <a:rPr lang="en-US" b="0" i="1" smtClean="0">
                        <a:solidFill>
                          <a:schemeClr val="tx1"/>
                        </a:solidFill>
                        <a:latin typeface="Cambria Math" panose="02040503050406030204" pitchFamily="18" charset="0"/>
                      </a:rPr>
                      <m:t> </m:t>
                    </m:r>
                  </m:oMath>
                </a14:m>
                <a:r>
                  <a:rPr lang="en-US">
                    <a:solidFill>
                      <a:schemeClr val="tx1"/>
                    </a:solidFill>
                  </a:rPr>
                  <a:t>time-periods, </a:t>
                </a: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𝑃</m:t>
                        </m:r>
                      </m:e>
                      <m:sub>
                        <m:r>
                          <a:rPr lang="en-US" b="0" i="1" smtClean="0">
                            <a:solidFill>
                              <a:schemeClr val="tx1"/>
                            </a:solidFill>
                            <a:latin typeface="Cambria Math" panose="02040503050406030204" pitchFamily="18" charset="0"/>
                          </a:rPr>
                          <m:t>𝐿𝑜𝑠𝑠</m:t>
                        </m:r>
                      </m:sub>
                    </m:sSub>
                    <m:r>
                      <a:rPr lang="en-US" b="0" i="1" smtClean="0">
                        <a:solidFill>
                          <a:schemeClr val="tx1"/>
                        </a:solidFill>
                        <a:latin typeface="Cambria Math" panose="02040503050406030204" pitchFamily="18" charset="0"/>
                      </a:rPr>
                      <m:t>, </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𝑃</m:t>
                        </m:r>
                      </m:e>
                      <m:sub>
                        <m:r>
                          <a:rPr lang="en-US" b="0" i="1" smtClean="0">
                            <a:solidFill>
                              <a:schemeClr val="tx1"/>
                            </a:solidFill>
                            <a:latin typeface="Cambria Math" panose="02040503050406030204" pitchFamily="18" charset="0"/>
                          </a:rPr>
                          <m:t>𝑆𝑢𝑏𝑠</m:t>
                        </m:r>
                      </m:sub>
                    </m:sSub>
                  </m:oMath>
                </a14:m>
                <a:r>
                  <a:rPr lang="en-US">
                    <a:solidFill>
                      <a:schemeClr val="tx1"/>
                    </a:solidFill>
                  </a:rPr>
                  <a:t> soar to ‘battery-less’ levels, an </a:t>
                </a: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𝑃</m:t>
                        </m:r>
                      </m:e>
                      <m:sub>
                        <m:r>
                          <a:rPr lang="en-US" b="0" i="1" smtClean="0">
                            <a:solidFill>
                              <a:schemeClr val="tx1"/>
                            </a:solidFill>
                            <a:latin typeface="Cambria Math" panose="02040503050406030204" pitchFamily="18" charset="0"/>
                          </a:rPr>
                          <m:t>𝑆𝑎𝑣𝑒</m:t>
                        </m:r>
                      </m:sub>
                    </m:sSub>
                  </m:oMath>
                </a14:m>
                <a:r>
                  <a:rPr lang="en-US">
                    <a:solidFill>
                      <a:schemeClr val="tx1"/>
                    </a:solidFill>
                  </a:rPr>
                  <a:t> drops to a low, constant value.</a:t>
                </a:r>
              </a:p>
            </p:txBody>
          </p:sp>
        </mc:Choice>
        <mc:Fallback>
          <p:sp>
            <p:nvSpPr>
              <p:cNvPr id="4" name="Content Placeholder 3">
                <a:extLst>
                  <a:ext uri="{FF2B5EF4-FFF2-40B4-BE49-F238E27FC236}">
                    <a16:creationId xmlns:a16="http://schemas.microsoft.com/office/drawing/2014/main" id="{0E82F69F-9CE8-1B2E-8E7C-997C7681D347}"/>
                  </a:ext>
                </a:extLst>
              </p:cNvPr>
              <p:cNvSpPr>
                <a:spLocks noGrp="1" noRot="1" noChangeAspect="1" noMove="1" noResize="1" noEditPoints="1" noAdjustHandles="1" noChangeArrowheads="1" noChangeShapeType="1" noTextEdit="1"/>
              </p:cNvSpPr>
              <p:nvPr>
                <p:ph idx="1"/>
              </p:nvPr>
            </p:nvSpPr>
            <p:spPr>
              <a:blipFill>
                <a:blip r:embed="rId2"/>
                <a:stretch>
                  <a:fillRect l="-1878" t="-3129" r="-2362" b="-6970"/>
                </a:stretch>
              </a:blipFill>
            </p:spPr>
            <p:txBody>
              <a:bodyPr/>
              <a:lstStyle/>
              <a:p>
                <a:r>
                  <a:rPr lang="en-IN">
                    <a:noFill/>
                  </a:rPr>
                  <a:t> </a:t>
                </a:r>
              </a:p>
            </p:txBody>
          </p:sp>
        </mc:Fallback>
      </mc:AlternateContent>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587261F6-15AD-5D26-D9AC-EB05983860B8}"/>
                  </a:ext>
                </a:extLst>
              </p:cNvPr>
              <p:cNvSpPr txBox="1"/>
              <p:nvPr/>
            </p:nvSpPr>
            <p:spPr>
              <a:xfrm>
                <a:off x="2698928" y="1189321"/>
                <a:ext cx="6820678" cy="400110"/>
              </a:xfrm>
              <a:prstGeom prst="rect">
                <a:avLst/>
              </a:prstGeom>
              <a:noFill/>
            </p:spPr>
            <p:txBody>
              <a:bodyPr wrap="square" rtlCol="0">
                <a:spAutoFit/>
              </a:bodyPr>
              <a:lstStyle/>
              <a:p>
                <a:r>
                  <a:rPr lang="en-US" sz="2000">
                    <a:solidFill>
                      <a:schemeClr val="bg1"/>
                    </a:solidFill>
                  </a:rPr>
                  <a:t>Multi-Period D-OPF of IEEE </a:t>
                </a:r>
                <a14:m>
                  <m:oMath xmlns:m="http://schemas.openxmlformats.org/officeDocument/2006/math">
                    <m:r>
                      <a:rPr lang="en-US" sz="2000" b="0" i="1" smtClean="0">
                        <a:solidFill>
                          <a:schemeClr val="bg1"/>
                        </a:solidFill>
                        <a:latin typeface="Cambria Math" panose="02040503050406030204" pitchFamily="18" charset="0"/>
                      </a:rPr>
                      <m:t>123 </m:t>
                    </m:r>
                  </m:oMath>
                </a14:m>
                <a:r>
                  <a:rPr lang="en-US" sz="2000">
                    <a:solidFill>
                      <a:schemeClr val="bg1"/>
                    </a:solidFill>
                  </a:rPr>
                  <a:t>Node System</a:t>
                </a:r>
              </a:p>
            </p:txBody>
          </p:sp>
        </mc:Choice>
        <mc:Fallback>
          <p:sp>
            <p:nvSpPr>
              <p:cNvPr id="11" name="TextBox 10">
                <a:extLst>
                  <a:ext uri="{FF2B5EF4-FFF2-40B4-BE49-F238E27FC236}">
                    <a16:creationId xmlns:a16="http://schemas.microsoft.com/office/drawing/2014/main" id="{587261F6-15AD-5D26-D9AC-EB05983860B8}"/>
                  </a:ext>
                </a:extLst>
              </p:cNvPr>
              <p:cNvSpPr txBox="1">
                <a:spLocks noRot="1" noChangeAspect="1" noMove="1" noResize="1" noEditPoints="1" noAdjustHandles="1" noChangeArrowheads="1" noChangeShapeType="1" noTextEdit="1"/>
              </p:cNvSpPr>
              <p:nvPr/>
            </p:nvSpPr>
            <p:spPr>
              <a:xfrm>
                <a:off x="2698928" y="1189321"/>
                <a:ext cx="6820678" cy="400110"/>
              </a:xfrm>
              <a:prstGeom prst="rect">
                <a:avLst/>
              </a:prstGeom>
              <a:blipFill>
                <a:blip r:embed="rId3"/>
                <a:stretch>
                  <a:fillRect l="-983" t="-7576" b="-25758"/>
                </a:stretch>
              </a:blipFill>
            </p:spPr>
            <p:txBody>
              <a:bodyPr/>
              <a:lstStyle/>
              <a:p>
                <a:r>
                  <a:rPr lang="en-IN">
                    <a:noFill/>
                  </a:rPr>
                  <a:t> </a:t>
                </a:r>
              </a:p>
            </p:txBody>
          </p:sp>
        </mc:Fallback>
      </mc:AlternateContent>
    </p:spTree>
    <p:extLst>
      <p:ext uri="{BB962C8B-B14F-4D97-AF65-F5344CB8AC3E}">
        <p14:creationId xmlns:p14="http://schemas.microsoft.com/office/powerpoint/2010/main" val="30567304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Autofit/>
          </a:bodyPr>
          <a:lstStyle/>
          <a:p>
            <a:pPr algn="ctr"/>
            <a:r>
              <a:rPr lang="en-US" sz="3200" kern="1200">
                <a:solidFill>
                  <a:schemeClr val="tx1"/>
                </a:solidFill>
                <a:latin typeface="+mj-lt"/>
                <a:ea typeface="+mj-ea"/>
                <a:cs typeface="+mj-cs"/>
              </a:rPr>
              <a:t>Takeaways</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mc:AlternateContent xmlns:mc="http://schemas.openxmlformats.org/markup-compatibility/2006">
        <mc:Choice xmlns:a14="http://schemas.microsoft.com/office/drawing/2010/main" Requires="a14">
          <p:sp>
            <p:nvSpPr>
              <p:cNvPr id="4" name="Content Placeholder 3">
                <a:extLst>
                  <a:ext uri="{FF2B5EF4-FFF2-40B4-BE49-F238E27FC236}">
                    <a16:creationId xmlns:a16="http://schemas.microsoft.com/office/drawing/2014/main" id="{0E82F69F-9CE8-1B2E-8E7C-997C7681D347}"/>
                  </a:ext>
                </a:extLst>
              </p:cNvPr>
              <p:cNvSpPr>
                <a:spLocks noGrp="1"/>
              </p:cNvSpPr>
              <p:nvPr>
                <p:ph idx="1"/>
              </p:nvPr>
            </p:nvSpPr>
            <p:spPr/>
            <p:txBody>
              <a:bodyPr/>
              <a:lstStyle/>
              <a:p>
                <a:pPr marL="0" indent="0">
                  <a:buNone/>
                </a:pPr>
                <a:r>
                  <a:rPr lang="en-US">
                    <a:solidFill>
                      <a:schemeClr val="tx1"/>
                    </a:solidFill>
                  </a:rPr>
                  <a:t>Handle SCD </a:t>
                </a:r>
                <a:r>
                  <a:rPr lang="en-US">
                    <a:solidFill>
                      <a:srgbClr val="92D050"/>
                    </a:solidFill>
                  </a:rPr>
                  <a:t>(Green Box) </a:t>
                </a:r>
                <a:r>
                  <a:rPr lang="en-US">
                    <a:solidFill>
                      <a:schemeClr val="tx1"/>
                    </a:solidFill>
                  </a:rPr>
                  <a:t>term with care. </a:t>
                </a:r>
              </a:p>
              <a:p>
                <a:pPr marL="0" indent="0">
                  <a:buNone/>
                </a:pPr>
                <a:r>
                  <a:rPr lang="en-US">
                    <a:solidFill>
                      <a:schemeClr val="tx1"/>
                    </a:solidFill>
                  </a:rPr>
                  <a:t>While it has helped us relax the constraint of Boolean Variables in the optimization modelling and solving, it needs extra caution for modelling in order to arrive at a useful solution.</a:t>
                </a:r>
              </a:p>
              <a:p>
                <a:pPr marL="0" indent="0">
                  <a:buNone/>
                </a:pPr>
                <a:r>
                  <a:rPr lang="en-US">
                    <a:solidFill>
                      <a:schemeClr val="tx1"/>
                    </a:solidFill>
                  </a:rPr>
                  <a:t>For example, it cannot be used alone without the main objective function, such as loss minimization. Otherwise, the optimizer will penalize any participation of the batteries, making both </a:t>
                </a: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𝑃</m:t>
                        </m:r>
                      </m:e>
                      <m:sub>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𝐶</m:t>
                            </m:r>
                          </m:e>
                          <m:sub>
                            <m:r>
                              <a:rPr lang="en-US" b="0" i="1" smtClean="0">
                                <a:solidFill>
                                  <a:schemeClr val="tx1"/>
                                </a:solidFill>
                                <a:latin typeface="Cambria Math" panose="02040503050406030204" pitchFamily="18" charset="0"/>
                              </a:rPr>
                              <m:t>𝑗</m:t>
                            </m:r>
                          </m:sub>
                        </m:sSub>
                      </m:sub>
                    </m:sSub>
                    <m:r>
                      <a:rPr lang="en-US" b="0" i="1" smtClean="0">
                        <a:solidFill>
                          <a:schemeClr val="tx1"/>
                        </a:solidFill>
                        <a:latin typeface="Cambria Math" panose="02040503050406030204" pitchFamily="18" charset="0"/>
                      </a:rPr>
                      <m:t>=0 </m:t>
                    </m:r>
                  </m:oMath>
                </a14:m>
                <a:r>
                  <a:rPr lang="en-US">
                    <a:solidFill>
                      <a:schemeClr val="tx1"/>
                    </a:solidFill>
                  </a:rPr>
                  <a:t>and </a:t>
                </a: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𝑃</m:t>
                        </m:r>
                      </m:e>
                      <m:sub>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𝐷</m:t>
                            </m:r>
                          </m:e>
                          <m:sub>
                            <m:r>
                              <a:rPr lang="en-US" b="0" i="1" smtClean="0">
                                <a:solidFill>
                                  <a:schemeClr val="tx1"/>
                                </a:solidFill>
                                <a:latin typeface="Cambria Math" panose="02040503050406030204" pitchFamily="18" charset="0"/>
                              </a:rPr>
                              <m:t>𝑗</m:t>
                            </m:r>
                          </m:sub>
                        </m:sSub>
                      </m:sub>
                    </m:sSub>
                    <m:r>
                      <a:rPr lang="en-US" b="0" i="1" smtClean="0">
                        <a:solidFill>
                          <a:schemeClr val="tx1"/>
                        </a:solidFill>
                        <a:latin typeface="Cambria Math" panose="02040503050406030204" pitchFamily="18" charset="0"/>
                      </a:rPr>
                      <m:t>=0 </m:t>
                    </m:r>
                  </m:oMath>
                </a14:m>
                <a:r>
                  <a:rPr lang="en-US">
                    <a:solidFill>
                      <a:schemeClr val="tx1"/>
                    </a:solidFill>
                  </a:rPr>
                  <a:t>for all batteries.</a:t>
                </a:r>
              </a:p>
              <a:p>
                <a:pPr marL="0" indent="0">
                  <a:buNone/>
                </a:pPr>
                <a14:m>
                  <m:oMath xmlns:m="http://schemas.openxmlformats.org/officeDocument/2006/math">
                    <m:r>
                      <a:rPr lang="en-US" b="0" i="1" smtClean="0">
                        <a:solidFill>
                          <a:schemeClr val="tx1"/>
                        </a:solidFill>
                        <a:latin typeface="Cambria Math" panose="02040503050406030204" pitchFamily="18" charset="0"/>
                      </a:rPr>
                      <m:t>𝛼</m:t>
                    </m:r>
                  </m:oMath>
                </a14:m>
                <a:r>
                  <a:rPr lang="en-US">
                    <a:solidFill>
                      <a:schemeClr val="tx1"/>
                    </a:solidFill>
                  </a:rPr>
                  <a:t> needs to be carefully designed. The value of the SCD </a:t>
                </a:r>
                <a:r>
                  <a:rPr lang="en-US">
                    <a:solidFill>
                      <a:srgbClr val="92D050"/>
                    </a:solidFill>
                  </a:rPr>
                  <a:t>Green Box </a:t>
                </a:r>
                <a:r>
                  <a:rPr lang="en-US">
                    <a:solidFill>
                      <a:schemeClr val="tx1"/>
                    </a:solidFill>
                  </a:rPr>
                  <a:t>should be within a magnitude range of the line loss function’s value. Too greater, and it would reduce battery power to zero, too low, and SCD might occur.</a:t>
                </a:r>
              </a:p>
            </p:txBody>
          </p:sp>
        </mc:Choice>
        <mc:Fallback>
          <p:sp>
            <p:nvSpPr>
              <p:cNvPr id="4" name="Content Placeholder 3">
                <a:extLst>
                  <a:ext uri="{FF2B5EF4-FFF2-40B4-BE49-F238E27FC236}">
                    <a16:creationId xmlns:a16="http://schemas.microsoft.com/office/drawing/2014/main" id="{0E82F69F-9CE8-1B2E-8E7C-997C7681D347}"/>
                  </a:ext>
                </a:extLst>
              </p:cNvPr>
              <p:cNvSpPr>
                <a:spLocks noGrp="1" noRot="1" noChangeAspect="1" noMove="1" noResize="1" noEditPoints="1" noAdjustHandles="1" noChangeArrowheads="1" noChangeShapeType="1" noTextEdit="1"/>
              </p:cNvSpPr>
              <p:nvPr>
                <p:ph idx="1"/>
              </p:nvPr>
            </p:nvSpPr>
            <p:spPr>
              <a:blipFill>
                <a:blip r:embed="rId2"/>
                <a:stretch>
                  <a:fillRect l="-1878" t="-3129" r="-2241"/>
                </a:stretch>
              </a:blipFill>
            </p:spPr>
            <p:txBody>
              <a:bodyPr/>
              <a:lstStyle/>
              <a:p>
                <a:r>
                  <a:rPr lang="en-IN">
                    <a:noFill/>
                  </a:rPr>
                  <a:t> </a:t>
                </a:r>
              </a:p>
            </p:txBody>
          </p:sp>
        </mc:Fallback>
      </mc:AlternateContent>
      <p:grpSp>
        <p:nvGrpSpPr>
          <p:cNvPr id="10" name="Group 9">
            <a:extLst>
              <a:ext uri="{FF2B5EF4-FFF2-40B4-BE49-F238E27FC236}">
                <a16:creationId xmlns:a16="http://schemas.microsoft.com/office/drawing/2014/main" id="{4DCD3058-AC75-7734-DA88-C10C438DFED4}"/>
              </a:ext>
            </a:extLst>
          </p:cNvPr>
          <p:cNvGrpSpPr/>
          <p:nvPr/>
        </p:nvGrpSpPr>
        <p:grpSpPr>
          <a:xfrm>
            <a:off x="6531429" y="1925859"/>
            <a:ext cx="5492831" cy="694764"/>
            <a:chOff x="2483110" y="4392805"/>
            <a:chExt cx="9051606" cy="1101263"/>
          </a:xfrm>
        </p:grpSpPr>
        <p:pic>
          <p:nvPicPr>
            <p:cNvPr id="7" name="Picture 6">
              <a:extLst>
                <a:ext uri="{FF2B5EF4-FFF2-40B4-BE49-F238E27FC236}">
                  <a16:creationId xmlns:a16="http://schemas.microsoft.com/office/drawing/2014/main" id="{1ABE699E-63EB-DC59-3A99-048CC0BA2EA7}"/>
                </a:ext>
              </a:extLst>
            </p:cNvPr>
            <p:cNvPicPr>
              <a:picLocks noChangeAspect="1"/>
            </p:cNvPicPr>
            <p:nvPr/>
          </p:nvPicPr>
          <p:blipFill>
            <a:blip r:embed="rId3"/>
            <a:stretch>
              <a:fillRect/>
            </a:stretch>
          </p:blipFill>
          <p:spPr>
            <a:xfrm>
              <a:off x="2483110" y="4392805"/>
              <a:ext cx="9051606" cy="1101263"/>
            </a:xfrm>
            <a:custGeom>
              <a:avLst/>
              <a:gdLst>
                <a:gd name="connsiteX0" fmla="*/ 0 w 9051606"/>
                <a:gd name="connsiteY0" fmla="*/ 0 h 1101263"/>
                <a:gd name="connsiteX1" fmla="*/ 384693 w 9051606"/>
                <a:gd name="connsiteY1" fmla="*/ 0 h 1101263"/>
                <a:gd name="connsiteX2" fmla="*/ 678870 w 9051606"/>
                <a:gd name="connsiteY2" fmla="*/ 0 h 1101263"/>
                <a:gd name="connsiteX3" fmla="*/ 973048 w 9051606"/>
                <a:gd name="connsiteY3" fmla="*/ 0 h 1101263"/>
                <a:gd name="connsiteX4" fmla="*/ 1448257 w 9051606"/>
                <a:gd name="connsiteY4" fmla="*/ 0 h 1101263"/>
                <a:gd name="connsiteX5" fmla="*/ 2104498 w 9051606"/>
                <a:gd name="connsiteY5" fmla="*/ 0 h 1101263"/>
                <a:gd name="connsiteX6" fmla="*/ 2670224 w 9051606"/>
                <a:gd name="connsiteY6" fmla="*/ 0 h 1101263"/>
                <a:gd name="connsiteX7" fmla="*/ 2964401 w 9051606"/>
                <a:gd name="connsiteY7" fmla="*/ 0 h 1101263"/>
                <a:gd name="connsiteX8" fmla="*/ 3439610 w 9051606"/>
                <a:gd name="connsiteY8" fmla="*/ 0 h 1101263"/>
                <a:gd name="connsiteX9" fmla="*/ 3824304 w 9051606"/>
                <a:gd name="connsiteY9" fmla="*/ 0 h 1101263"/>
                <a:gd name="connsiteX10" fmla="*/ 4118481 w 9051606"/>
                <a:gd name="connsiteY10" fmla="*/ 0 h 1101263"/>
                <a:gd name="connsiteX11" fmla="*/ 4684206 w 9051606"/>
                <a:gd name="connsiteY11" fmla="*/ 0 h 1101263"/>
                <a:gd name="connsiteX12" fmla="*/ 5068899 w 9051606"/>
                <a:gd name="connsiteY12" fmla="*/ 0 h 1101263"/>
                <a:gd name="connsiteX13" fmla="*/ 5363077 w 9051606"/>
                <a:gd name="connsiteY13" fmla="*/ 0 h 1101263"/>
                <a:gd name="connsiteX14" fmla="*/ 5747770 w 9051606"/>
                <a:gd name="connsiteY14" fmla="*/ 0 h 1101263"/>
                <a:gd name="connsiteX15" fmla="*/ 6313495 w 9051606"/>
                <a:gd name="connsiteY15" fmla="*/ 0 h 1101263"/>
                <a:gd name="connsiteX16" fmla="*/ 6788704 w 9051606"/>
                <a:gd name="connsiteY16" fmla="*/ 0 h 1101263"/>
                <a:gd name="connsiteX17" fmla="*/ 7354430 w 9051606"/>
                <a:gd name="connsiteY17" fmla="*/ 0 h 1101263"/>
                <a:gd name="connsiteX18" fmla="*/ 7648607 w 9051606"/>
                <a:gd name="connsiteY18" fmla="*/ 0 h 1101263"/>
                <a:gd name="connsiteX19" fmla="*/ 8304849 w 9051606"/>
                <a:gd name="connsiteY19" fmla="*/ 0 h 1101263"/>
                <a:gd name="connsiteX20" fmla="*/ 9051606 w 9051606"/>
                <a:gd name="connsiteY20" fmla="*/ 0 h 1101263"/>
                <a:gd name="connsiteX21" fmla="*/ 9051606 w 9051606"/>
                <a:gd name="connsiteY21" fmla="*/ 550632 h 1101263"/>
                <a:gd name="connsiteX22" fmla="*/ 9051606 w 9051606"/>
                <a:gd name="connsiteY22" fmla="*/ 1101263 h 1101263"/>
                <a:gd name="connsiteX23" fmla="*/ 8304849 w 9051606"/>
                <a:gd name="connsiteY23" fmla="*/ 1101263 h 1101263"/>
                <a:gd name="connsiteX24" fmla="*/ 7739123 w 9051606"/>
                <a:gd name="connsiteY24" fmla="*/ 1101263 h 1101263"/>
                <a:gd name="connsiteX25" fmla="*/ 7082882 w 9051606"/>
                <a:gd name="connsiteY25" fmla="*/ 1101263 h 1101263"/>
                <a:gd name="connsiteX26" fmla="*/ 6426640 w 9051606"/>
                <a:gd name="connsiteY26" fmla="*/ 1101263 h 1101263"/>
                <a:gd name="connsiteX27" fmla="*/ 5679883 w 9051606"/>
                <a:gd name="connsiteY27" fmla="*/ 1101263 h 1101263"/>
                <a:gd name="connsiteX28" fmla="*/ 5114157 w 9051606"/>
                <a:gd name="connsiteY28" fmla="*/ 1101263 h 1101263"/>
                <a:gd name="connsiteX29" fmla="*/ 4638948 w 9051606"/>
                <a:gd name="connsiteY29" fmla="*/ 1101263 h 1101263"/>
                <a:gd name="connsiteX30" fmla="*/ 4163739 w 9051606"/>
                <a:gd name="connsiteY30" fmla="*/ 1101263 h 1101263"/>
                <a:gd name="connsiteX31" fmla="*/ 3416981 w 9051606"/>
                <a:gd name="connsiteY31" fmla="*/ 1101263 h 1101263"/>
                <a:gd name="connsiteX32" fmla="*/ 3122804 w 9051606"/>
                <a:gd name="connsiteY32" fmla="*/ 1101263 h 1101263"/>
                <a:gd name="connsiteX33" fmla="*/ 2647595 w 9051606"/>
                <a:gd name="connsiteY33" fmla="*/ 1101263 h 1101263"/>
                <a:gd name="connsiteX34" fmla="*/ 1900837 w 9051606"/>
                <a:gd name="connsiteY34" fmla="*/ 1101263 h 1101263"/>
                <a:gd name="connsiteX35" fmla="*/ 1425628 w 9051606"/>
                <a:gd name="connsiteY35" fmla="*/ 1101263 h 1101263"/>
                <a:gd name="connsiteX36" fmla="*/ 950419 w 9051606"/>
                <a:gd name="connsiteY36" fmla="*/ 1101263 h 1101263"/>
                <a:gd name="connsiteX37" fmla="*/ 565725 w 9051606"/>
                <a:gd name="connsiteY37" fmla="*/ 1101263 h 1101263"/>
                <a:gd name="connsiteX38" fmla="*/ 0 w 9051606"/>
                <a:gd name="connsiteY38" fmla="*/ 1101263 h 1101263"/>
                <a:gd name="connsiteX39" fmla="*/ 0 w 9051606"/>
                <a:gd name="connsiteY39" fmla="*/ 561644 h 1101263"/>
                <a:gd name="connsiteX40" fmla="*/ 0 w 9051606"/>
                <a:gd name="connsiteY40" fmla="*/ 0 h 1101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9051606" h="1101263" fill="none" extrusionOk="0">
                  <a:moveTo>
                    <a:pt x="0" y="0"/>
                  </a:moveTo>
                  <a:cubicBezTo>
                    <a:pt x="140978" y="-31375"/>
                    <a:pt x="240869" y="26140"/>
                    <a:pt x="384693" y="0"/>
                  </a:cubicBezTo>
                  <a:cubicBezTo>
                    <a:pt x="528517" y="-26140"/>
                    <a:pt x="593466" y="1346"/>
                    <a:pt x="678870" y="0"/>
                  </a:cubicBezTo>
                  <a:cubicBezTo>
                    <a:pt x="764274" y="-1346"/>
                    <a:pt x="867120" y="14672"/>
                    <a:pt x="973048" y="0"/>
                  </a:cubicBezTo>
                  <a:cubicBezTo>
                    <a:pt x="1078976" y="-14672"/>
                    <a:pt x="1231867" y="13736"/>
                    <a:pt x="1448257" y="0"/>
                  </a:cubicBezTo>
                  <a:cubicBezTo>
                    <a:pt x="1664647" y="-13736"/>
                    <a:pt x="1924811" y="21693"/>
                    <a:pt x="2104498" y="0"/>
                  </a:cubicBezTo>
                  <a:cubicBezTo>
                    <a:pt x="2284185" y="-21693"/>
                    <a:pt x="2393676" y="5635"/>
                    <a:pt x="2670224" y="0"/>
                  </a:cubicBezTo>
                  <a:cubicBezTo>
                    <a:pt x="2946772" y="-5635"/>
                    <a:pt x="2874217" y="25928"/>
                    <a:pt x="2964401" y="0"/>
                  </a:cubicBezTo>
                  <a:cubicBezTo>
                    <a:pt x="3054585" y="-25928"/>
                    <a:pt x="3218343" y="43843"/>
                    <a:pt x="3439610" y="0"/>
                  </a:cubicBezTo>
                  <a:cubicBezTo>
                    <a:pt x="3660877" y="-43843"/>
                    <a:pt x="3635178" y="19978"/>
                    <a:pt x="3824304" y="0"/>
                  </a:cubicBezTo>
                  <a:cubicBezTo>
                    <a:pt x="4013430" y="-19978"/>
                    <a:pt x="4056733" y="24109"/>
                    <a:pt x="4118481" y="0"/>
                  </a:cubicBezTo>
                  <a:cubicBezTo>
                    <a:pt x="4180229" y="-24109"/>
                    <a:pt x="4484824" y="5518"/>
                    <a:pt x="4684206" y="0"/>
                  </a:cubicBezTo>
                  <a:cubicBezTo>
                    <a:pt x="4883588" y="-5518"/>
                    <a:pt x="4891395" y="942"/>
                    <a:pt x="5068899" y="0"/>
                  </a:cubicBezTo>
                  <a:cubicBezTo>
                    <a:pt x="5246403" y="-942"/>
                    <a:pt x="5257176" y="21310"/>
                    <a:pt x="5363077" y="0"/>
                  </a:cubicBezTo>
                  <a:cubicBezTo>
                    <a:pt x="5468978" y="-21310"/>
                    <a:pt x="5667115" y="3730"/>
                    <a:pt x="5747770" y="0"/>
                  </a:cubicBezTo>
                  <a:cubicBezTo>
                    <a:pt x="5828425" y="-3730"/>
                    <a:pt x="6070391" y="4017"/>
                    <a:pt x="6313495" y="0"/>
                  </a:cubicBezTo>
                  <a:cubicBezTo>
                    <a:pt x="6556600" y="-4017"/>
                    <a:pt x="6621678" y="14546"/>
                    <a:pt x="6788704" y="0"/>
                  </a:cubicBezTo>
                  <a:cubicBezTo>
                    <a:pt x="6955730" y="-14546"/>
                    <a:pt x="7105381" y="14814"/>
                    <a:pt x="7354430" y="0"/>
                  </a:cubicBezTo>
                  <a:cubicBezTo>
                    <a:pt x="7603479" y="-14814"/>
                    <a:pt x="7523794" y="22416"/>
                    <a:pt x="7648607" y="0"/>
                  </a:cubicBezTo>
                  <a:cubicBezTo>
                    <a:pt x="7773420" y="-22416"/>
                    <a:pt x="8138243" y="64193"/>
                    <a:pt x="8304849" y="0"/>
                  </a:cubicBezTo>
                  <a:cubicBezTo>
                    <a:pt x="8471455" y="-64193"/>
                    <a:pt x="8880333" y="57774"/>
                    <a:pt x="9051606" y="0"/>
                  </a:cubicBezTo>
                  <a:cubicBezTo>
                    <a:pt x="9053698" y="225148"/>
                    <a:pt x="9010629" y="392247"/>
                    <a:pt x="9051606" y="550632"/>
                  </a:cubicBezTo>
                  <a:cubicBezTo>
                    <a:pt x="9092583" y="709017"/>
                    <a:pt x="9005458" y="971974"/>
                    <a:pt x="9051606" y="1101263"/>
                  </a:cubicBezTo>
                  <a:cubicBezTo>
                    <a:pt x="8813690" y="1131169"/>
                    <a:pt x="8660988" y="1090845"/>
                    <a:pt x="8304849" y="1101263"/>
                  </a:cubicBezTo>
                  <a:cubicBezTo>
                    <a:pt x="7948710" y="1111681"/>
                    <a:pt x="7894802" y="1081421"/>
                    <a:pt x="7739123" y="1101263"/>
                  </a:cubicBezTo>
                  <a:cubicBezTo>
                    <a:pt x="7583444" y="1121105"/>
                    <a:pt x="7373530" y="1058883"/>
                    <a:pt x="7082882" y="1101263"/>
                  </a:cubicBezTo>
                  <a:cubicBezTo>
                    <a:pt x="6792234" y="1143643"/>
                    <a:pt x="6741315" y="1035719"/>
                    <a:pt x="6426640" y="1101263"/>
                  </a:cubicBezTo>
                  <a:cubicBezTo>
                    <a:pt x="6111965" y="1166807"/>
                    <a:pt x="6012760" y="1036443"/>
                    <a:pt x="5679883" y="1101263"/>
                  </a:cubicBezTo>
                  <a:cubicBezTo>
                    <a:pt x="5347006" y="1166083"/>
                    <a:pt x="5390339" y="1098589"/>
                    <a:pt x="5114157" y="1101263"/>
                  </a:cubicBezTo>
                  <a:cubicBezTo>
                    <a:pt x="4837975" y="1103937"/>
                    <a:pt x="4862765" y="1064374"/>
                    <a:pt x="4638948" y="1101263"/>
                  </a:cubicBezTo>
                  <a:cubicBezTo>
                    <a:pt x="4415131" y="1138152"/>
                    <a:pt x="4328614" y="1092853"/>
                    <a:pt x="4163739" y="1101263"/>
                  </a:cubicBezTo>
                  <a:cubicBezTo>
                    <a:pt x="3998864" y="1109673"/>
                    <a:pt x="3719480" y="1054214"/>
                    <a:pt x="3416981" y="1101263"/>
                  </a:cubicBezTo>
                  <a:cubicBezTo>
                    <a:pt x="3114482" y="1148312"/>
                    <a:pt x="3227834" y="1093043"/>
                    <a:pt x="3122804" y="1101263"/>
                  </a:cubicBezTo>
                  <a:cubicBezTo>
                    <a:pt x="3017774" y="1109483"/>
                    <a:pt x="2880780" y="1097627"/>
                    <a:pt x="2647595" y="1101263"/>
                  </a:cubicBezTo>
                  <a:cubicBezTo>
                    <a:pt x="2414410" y="1104899"/>
                    <a:pt x="2214156" y="1033821"/>
                    <a:pt x="1900837" y="1101263"/>
                  </a:cubicBezTo>
                  <a:cubicBezTo>
                    <a:pt x="1587518" y="1168705"/>
                    <a:pt x="1564401" y="1047016"/>
                    <a:pt x="1425628" y="1101263"/>
                  </a:cubicBezTo>
                  <a:cubicBezTo>
                    <a:pt x="1286855" y="1155510"/>
                    <a:pt x="1067418" y="1088287"/>
                    <a:pt x="950419" y="1101263"/>
                  </a:cubicBezTo>
                  <a:cubicBezTo>
                    <a:pt x="833420" y="1114239"/>
                    <a:pt x="715439" y="1098108"/>
                    <a:pt x="565725" y="1101263"/>
                  </a:cubicBezTo>
                  <a:cubicBezTo>
                    <a:pt x="416011" y="1104418"/>
                    <a:pt x="165579" y="1056969"/>
                    <a:pt x="0" y="1101263"/>
                  </a:cubicBezTo>
                  <a:cubicBezTo>
                    <a:pt x="-50095" y="917732"/>
                    <a:pt x="53185" y="802197"/>
                    <a:pt x="0" y="561644"/>
                  </a:cubicBezTo>
                  <a:cubicBezTo>
                    <a:pt x="-53185" y="321091"/>
                    <a:pt x="18725" y="279749"/>
                    <a:pt x="0" y="0"/>
                  </a:cubicBezTo>
                  <a:close/>
                </a:path>
                <a:path w="9051606" h="1101263" stroke="0" extrusionOk="0">
                  <a:moveTo>
                    <a:pt x="0" y="0"/>
                  </a:moveTo>
                  <a:cubicBezTo>
                    <a:pt x="137297" y="-55312"/>
                    <a:pt x="317867" y="63208"/>
                    <a:pt x="565725" y="0"/>
                  </a:cubicBezTo>
                  <a:cubicBezTo>
                    <a:pt x="813584" y="-63208"/>
                    <a:pt x="1080350" y="9508"/>
                    <a:pt x="1312483" y="0"/>
                  </a:cubicBezTo>
                  <a:cubicBezTo>
                    <a:pt x="1544616" y="-9508"/>
                    <a:pt x="1817832" y="58148"/>
                    <a:pt x="1968724" y="0"/>
                  </a:cubicBezTo>
                  <a:cubicBezTo>
                    <a:pt x="2119616" y="-58148"/>
                    <a:pt x="2129640" y="2976"/>
                    <a:pt x="2262902" y="0"/>
                  </a:cubicBezTo>
                  <a:cubicBezTo>
                    <a:pt x="2396164" y="-2976"/>
                    <a:pt x="2644286" y="31267"/>
                    <a:pt x="2919143" y="0"/>
                  </a:cubicBezTo>
                  <a:cubicBezTo>
                    <a:pt x="3194000" y="-31267"/>
                    <a:pt x="3454834" y="32564"/>
                    <a:pt x="3665900" y="0"/>
                  </a:cubicBezTo>
                  <a:cubicBezTo>
                    <a:pt x="3876966" y="-32564"/>
                    <a:pt x="3950265" y="28257"/>
                    <a:pt x="4141110" y="0"/>
                  </a:cubicBezTo>
                  <a:cubicBezTo>
                    <a:pt x="4331955" y="-28257"/>
                    <a:pt x="4314685" y="26974"/>
                    <a:pt x="4435287" y="0"/>
                  </a:cubicBezTo>
                  <a:cubicBezTo>
                    <a:pt x="4555889" y="-26974"/>
                    <a:pt x="4879914" y="38087"/>
                    <a:pt x="5182044" y="0"/>
                  </a:cubicBezTo>
                  <a:cubicBezTo>
                    <a:pt x="5484174" y="-38087"/>
                    <a:pt x="5717499" y="44537"/>
                    <a:pt x="5928802" y="0"/>
                  </a:cubicBezTo>
                  <a:cubicBezTo>
                    <a:pt x="6140105" y="-44537"/>
                    <a:pt x="6456269" y="60927"/>
                    <a:pt x="6675559" y="0"/>
                  </a:cubicBezTo>
                  <a:cubicBezTo>
                    <a:pt x="6894849" y="-60927"/>
                    <a:pt x="7019446" y="1463"/>
                    <a:pt x="7150769" y="0"/>
                  </a:cubicBezTo>
                  <a:cubicBezTo>
                    <a:pt x="7282092" y="-1463"/>
                    <a:pt x="7434516" y="25618"/>
                    <a:pt x="7625978" y="0"/>
                  </a:cubicBezTo>
                  <a:cubicBezTo>
                    <a:pt x="7817440" y="-25618"/>
                    <a:pt x="8125532" y="24299"/>
                    <a:pt x="8372736" y="0"/>
                  </a:cubicBezTo>
                  <a:cubicBezTo>
                    <a:pt x="8619940" y="-24299"/>
                    <a:pt x="8803544" y="44509"/>
                    <a:pt x="9051606" y="0"/>
                  </a:cubicBezTo>
                  <a:cubicBezTo>
                    <a:pt x="9109260" y="177762"/>
                    <a:pt x="9047627" y="295600"/>
                    <a:pt x="9051606" y="528606"/>
                  </a:cubicBezTo>
                  <a:cubicBezTo>
                    <a:pt x="9055585" y="761612"/>
                    <a:pt x="8983454" y="888108"/>
                    <a:pt x="9051606" y="1101263"/>
                  </a:cubicBezTo>
                  <a:cubicBezTo>
                    <a:pt x="8868664" y="1104992"/>
                    <a:pt x="8692996" y="1053569"/>
                    <a:pt x="8485881" y="1101263"/>
                  </a:cubicBezTo>
                  <a:cubicBezTo>
                    <a:pt x="8278767" y="1148957"/>
                    <a:pt x="8000423" y="1082397"/>
                    <a:pt x="7739123" y="1101263"/>
                  </a:cubicBezTo>
                  <a:cubicBezTo>
                    <a:pt x="7477823" y="1120129"/>
                    <a:pt x="7328145" y="1079117"/>
                    <a:pt x="6992366" y="1101263"/>
                  </a:cubicBezTo>
                  <a:cubicBezTo>
                    <a:pt x="6656587" y="1123409"/>
                    <a:pt x="6616945" y="1026084"/>
                    <a:pt x="6245608" y="1101263"/>
                  </a:cubicBezTo>
                  <a:cubicBezTo>
                    <a:pt x="5874271" y="1176442"/>
                    <a:pt x="5974540" y="1078525"/>
                    <a:pt x="5770399" y="1101263"/>
                  </a:cubicBezTo>
                  <a:cubicBezTo>
                    <a:pt x="5566258" y="1124001"/>
                    <a:pt x="5541396" y="1075789"/>
                    <a:pt x="5385706" y="1101263"/>
                  </a:cubicBezTo>
                  <a:cubicBezTo>
                    <a:pt x="5230016" y="1126737"/>
                    <a:pt x="5173560" y="1091928"/>
                    <a:pt x="5091528" y="1101263"/>
                  </a:cubicBezTo>
                  <a:cubicBezTo>
                    <a:pt x="5009496" y="1110598"/>
                    <a:pt x="4881521" y="1074460"/>
                    <a:pt x="4706835" y="1101263"/>
                  </a:cubicBezTo>
                  <a:cubicBezTo>
                    <a:pt x="4532149" y="1128066"/>
                    <a:pt x="4198980" y="1041404"/>
                    <a:pt x="4050594" y="1101263"/>
                  </a:cubicBezTo>
                  <a:cubicBezTo>
                    <a:pt x="3902208" y="1161122"/>
                    <a:pt x="3777755" y="1060839"/>
                    <a:pt x="3665900" y="1101263"/>
                  </a:cubicBezTo>
                  <a:cubicBezTo>
                    <a:pt x="3554045" y="1141687"/>
                    <a:pt x="3434545" y="1074537"/>
                    <a:pt x="3281207" y="1101263"/>
                  </a:cubicBezTo>
                  <a:cubicBezTo>
                    <a:pt x="3127869" y="1127989"/>
                    <a:pt x="2911351" y="1097217"/>
                    <a:pt x="2805998" y="1101263"/>
                  </a:cubicBezTo>
                  <a:cubicBezTo>
                    <a:pt x="2700645" y="1105309"/>
                    <a:pt x="2581868" y="1088500"/>
                    <a:pt x="2511821" y="1101263"/>
                  </a:cubicBezTo>
                  <a:cubicBezTo>
                    <a:pt x="2441774" y="1114026"/>
                    <a:pt x="2118498" y="1098840"/>
                    <a:pt x="1765063" y="1101263"/>
                  </a:cubicBezTo>
                  <a:cubicBezTo>
                    <a:pt x="1411628" y="1103686"/>
                    <a:pt x="1467082" y="1092732"/>
                    <a:pt x="1380370" y="1101263"/>
                  </a:cubicBezTo>
                  <a:cubicBezTo>
                    <a:pt x="1293658" y="1109794"/>
                    <a:pt x="923858" y="1043304"/>
                    <a:pt x="633612" y="1101263"/>
                  </a:cubicBezTo>
                  <a:cubicBezTo>
                    <a:pt x="343366" y="1159222"/>
                    <a:pt x="315418" y="1073101"/>
                    <a:pt x="0" y="1101263"/>
                  </a:cubicBezTo>
                  <a:cubicBezTo>
                    <a:pt x="-43574" y="845521"/>
                    <a:pt x="28479" y="760135"/>
                    <a:pt x="0" y="539619"/>
                  </a:cubicBezTo>
                  <a:cubicBezTo>
                    <a:pt x="-28479" y="319103"/>
                    <a:pt x="13901" y="189399"/>
                    <a:pt x="0" y="0"/>
                  </a:cubicBezTo>
                  <a:close/>
                </a:path>
              </a:pathLst>
            </a:custGeom>
            <a:ln>
              <a:solidFill>
                <a:srgbClr val="002D61"/>
              </a:solidFill>
              <a:extLst>
                <a:ext uri="{C807C97D-BFC1-408E-A445-0C87EB9F89A2}">
                  <ask:lineSketchStyleProps xmlns:ask="http://schemas.microsoft.com/office/drawing/2018/sketchyshapes" sd="962310086">
                    <a:prstGeom prst="rect">
                      <a:avLst/>
                    </a:prstGeom>
                    <ask:type>
                      <ask:lineSketchScribble/>
                    </ask:type>
                  </ask:lineSketchStyleProps>
                </a:ext>
              </a:extLst>
            </a:ln>
          </p:spPr>
        </p:pic>
        <p:sp>
          <p:nvSpPr>
            <p:cNvPr id="8" name="Rectangle 7">
              <a:extLst>
                <a:ext uri="{FF2B5EF4-FFF2-40B4-BE49-F238E27FC236}">
                  <a16:creationId xmlns:a16="http://schemas.microsoft.com/office/drawing/2014/main" id="{1336DE9A-A17C-0A44-9E8E-0A70E0B977A1}"/>
                </a:ext>
              </a:extLst>
            </p:cNvPr>
            <p:cNvSpPr/>
            <p:nvPr/>
          </p:nvSpPr>
          <p:spPr>
            <a:xfrm>
              <a:off x="6941566" y="4807296"/>
              <a:ext cx="212846" cy="272279"/>
            </a:xfrm>
            <a:prstGeom prst="rect">
              <a:avLst/>
            </a:prstGeom>
            <a:solidFill>
              <a:srgbClr val="9558B2">
                <a:alpha val="61000"/>
              </a:srgb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Rectangle 8">
              <a:extLst>
                <a:ext uri="{FF2B5EF4-FFF2-40B4-BE49-F238E27FC236}">
                  <a16:creationId xmlns:a16="http://schemas.microsoft.com/office/drawing/2014/main" id="{5DED7A31-70AD-C2B1-34C6-B783772F4F0B}"/>
                </a:ext>
              </a:extLst>
            </p:cNvPr>
            <p:cNvSpPr/>
            <p:nvPr/>
          </p:nvSpPr>
          <p:spPr>
            <a:xfrm>
              <a:off x="7154412" y="4532294"/>
              <a:ext cx="3099522" cy="830425"/>
            </a:xfrm>
            <a:prstGeom prst="rect">
              <a:avLst/>
            </a:prstGeom>
            <a:solidFill>
              <a:schemeClr val="accent5">
                <a:alpha val="50000"/>
              </a:schemeClr>
            </a:solidFill>
            <a:ln>
              <a:solidFill>
                <a:schemeClr val="accent2"/>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sp>
        <p:nvSpPr>
          <p:cNvPr id="11" name="TextBox 10">
            <a:extLst>
              <a:ext uri="{FF2B5EF4-FFF2-40B4-BE49-F238E27FC236}">
                <a16:creationId xmlns:a16="http://schemas.microsoft.com/office/drawing/2014/main" id="{587261F6-15AD-5D26-D9AC-EB05983860B8}"/>
              </a:ext>
            </a:extLst>
          </p:cNvPr>
          <p:cNvSpPr txBox="1"/>
          <p:nvPr/>
        </p:nvSpPr>
        <p:spPr>
          <a:xfrm>
            <a:off x="2698928" y="1189321"/>
            <a:ext cx="6820678" cy="707886"/>
          </a:xfrm>
          <a:prstGeom prst="rect">
            <a:avLst/>
          </a:prstGeom>
          <a:noFill/>
        </p:spPr>
        <p:txBody>
          <a:bodyPr wrap="square" rtlCol="0">
            <a:spAutoFit/>
          </a:bodyPr>
          <a:lstStyle/>
          <a:p>
            <a:r>
              <a:rPr lang="en-US" sz="2000">
                <a:solidFill>
                  <a:schemeClr val="bg1"/>
                </a:solidFill>
              </a:rPr>
              <a:t>The cost of replacing the Boolean Constraints with the SCD </a:t>
            </a:r>
            <a:r>
              <a:rPr lang="en-US" sz="2000">
                <a:solidFill>
                  <a:srgbClr val="92D050"/>
                </a:solidFill>
              </a:rPr>
              <a:t>Green Box</a:t>
            </a:r>
            <a:r>
              <a:rPr lang="en-US" sz="2000">
                <a:solidFill>
                  <a:schemeClr val="bg1"/>
                </a:solidFill>
              </a:rPr>
              <a:t> term for avoiding SCD.</a:t>
            </a:r>
          </a:p>
        </p:txBody>
      </p:sp>
    </p:spTree>
    <p:extLst>
      <p:ext uri="{BB962C8B-B14F-4D97-AF65-F5344CB8AC3E}">
        <p14:creationId xmlns:p14="http://schemas.microsoft.com/office/powerpoint/2010/main" val="191925521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Autofit/>
          </a:bodyPr>
          <a:lstStyle/>
          <a:p>
            <a:pPr algn="ctr"/>
            <a:r>
              <a:rPr lang="en-US" sz="3200" kern="1200">
                <a:solidFill>
                  <a:schemeClr val="tx1"/>
                </a:solidFill>
                <a:latin typeface="+mj-lt"/>
                <a:ea typeface="+mj-ea"/>
                <a:cs typeface="+mj-cs"/>
              </a:rPr>
              <a:t>Takeaways</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mc:AlternateContent xmlns:mc="http://schemas.openxmlformats.org/markup-compatibility/2006">
        <mc:Choice xmlns:a14="http://schemas.microsoft.com/office/drawing/2010/main" Requires="a14">
          <p:sp>
            <p:nvSpPr>
              <p:cNvPr id="4" name="Content Placeholder 3">
                <a:extLst>
                  <a:ext uri="{FF2B5EF4-FFF2-40B4-BE49-F238E27FC236}">
                    <a16:creationId xmlns:a16="http://schemas.microsoft.com/office/drawing/2014/main" id="{0E82F69F-9CE8-1B2E-8E7C-997C7681D347}"/>
                  </a:ext>
                </a:extLst>
              </p:cNvPr>
              <p:cNvSpPr>
                <a:spLocks noGrp="1"/>
              </p:cNvSpPr>
              <p:nvPr>
                <p:ph idx="1"/>
              </p:nvPr>
            </p:nvSpPr>
            <p:spPr/>
            <p:txBody>
              <a:bodyPr/>
              <a:lstStyle/>
              <a:p>
                <a:pPr marL="0" indent="0">
                  <a:buNone/>
                </a:pPr>
                <a:r>
                  <a:rPr lang="en-US">
                    <a:solidFill>
                      <a:schemeClr val="tx1"/>
                    </a:solidFill>
                  </a:rPr>
                  <a:t>However, if we use an economic based model, which assigns a cost to substation power and battery charging/discharging, then the number of optimization steps can be reduced to just two, with one initialization with no line losses, as</a:t>
                </a:r>
                <a14:m>
                  <m:oMath xmlns:m="http://schemas.openxmlformats.org/officeDocument/2006/math">
                    <m:r>
                      <a:rPr lang="en-US" b="0" i="1" smtClean="0">
                        <a:solidFill>
                          <a:schemeClr val="tx1"/>
                        </a:solidFill>
                        <a:latin typeface="Cambria Math" panose="02040503050406030204" pitchFamily="18" charset="0"/>
                      </a:rPr>
                      <m:t> </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𝑃</m:t>
                        </m:r>
                      </m:e>
                      <m:sub>
                        <m:r>
                          <a:rPr lang="en-US" b="0" i="1" smtClean="0">
                            <a:solidFill>
                              <a:schemeClr val="tx1"/>
                            </a:solidFill>
                            <a:latin typeface="Cambria Math" panose="02040503050406030204" pitchFamily="18" charset="0"/>
                          </a:rPr>
                          <m:t>12</m:t>
                        </m:r>
                      </m:sub>
                    </m:sSub>
                  </m:oMath>
                </a14:m>
                <a:r>
                  <a:rPr lang="en-US">
                    <a:solidFill>
                      <a:schemeClr val="tx1"/>
                    </a:solidFill>
                  </a:rPr>
                  <a:t> is a state variable itself which does not require any other non-linear equality constraint term like </a:t>
                </a: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𝑙</m:t>
                        </m:r>
                      </m:e>
                      <m:sub>
                        <m:r>
                          <a:rPr lang="en-US" b="0" i="1" smtClean="0">
                            <a:solidFill>
                              <a:schemeClr val="tx1"/>
                            </a:solidFill>
                            <a:latin typeface="Cambria Math" panose="02040503050406030204" pitchFamily="18" charset="0"/>
                          </a:rPr>
                          <m:t>𝑖𝑗</m:t>
                        </m:r>
                      </m:sub>
                    </m:sSub>
                  </m:oMath>
                </a14:m>
                <a:r>
                  <a:rPr lang="en-US">
                    <a:solidFill>
                      <a:schemeClr val="tx1"/>
                    </a:solidFill>
                  </a:rPr>
                  <a:t>.</a:t>
                </a:r>
              </a:p>
              <a:p>
                <a:pPr marL="0" indent="0">
                  <a:buNone/>
                </a:pPr>
                <a:r>
                  <a:rPr lang="en-US">
                    <a:solidFill>
                      <a:schemeClr val="tx1"/>
                    </a:solidFill>
                  </a:rPr>
                  <a:t>But in that case, we need to clarify who owns the storage (</a:t>
                </a:r>
                <a:r>
                  <a:rPr lang="en-US" i="1">
                    <a:solidFill>
                      <a:schemeClr val="tx1"/>
                    </a:solidFill>
                  </a:rPr>
                  <a:t>cite that paper</a:t>
                </a:r>
                <a:r>
                  <a:rPr lang="en-US">
                    <a:solidFill>
                      <a:schemeClr val="tx1"/>
                    </a:solidFill>
                  </a:rPr>
                  <a:t>), as the coefficient for cost function of battery charging/discharging could then be either positive or negative </a:t>
                </a:r>
                <a:r>
                  <a:rPr lang="en-US" i="1">
                    <a:solidFill>
                      <a:schemeClr val="tx1"/>
                    </a:solidFill>
                  </a:rPr>
                  <a:t>(how?)</a:t>
                </a:r>
                <a:r>
                  <a:rPr lang="en-US">
                    <a:solidFill>
                      <a:schemeClr val="tx1"/>
                    </a:solidFill>
                  </a:rPr>
                  <a:t>.</a:t>
                </a:r>
              </a:p>
            </p:txBody>
          </p:sp>
        </mc:Choice>
        <mc:Fallback>
          <p:sp>
            <p:nvSpPr>
              <p:cNvPr id="4" name="Content Placeholder 3">
                <a:extLst>
                  <a:ext uri="{FF2B5EF4-FFF2-40B4-BE49-F238E27FC236}">
                    <a16:creationId xmlns:a16="http://schemas.microsoft.com/office/drawing/2014/main" id="{0E82F69F-9CE8-1B2E-8E7C-997C7681D347}"/>
                  </a:ext>
                </a:extLst>
              </p:cNvPr>
              <p:cNvSpPr>
                <a:spLocks noGrp="1" noRot="1" noChangeAspect="1" noMove="1" noResize="1" noEditPoints="1" noAdjustHandles="1" noChangeArrowheads="1" noChangeShapeType="1" noTextEdit="1"/>
              </p:cNvSpPr>
              <p:nvPr>
                <p:ph idx="1"/>
              </p:nvPr>
            </p:nvSpPr>
            <p:spPr>
              <a:blipFill>
                <a:blip r:embed="rId2"/>
                <a:stretch>
                  <a:fillRect l="-1878" t="-3129" r="-2302"/>
                </a:stretch>
              </a:blipFill>
            </p:spPr>
            <p:txBody>
              <a:bodyPr/>
              <a:lstStyle/>
              <a:p>
                <a:r>
                  <a:rPr lang="en-IN">
                    <a:noFill/>
                  </a:rPr>
                  <a:t> </a:t>
                </a:r>
              </a:p>
            </p:txBody>
          </p:sp>
        </mc:Fallback>
      </mc:AlternateContent>
      <p:grpSp>
        <p:nvGrpSpPr>
          <p:cNvPr id="10" name="Group 9">
            <a:extLst>
              <a:ext uri="{FF2B5EF4-FFF2-40B4-BE49-F238E27FC236}">
                <a16:creationId xmlns:a16="http://schemas.microsoft.com/office/drawing/2014/main" id="{4DCD3058-AC75-7734-DA88-C10C438DFED4}"/>
              </a:ext>
            </a:extLst>
          </p:cNvPr>
          <p:cNvGrpSpPr/>
          <p:nvPr/>
        </p:nvGrpSpPr>
        <p:grpSpPr>
          <a:xfrm>
            <a:off x="2032908" y="5646593"/>
            <a:ext cx="5492831" cy="694764"/>
            <a:chOff x="2483110" y="4392805"/>
            <a:chExt cx="9051606" cy="1101263"/>
          </a:xfrm>
        </p:grpSpPr>
        <p:pic>
          <p:nvPicPr>
            <p:cNvPr id="7" name="Picture 6">
              <a:extLst>
                <a:ext uri="{FF2B5EF4-FFF2-40B4-BE49-F238E27FC236}">
                  <a16:creationId xmlns:a16="http://schemas.microsoft.com/office/drawing/2014/main" id="{1ABE699E-63EB-DC59-3A99-048CC0BA2EA7}"/>
                </a:ext>
              </a:extLst>
            </p:cNvPr>
            <p:cNvPicPr>
              <a:picLocks noChangeAspect="1"/>
            </p:cNvPicPr>
            <p:nvPr/>
          </p:nvPicPr>
          <p:blipFill>
            <a:blip r:embed="rId3"/>
            <a:stretch>
              <a:fillRect/>
            </a:stretch>
          </p:blipFill>
          <p:spPr>
            <a:xfrm>
              <a:off x="2483110" y="4392805"/>
              <a:ext cx="9051606" cy="1101263"/>
            </a:xfrm>
            <a:custGeom>
              <a:avLst/>
              <a:gdLst>
                <a:gd name="connsiteX0" fmla="*/ 0 w 9051606"/>
                <a:gd name="connsiteY0" fmla="*/ 0 h 1101263"/>
                <a:gd name="connsiteX1" fmla="*/ 384693 w 9051606"/>
                <a:gd name="connsiteY1" fmla="*/ 0 h 1101263"/>
                <a:gd name="connsiteX2" fmla="*/ 678870 w 9051606"/>
                <a:gd name="connsiteY2" fmla="*/ 0 h 1101263"/>
                <a:gd name="connsiteX3" fmla="*/ 973048 w 9051606"/>
                <a:gd name="connsiteY3" fmla="*/ 0 h 1101263"/>
                <a:gd name="connsiteX4" fmla="*/ 1448257 w 9051606"/>
                <a:gd name="connsiteY4" fmla="*/ 0 h 1101263"/>
                <a:gd name="connsiteX5" fmla="*/ 2104498 w 9051606"/>
                <a:gd name="connsiteY5" fmla="*/ 0 h 1101263"/>
                <a:gd name="connsiteX6" fmla="*/ 2670224 w 9051606"/>
                <a:gd name="connsiteY6" fmla="*/ 0 h 1101263"/>
                <a:gd name="connsiteX7" fmla="*/ 2964401 w 9051606"/>
                <a:gd name="connsiteY7" fmla="*/ 0 h 1101263"/>
                <a:gd name="connsiteX8" fmla="*/ 3439610 w 9051606"/>
                <a:gd name="connsiteY8" fmla="*/ 0 h 1101263"/>
                <a:gd name="connsiteX9" fmla="*/ 3824304 w 9051606"/>
                <a:gd name="connsiteY9" fmla="*/ 0 h 1101263"/>
                <a:gd name="connsiteX10" fmla="*/ 4118481 w 9051606"/>
                <a:gd name="connsiteY10" fmla="*/ 0 h 1101263"/>
                <a:gd name="connsiteX11" fmla="*/ 4684206 w 9051606"/>
                <a:gd name="connsiteY11" fmla="*/ 0 h 1101263"/>
                <a:gd name="connsiteX12" fmla="*/ 5068899 w 9051606"/>
                <a:gd name="connsiteY12" fmla="*/ 0 h 1101263"/>
                <a:gd name="connsiteX13" fmla="*/ 5363077 w 9051606"/>
                <a:gd name="connsiteY13" fmla="*/ 0 h 1101263"/>
                <a:gd name="connsiteX14" fmla="*/ 5747770 w 9051606"/>
                <a:gd name="connsiteY14" fmla="*/ 0 h 1101263"/>
                <a:gd name="connsiteX15" fmla="*/ 6313495 w 9051606"/>
                <a:gd name="connsiteY15" fmla="*/ 0 h 1101263"/>
                <a:gd name="connsiteX16" fmla="*/ 6788704 w 9051606"/>
                <a:gd name="connsiteY16" fmla="*/ 0 h 1101263"/>
                <a:gd name="connsiteX17" fmla="*/ 7354430 w 9051606"/>
                <a:gd name="connsiteY17" fmla="*/ 0 h 1101263"/>
                <a:gd name="connsiteX18" fmla="*/ 7648607 w 9051606"/>
                <a:gd name="connsiteY18" fmla="*/ 0 h 1101263"/>
                <a:gd name="connsiteX19" fmla="*/ 8304849 w 9051606"/>
                <a:gd name="connsiteY19" fmla="*/ 0 h 1101263"/>
                <a:gd name="connsiteX20" fmla="*/ 9051606 w 9051606"/>
                <a:gd name="connsiteY20" fmla="*/ 0 h 1101263"/>
                <a:gd name="connsiteX21" fmla="*/ 9051606 w 9051606"/>
                <a:gd name="connsiteY21" fmla="*/ 550632 h 1101263"/>
                <a:gd name="connsiteX22" fmla="*/ 9051606 w 9051606"/>
                <a:gd name="connsiteY22" fmla="*/ 1101263 h 1101263"/>
                <a:gd name="connsiteX23" fmla="*/ 8304849 w 9051606"/>
                <a:gd name="connsiteY23" fmla="*/ 1101263 h 1101263"/>
                <a:gd name="connsiteX24" fmla="*/ 7739123 w 9051606"/>
                <a:gd name="connsiteY24" fmla="*/ 1101263 h 1101263"/>
                <a:gd name="connsiteX25" fmla="*/ 7082882 w 9051606"/>
                <a:gd name="connsiteY25" fmla="*/ 1101263 h 1101263"/>
                <a:gd name="connsiteX26" fmla="*/ 6426640 w 9051606"/>
                <a:gd name="connsiteY26" fmla="*/ 1101263 h 1101263"/>
                <a:gd name="connsiteX27" fmla="*/ 5679883 w 9051606"/>
                <a:gd name="connsiteY27" fmla="*/ 1101263 h 1101263"/>
                <a:gd name="connsiteX28" fmla="*/ 5114157 w 9051606"/>
                <a:gd name="connsiteY28" fmla="*/ 1101263 h 1101263"/>
                <a:gd name="connsiteX29" fmla="*/ 4638948 w 9051606"/>
                <a:gd name="connsiteY29" fmla="*/ 1101263 h 1101263"/>
                <a:gd name="connsiteX30" fmla="*/ 4163739 w 9051606"/>
                <a:gd name="connsiteY30" fmla="*/ 1101263 h 1101263"/>
                <a:gd name="connsiteX31" fmla="*/ 3416981 w 9051606"/>
                <a:gd name="connsiteY31" fmla="*/ 1101263 h 1101263"/>
                <a:gd name="connsiteX32" fmla="*/ 3122804 w 9051606"/>
                <a:gd name="connsiteY32" fmla="*/ 1101263 h 1101263"/>
                <a:gd name="connsiteX33" fmla="*/ 2647595 w 9051606"/>
                <a:gd name="connsiteY33" fmla="*/ 1101263 h 1101263"/>
                <a:gd name="connsiteX34" fmla="*/ 1900837 w 9051606"/>
                <a:gd name="connsiteY34" fmla="*/ 1101263 h 1101263"/>
                <a:gd name="connsiteX35" fmla="*/ 1425628 w 9051606"/>
                <a:gd name="connsiteY35" fmla="*/ 1101263 h 1101263"/>
                <a:gd name="connsiteX36" fmla="*/ 950419 w 9051606"/>
                <a:gd name="connsiteY36" fmla="*/ 1101263 h 1101263"/>
                <a:gd name="connsiteX37" fmla="*/ 565725 w 9051606"/>
                <a:gd name="connsiteY37" fmla="*/ 1101263 h 1101263"/>
                <a:gd name="connsiteX38" fmla="*/ 0 w 9051606"/>
                <a:gd name="connsiteY38" fmla="*/ 1101263 h 1101263"/>
                <a:gd name="connsiteX39" fmla="*/ 0 w 9051606"/>
                <a:gd name="connsiteY39" fmla="*/ 561644 h 1101263"/>
                <a:gd name="connsiteX40" fmla="*/ 0 w 9051606"/>
                <a:gd name="connsiteY40" fmla="*/ 0 h 1101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9051606" h="1101263" fill="none" extrusionOk="0">
                  <a:moveTo>
                    <a:pt x="0" y="0"/>
                  </a:moveTo>
                  <a:cubicBezTo>
                    <a:pt x="140978" y="-31375"/>
                    <a:pt x="240869" y="26140"/>
                    <a:pt x="384693" y="0"/>
                  </a:cubicBezTo>
                  <a:cubicBezTo>
                    <a:pt x="528517" y="-26140"/>
                    <a:pt x="593466" y="1346"/>
                    <a:pt x="678870" y="0"/>
                  </a:cubicBezTo>
                  <a:cubicBezTo>
                    <a:pt x="764274" y="-1346"/>
                    <a:pt x="867120" y="14672"/>
                    <a:pt x="973048" y="0"/>
                  </a:cubicBezTo>
                  <a:cubicBezTo>
                    <a:pt x="1078976" y="-14672"/>
                    <a:pt x="1231867" y="13736"/>
                    <a:pt x="1448257" y="0"/>
                  </a:cubicBezTo>
                  <a:cubicBezTo>
                    <a:pt x="1664647" y="-13736"/>
                    <a:pt x="1924811" y="21693"/>
                    <a:pt x="2104498" y="0"/>
                  </a:cubicBezTo>
                  <a:cubicBezTo>
                    <a:pt x="2284185" y="-21693"/>
                    <a:pt x="2393676" y="5635"/>
                    <a:pt x="2670224" y="0"/>
                  </a:cubicBezTo>
                  <a:cubicBezTo>
                    <a:pt x="2946772" y="-5635"/>
                    <a:pt x="2874217" y="25928"/>
                    <a:pt x="2964401" y="0"/>
                  </a:cubicBezTo>
                  <a:cubicBezTo>
                    <a:pt x="3054585" y="-25928"/>
                    <a:pt x="3218343" y="43843"/>
                    <a:pt x="3439610" y="0"/>
                  </a:cubicBezTo>
                  <a:cubicBezTo>
                    <a:pt x="3660877" y="-43843"/>
                    <a:pt x="3635178" y="19978"/>
                    <a:pt x="3824304" y="0"/>
                  </a:cubicBezTo>
                  <a:cubicBezTo>
                    <a:pt x="4013430" y="-19978"/>
                    <a:pt x="4056733" y="24109"/>
                    <a:pt x="4118481" y="0"/>
                  </a:cubicBezTo>
                  <a:cubicBezTo>
                    <a:pt x="4180229" y="-24109"/>
                    <a:pt x="4484824" y="5518"/>
                    <a:pt x="4684206" y="0"/>
                  </a:cubicBezTo>
                  <a:cubicBezTo>
                    <a:pt x="4883588" y="-5518"/>
                    <a:pt x="4891395" y="942"/>
                    <a:pt x="5068899" y="0"/>
                  </a:cubicBezTo>
                  <a:cubicBezTo>
                    <a:pt x="5246403" y="-942"/>
                    <a:pt x="5257176" y="21310"/>
                    <a:pt x="5363077" y="0"/>
                  </a:cubicBezTo>
                  <a:cubicBezTo>
                    <a:pt x="5468978" y="-21310"/>
                    <a:pt x="5667115" y="3730"/>
                    <a:pt x="5747770" y="0"/>
                  </a:cubicBezTo>
                  <a:cubicBezTo>
                    <a:pt x="5828425" y="-3730"/>
                    <a:pt x="6070391" y="4017"/>
                    <a:pt x="6313495" y="0"/>
                  </a:cubicBezTo>
                  <a:cubicBezTo>
                    <a:pt x="6556600" y="-4017"/>
                    <a:pt x="6621678" y="14546"/>
                    <a:pt x="6788704" y="0"/>
                  </a:cubicBezTo>
                  <a:cubicBezTo>
                    <a:pt x="6955730" y="-14546"/>
                    <a:pt x="7105381" y="14814"/>
                    <a:pt x="7354430" y="0"/>
                  </a:cubicBezTo>
                  <a:cubicBezTo>
                    <a:pt x="7603479" y="-14814"/>
                    <a:pt x="7523794" y="22416"/>
                    <a:pt x="7648607" y="0"/>
                  </a:cubicBezTo>
                  <a:cubicBezTo>
                    <a:pt x="7773420" y="-22416"/>
                    <a:pt x="8138243" y="64193"/>
                    <a:pt x="8304849" y="0"/>
                  </a:cubicBezTo>
                  <a:cubicBezTo>
                    <a:pt x="8471455" y="-64193"/>
                    <a:pt x="8880333" y="57774"/>
                    <a:pt x="9051606" y="0"/>
                  </a:cubicBezTo>
                  <a:cubicBezTo>
                    <a:pt x="9053698" y="225148"/>
                    <a:pt x="9010629" y="392247"/>
                    <a:pt x="9051606" y="550632"/>
                  </a:cubicBezTo>
                  <a:cubicBezTo>
                    <a:pt x="9092583" y="709017"/>
                    <a:pt x="9005458" y="971974"/>
                    <a:pt x="9051606" y="1101263"/>
                  </a:cubicBezTo>
                  <a:cubicBezTo>
                    <a:pt x="8813690" y="1131169"/>
                    <a:pt x="8660988" y="1090845"/>
                    <a:pt x="8304849" y="1101263"/>
                  </a:cubicBezTo>
                  <a:cubicBezTo>
                    <a:pt x="7948710" y="1111681"/>
                    <a:pt x="7894802" y="1081421"/>
                    <a:pt x="7739123" y="1101263"/>
                  </a:cubicBezTo>
                  <a:cubicBezTo>
                    <a:pt x="7583444" y="1121105"/>
                    <a:pt x="7373530" y="1058883"/>
                    <a:pt x="7082882" y="1101263"/>
                  </a:cubicBezTo>
                  <a:cubicBezTo>
                    <a:pt x="6792234" y="1143643"/>
                    <a:pt x="6741315" y="1035719"/>
                    <a:pt x="6426640" y="1101263"/>
                  </a:cubicBezTo>
                  <a:cubicBezTo>
                    <a:pt x="6111965" y="1166807"/>
                    <a:pt x="6012760" y="1036443"/>
                    <a:pt x="5679883" y="1101263"/>
                  </a:cubicBezTo>
                  <a:cubicBezTo>
                    <a:pt x="5347006" y="1166083"/>
                    <a:pt x="5390339" y="1098589"/>
                    <a:pt x="5114157" y="1101263"/>
                  </a:cubicBezTo>
                  <a:cubicBezTo>
                    <a:pt x="4837975" y="1103937"/>
                    <a:pt x="4862765" y="1064374"/>
                    <a:pt x="4638948" y="1101263"/>
                  </a:cubicBezTo>
                  <a:cubicBezTo>
                    <a:pt x="4415131" y="1138152"/>
                    <a:pt x="4328614" y="1092853"/>
                    <a:pt x="4163739" y="1101263"/>
                  </a:cubicBezTo>
                  <a:cubicBezTo>
                    <a:pt x="3998864" y="1109673"/>
                    <a:pt x="3719480" y="1054214"/>
                    <a:pt x="3416981" y="1101263"/>
                  </a:cubicBezTo>
                  <a:cubicBezTo>
                    <a:pt x="3114482" y="1148312"/>
                    <a:pt x="3227834" y="1093043"/>
                    <a:pt x="3122804" y="1101263"/>
                  </a:cubicBezTo>
                  <a:cubicBezTo>
                    <a:pt x="3017774" y="1109483"/>
                    <a:pt x="2880780" y="1097627"/>
                    <a:pt x="2647595" y="1101263"/>
                  </a:cubicBezTo>
                  <a:cubicBezTo>
                    <a:pt x="2414410" y="1104899"/>
                    <a:pt x="2214156" y="1033821"/>
                    <a:pt x="1900837" y="1101263"/>
                  </a:cubicBezTo>
                  <a:cubicBezTo>
                    <a:pt x="1587518" y="1168705"/>
                    <a:pt x="1564401" y="1047016"/>
                    <a:pt x="1425628" y="1101263"/>
                  </a:cubicBezTo>
                  <a:cubicBezTo>
                    <a:pt x="1286855" y="1155510"/>
                    <a:pt x="1067418" y="1088287"/>
                    <a:pt x="950419" y="1101263"/>
                  </a:cubicBezTo>
                  <a:cubicBezTo>
                    <a:pt x="833420" y="1114239"/>
                    <a:pt x="715439" y="1098108"/>
                    <a:pt x="565725" y="1101263"/>
                  </a:cubicBezTo>
                  <a:cubicBezTo>
                    <a:pt x="416011" y="1104418"/>
                    <a:pt x="165579" y="1056969"/>
                    <a:pt x="0" y="1101263"/>
                  </a:cubicBezTo>
                  <a:cubicBezTo>
                    <a:pt x="-50095" y="917732"/>
                    <a:pt x="53185" y="802197"/>
                    <a:pt x="0" y="561644"/>
                  </a:cubicBezTo>
                  <a:cubicBezTo>
                    <a:pt x="-53185" y="321091"/>
                    <a:pt x="18725" y="279749"/>
                    <a:pt x="0" y="0"/>
                  </a:cubicBezTo>
                  <a:close/>
                </a:path>
                <a:path w="9051606" h="1101263" stroke="0" extrusionOk="0">
                  <a:moveTo>
                    <a:pt x="0" y="0"/>
                  </a:moveTo>
                  <a:cubicBezTo>
                    <a:pt x="137297" y="-55312"/>
                    <a:pt x="317867" y="63208"/>
                    <a:pt x="565725" y="0"/>
                  </a:cubicBezTo>
                  <a:cubicBezTo>
                    <a:pt x="813584" y="-63208"/>
                    <a:pt x="1080350" y="9508"/>
                    <a:pt x="1312483" y="0"/>
                  </a:cubicBezTo>
                  <a:cubicBezTo>
                    <a:pt x="1544616" y="-9508"/>
                    <a:pt x="1817832" y="58148"/>
                    <a:pt x="1968724" y="0"/>
                  </a:cubicBezTo>
                  <a:cubicBezTo>
                    <a:pt x="2119616" y="-58148"/>
                    <a:pt x="2129640" y="2976"/>
                    <a:pt x="2262902" y="0"/>
                  </a:cubicBezTo>
                  <a:cubicBezTo>
                    <a:pt x="2396164" y="-2976"/>
                    <a:pt x="2644286" y="31267"/>
                    <a:pt x="2919143" y="0"/>
                  </a:cubicBezTo>
                  <a:cubicBezTo>
                    <a:pt x="3194000" y="-31267"/>
                    <a:pt x="3454834" y="32564"/>
                    <a:pt x="3665900" y="0"/>
                  </a:cubicBezTo>
                  <a:cubicBezTo>
                    <a:pt x="3876966" y="-32564"/>
                    <a:pt x="3950265" y="28257"/>
                    <a:pt x="4141110" y="0"/>
                  </a:cubicBezTo>
                  <a:cubicBezTo>
                    <a:pt x="4331955" y="-28257"/>
                    <a:pt x="4314685" y="26974"/>
                    <a:pt x="4435287" y="0"/>
                  </a:cubicBezTo>
                  <a:cubicBezTo>
                    <a:pt x="4555889" y="-26974"/>
                    <a:pt x="4879914" y="38087"/>
                    <a:pt x="5182044" y="0"/>
                  </a:cubicBezTo>
                  <a:cubicBezTo>
                    <a:pt x="5484174" y="-38087"/>
                    <a:pt x="5717499" y="44537"/>
                    <a:pt x="5928802" y="0"/>
                  </a:cubicBezTo>
                  <a:cubicBezTo>
                    <a:pt x="6140105" y="-44537"/>
                    <a:pt x="6456269" y="60927"/>
                    <a:pt x="6675559" y="0"/>
                  </a:cubicBezTo>
                  <a:cubicBezTo>
                    <a:pt x="6894849" y="-60927"/>
                    <a:pt x="7019446" y="1463"/>
                    <a:pt x="7150769" y="0"/>
                  </a:cubicBezTo>
                  <a:cubicBezTo>
                    <a:pt x="7282092" y="-1463"/>
                    <a:pt x="7434516" y="25618"/>
                    <a:pt x="7625978" y="0"/>
                  </a:cubicBezTo>
                  <a:cubicBezTo>
                    <a:pt x="7817440" y="-25618"/>
                    <a:pt x="8125532" y="24299"/>
                    <a:pt x="8372736" y="0"/>
                  </a:cubicBezTo>
                  <a:cubicBezTo>
                    <a:pt x="8619940" y="-24299"/>
                    <a:pt x="8803544" y="44509"/>
                    <a:pt x="9051606" y="0"/>
                  </a:cubicBezTo>
                  <a:cubicBezTo>
                    <a:pt x="9109260" y="177762"/>
                    <a:pt x="9047627" y="295600"/>
                    <a:pt x="9051606" y="528606"/>
                  </a:cubicBezTo>
                  <a:cubicBezTo>
                    <a:pt x="9055585" y="761612"/>
                    <a:pt x="8983454" y="888108"/>
                    <a:pt x="9051606" y="1101263"/>
                  </a:cubicBezTo>
                  <a:cubicBezTo>
                    <a:pt x="8868664" y="1104992"/>
                    <a:pt x="8692996" y="1053569"/>
                    <a:pt x="8485881" y="1101263"/>
                  </a:cubicBezTo>
                  <a:cubicBezTo>
                    <a:pt x="8278767" y="1148957"/>
                    <a:pt x="8000423" y="1082397"/>
                    <a:pt x="7739123" y="1101263"/>
                  </a:cubicBezTo>
                  <a:cubicBezTo>
                    <a:pt x="7477823" y="1120129"/>
                    <a:pt x="7328145" y="1079117"/>
                    <a:pt x="6992366" y="1101263"/>
                  </a:cubicBezTo>
                  <a:cubicBezTo>
                    <a:pt x="6656587" y="1123409"/>
                    <a:pt x="6616945" y="1026084"/>
                    <a:pt x="6245608" y="1101263"/>
                  </a:cubicBezTo>
                  <a:cubicBezTo>
                    <a:pt x="5874271" y="1176442"/>
                    <a:pt x="5974540" y="1078525"/>
                    <a:pt x="5770399" y="1101263"/>
                  </a:cubicBezTo>
                  <a:cubicBezTo>
                    <a:pt x="5566258" y="1124001"/>
                    <a:pt x="5541396" y="1075789"/>
                    <a:pt x="5385706" y="1101263"/>
                  </a:cubicBezTo>
                  <a:cubicBezTo>
                    <a:pt x="5230016" y="1126737"/>
                    <a:pt x="5173560" y="1091928"/>
                    <a:pt x="5091528" y="1101263"/>
                  </a:cubicBezTo>
                  <a:cubicBezTo>
                    <a:pt x="5009496" y="1110598"/>
                    <a:pt x="4881521" y="1074460"/>
                    <a:pt x="4706835" y="1101263"/>
                  </a:cubicBezTo>
                  <a:cubicBezTo>
                    <a:pt x="4532149" y="1128066"/>
                    <a:pt x="4198980" y="1041404"/>
                    <a:pt x="4050594" y="1101263"/>
                  </a:cubicBezTo>
                  <a:cubicBezTo>
                    <a:pt x="3902208" y="1161122"/>
                    <a:pt x="3777755" y="1060839"/>
                    <a:pt x="3665900" y="1101263"/>
                  </a:cubicBezTo>
                  <a:cubicBezTo>
                    <a:pt x="3554045" y="1141687"/>
                    <a:pt x="3434545" y="1074537"/>
                    <a:pt x="3281207" y="1101263"/>
                  </a:cubicBezTo>
                  <a:cubicBezTo>
                    <a:pt x="3127869" y="1127989"/>
                    <a:pt x="2911351" y="1097217"/>
                    <a:pt x="2805998" y="1101263"/>
                  </a:cubicBezTo>
                  <a:cubicBezTo>
                    <a:pt x="2700645" y="1105309"/>
                    <a:pt x="2581868" y="1088500"/>
                    <a:pt x="2511821" y="1101263"/>
                  </a:cubicBezTo>
                  <a:cubicBezTo>
                    <a:pt x="2441774" y="1114026"/>
                    <a:pt x="2118498" y="1098840"/>
                    <a:pt x="1765063" y="1101263"/>
                  </a:cubicBezTo>
                  <a:cubicBezTo>
                    <a:pt x="1411628" y="1103686"/>
                    <a:pt x="1467082" y="1092732"/>
                    <a:pt x="1380370" y="1101263"/>
                  </a:cubicBezTo>
                  <a:cubicBezTo>
                    <a:pt x="1293658" y="1109794"/>
                    <a:pt x="923858" y="1043304"/>
                    <a:pt x="633612" y="1101263"/>
                  </a:cubicBezTo>
                  <a:cubicBezTo>
                    <a:pt x="343366" y="1159222"/>
                    <a:pt x="315418" y="1073101"/>
                    <a:pt x="0" y="1101263"/>
                  </a:cubicBezTo>
                  <a:cubicBezTo>
                    <a:pt x="-43574" y="845521"/>
                    <a:pt x="28479" y="760135"/>
                    <a:pt x="0" y="539619"/>
                  </a:cubicBezTo>
                  <a:cubicBezTo>
                    <a:pt x="-28479" y="319103"/>
                    <a:pt x="13901" y="189399"/>
                    <a:pt x="0" y="0"/>
                  </a:cubicBezTo>
                  <a:close/>
                </a:path>
              </a:pathLst>
            </a:custGeom>
            <a:ln>
              <a:solidFill>
                <a:srgbClr val="002D61"/>
              </a:solidFill>
              <a:extLst>
                <a:ext uri="{C807C97D-BFC1-408E-A445-0C87EB9F89A2}">
                  <ask:lineSketchStyleProps xmlns:ask="http://schemas.microsoft.com/office/drawing/2018/sketchyshapes" sd="962310086">
                    <a:prstGeom prst="rect">
                      <a:avLst/>
                    </a:prstGeom>
                    <ask:type>
                      <ask:lineSketchScribble/>
                    </ask:type>
                  </ask:lineSketchStyleProps>
                </a:ext>
              </a:extLst>
            </a:ln>
          </p:spPr>
        </p:pic>
        <p:sp>
          <p:nvSpPr>
            <p:cNvPr id="8" name="Rectangle 7">
              <a:extLst>
                <a:ext uri="{FF2B5EF4-FFF2-40B4-BE49-F238E27FC236}">
                  <a16:creationId xmlns:a16="http://schemas.microsoft.com/office/drawing/2014/main" id="{1336DE9A-A17C-0A44-9E8E-0A70E0B977A1}"/>
                </a:ext>
              </a:extLst>
            </p:cNvPr>
            <p:cNvSpPr/>
            <p:nvPr/>
          </p:nvSpPr>
          <p:spPr>
            <a:xfrm>
              <a:off x="6941566" y="4807296"/>
              <a:ext cx="212846" cy="272279"/>
            </a:xfrm>
            <a:prstGeom prst="rect">
              <a:avLst/>
            </a:prstGeom>
            <a:solidFill>
              <a:srgbClr val="9558B2">
                <a:alpha val="61000"/>
              </a:srgb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Rectangle 8">
              <a:extLst>
                <a:ext uri="{FF2B5EF4-FFF2-40B4-BE49-F238E27FC236}">
                  <a16:creationId xmlns:a16="http://schemas.microsoft.com/office/drawing/2014/main" id="{5DED7A31-70AD-C2B1-34C6-B783772F4F0B}"/>
                </a:ext>
              </a:extLst>
            </p:cNvPr>
            <p:cNvSpPr/>
            <p:nvPr/>
          </p:nvSpPr>
          <p:spPr>
            <a:xfrm>
              <a:off x="7154412" y="4532294"/>
              <a:ext cx="3099522" cy="830425"/>
            </a:xfrm>
            <a:prstGeom prst="rect">
              <a:avLst/>
            </a:prstGeom>
            <a:solidFill>
              <a:schemeClr val="accent5">
                <a:alpha val="50000"/>
              </a:schemeClr>
            </a:solidFill>
            <a:ln>
              <a:solidFill>
                <a:schemeClr val="accent2"/>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sp>
        <p:nvSpPr>
          <p:cNvPr id="11" name="TextBox 10">
            <a:extLst>
              <a:ext uri="{FF2B5EF4-FFF2-40B4-BE49-F238E27FC236}">
                <a16:creationId xmlns:a16="http://schemas.microsoft.com/office/drawing/2014/main" id="{587261F6-15AD-5D26-D9AC-EB05983860B8}"/>
              </a:ext>
            </a:extLst>
          </p:cNvPr>
          <p:cNvSpPr txBox="1"/>
          <p:nvPr/>
        </p:nvSpPr>
        <p:spPr>
          <a:xfrm>
            <a:off x="2698928" y="1189321"/>
            <a:ext cx="6820678" cy="707886"/>
          </a:xfrm>
          <a:prstGeom prst="rect">
            <a:avLst/>
          </a:prstGeom>
          <a:noFill/>
        </p:spPr>
        <p:txBody>
          <a:bodyPr wrap="square" rtlCol="0">
            <a:spAutoFit/>
          </a:bodyPr>
          <a:lstStyle/>
          <a:p>
            <a:r>
              <a:rPr lang="en-US" sz="2000">
                <a:solidFill>
                  <a:schemeClr val="bg1"/>
                </a:solidFill>
              </a:rPr>
              <a:t>The cost of replacing the Boolean Constraints with the SCD </a:t>
            </a:r>
            <a:r>
              <a:rPr lang="en-US" sz="2000">
                <a:solidFill>
                  <a:srgbClr val="92D050"/>
                </a:solidFill>
              </a:rPr>
              <a:t>Green Box</a:t>
            </a:r>
            <a:r>
              <a:rPr lang="en-US" sz="2000">
                <a:solidFill>
                  <a:schemeClr val="bg1"/>
                </a:solidFill>
              </a:rPr>
              <a:t> term for avoiding SCD.</a:t>
            </a:r>
          </a:p>
        </p:txBody>
      </p:sp>
    </p:spTree>
    <p:extLst>
      <p:ext uri="{BB962C8B-B14F-4D97-AF65-F5344CB8AC3E}">
        <p14:creationId xmlns:p14="http://schemas.microsoft.com/office/powerpoint/2010/main" val="211570350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686834" y="1153572"/>
            <a:ext cx="3200400" cy="4461163"/>
          </a:xfrm>
        </p:spPr>
        <p:txBody>
          <a:bodyPr vert="horz" lIns="91440" tIns="45720" rIns="91440" bIns="45720" rtlCol="0" anchor="ctr">
            <a:normAutofit/>
          </a:bodyPr>
          <a:lstStyle/>
          <a:p>
            <a:r>
              <a:rPr lang="en-US" sz="4400" kern="1200">
                <a:solidFill>
                  <a:srgbClr val="FFFFFF"/>
                </a:solidFill>
                <a:latin typeface="+mj-lt"/>
                <a:ea typeface="+mj-ea"/>
                <a:cs typeface="+mj-cs"/>
              </a:rPr>
              <a:t>Reference of Notation</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4" name="Picture 3">
            <a:extLst>
              <a:ext uri="{FF2B5EF4-FFF2-40B4-BE49-F238E27FC236}">
                <a16:creationId xmlns:a16="http://schemas.microsoft.com/office/drawing/2014/main" id="{CDC4F6F3-4C39-173E-F12D-19ACFC90012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484710" y="1089628"/>
            <a:ext cx="6347051" cy="5566528"/>
          </a:xfrm>
          <a:prstGeom prst="rect">
            <a:avLst/>
          </a:prstGeom>
          <a:ln>
            <a:solidFill>
              <a:srgbClr val="002D61"/>
            </a:solidFill>
          </a:ln>
        </p:spPr>
      </p:pic>
    </p:spTree>
    <p:extLst>
      <p:ext uri="{BB962C8B-B14F-4D97-AF65-F5344CB8AC3E}">
        <p14:creationId xmlns:p14="http://schemas.microsoft.com/office/powerpoint/2010/main" val="405892957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686834" y="1153572"/>
            <a:ext cx="3200400" cy="4461163"/>
          </a:xfrm>
        </p:spPr>
        <p:txBody>
          <a:bodyPr vert="horz" lIns="91440" tIns="45720" rIns="91440" bIns="45720" rtlCol="0" anchor="ctr">
            <a:normAutofit/>
          </a:bodyPr>
          <a:lstStyle/>
          <a:p>
            <a:r>
              <a:rPr lang="en-US" sz="4400" kern="1200">
                <a:solidFill>
                  <a:srgbClr val="FFFFFF"/>
                </a:solidFill>
                <a:latin typeface="+mj-lt"/>
                <a:ea typeface="+mj-ea"/>
                <a:cs typeface="+mj-cs"/>
              </a:rPr>
              <a:t>Reference of Notation</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34727" y="68746"/>
            <a:ext cx="8417379" cy="374877"/>
          </a:xfrm>
          <a:solidFill>
            <a:srgbClr val="002D61"/>
          </a:solidFill>
        </p:spPr>
        <p:txBody>
          <a:bodyPr/>
          <a:lstStyle/>
          <a:p>
            <a:pPr marL="0" indent="0">
              <a:buNone/>
            </a:pPr>
            <a:r>
              <a:rPr lang="en-US"/>
              <a:t>Helpful for clarifying any variable in the optimization formulations.</a:t>
            </a:r>
          </a:p>
        </p:txBody>
      </p:sp>
      <p:pic>
        <p:nvPicPr>
          <p:cNvPr id="7" name="Picture 6">
            <a:extLst>
              <a:ext uri="{FF2B5EF4-FFF2-40B4-BE49-F238E27FC236}">
                <a16:creationId xmlns:a16="http://schemas.microsoft.com/office/drawing/2014/main" id="{D3F6C420-3EAF-98D1-C7E8-C9F3692495A7}"/>
              </a:ext>
            </a:extLst>
          </p:cNvPr>
          <p:cNvPicPr>
            <a:picLocks noChangeAspect="1"/>
          </p:cNvPicPr>
          <p:nvPr/>
        </p:nvPicPr>
        <p:blipFill>
          <a:blip r:embed="rId2"/>
          <a:stretch>
            <a:fillRect/>
          </a:stretch>
        </p:blipFill>
        <p:spPr>
          <a:xfrm>
            <a:off x="6291943" y="499041"/>
            <a:ext cx="4720327" cy="5600731"/>
          </a:xfrm>
          <a:prstGeom prst="rect">
            <a:avLst/>
          </a:prstGeom>
          <a:ln>
            <a:solidFill>
              <a:schemeClr val="accent2"/>
            </a:solidFill>
            <a:extLst>
              <a:ext uri="{C807C97D-BFC1-408E-A445-0C87EB9F89A2}">
                <ask:lineSketchStyleProps xmlns:ask="http://schemas.microsoft.com/office/drawing/2018/sketchyshapes" sd="1948515457">
                  <a:custGeom>
                    <a:avLst/>
                    <a:gdLst>
                      <a:gd name="connsiteX0" fmla="*/ 0 w 3869445"/>
                      <a:gd name="connsiteY0" fmla="*/ 0 h 4591148"/>
                      <a:gd name="connsiteX1" fmla="*/ 552778 w 3869445"/>
                      <a:gd name="connsiteY1" fmla="*/ 0 h 4591148"/>
                      <a:gd name="connsiteX2" fmla="*/ 1105556 w 3869445"/>
                      <a:gd name="connsiteY2" fmla="*/ 0 h 4591148"/>
                      <a:gd name="connsiteX3" fmla="*/ 1580945 w 3869445"/>
                      <a:gd name="connsiteY3" fmla="*/ 0 h 4591148"/>
                      <a:gd name="connsiteX4" fmla="*/ 2133723 w 3869445"/>
                      <a:gd name="connsiteY4" fmla="*/ 0 h 4591148"/>
                      <a:gd name="connsiteX5" fmla="*/ 2570417 w 3869445"/>
                      <a:gd name="connsiteY5" fmla="*/ 0 h 4591148"/>
                      <a:gd name="connsiteX6" fmla="*/ 3084500 w 3869445"/>
                      <a:gd name="connsiteY6" fmla="*/ 0 h 4591148"/>
                      <a:gd name="connsiteX7" fmla="*/ 3869445 w 3869445"/>
                      <a:gd name="connsiteY7" fmla="*/ 0 h 4591148"/>
                      <a:gd name="connsiteX8" fmla="*/ 3869445 w 3869445"/>
                      <a:gd name="connsiteY8" fmla="*/ 436159 h 4591148"/>
                      <a:gd name="connsiteX9" fmla="*/ 3869445 w 3869445"/>
                      <a:gd name="connsiteY9" fmla="*/ 964141 h 4591148"/>
                      <a:gd name="connsiteX10" fmla="*/ 3869445 w 3869445"/>
                      <a:gd name="connsiteY10" fmla="*/ 1629858 h 4591148"/>
                      <a:gd name="connsiteX11" fmla="*/ 3869445 w 3869445"/>
                      <a:gd name="connsiteY11" fmla="*/ 2111928 h 4591148"/>
                      <a:gd name="connsiteX12" fmla="*/ 3869445 w 3869445"/>
                      <a:gd name="connsiteY12" fmla="*/ 2593999 h 4591148"/>
                      <a:gd name="connsiteX13" fmla="*/ 3869445 w 3869445"/>
                      <a:gd name="connsiteY13" fmla="*/ 3259715 h 4591148"/>
                      <a:gd name="connsiteX14" fmla="*/ 3869445 w 3869445"/>
                      <a:gd name="connsiteY14" fmla="*/ 3741786 h 4591148"/>
                      <a:gd name="connsiteX15" fmla="*/ 3869445 w 3869445"/>
                      <a:gd name="connsiteY15" fmla="*/ 4591148 h 4591148"/>
                      <a:gd name="connsiteX16" fmla="*/ 3355362 w 3869445"/>
                      <a:gd name="connsiteY16" fmla="*/ 4591148 h 4591148"/>
                      <a:gd name="connsiteX17" fmla="*/ 2763889 w 3869445"/>
                      <a:gd name="connsiteY17" fmla="*/ 4591148 h 4591148"/>
                      <a:gd name="connsiteX18" fmla="*/ 2172417 w 3869445"/>
                      <a:gd name="connsiteY18" fmla="*/ 4591148 h 4591148"/>
                      <a:gd name="connsiteX19" fmla="*/ 1658334 w 3869445"/>
                      <a:gd name="connsiteY19" fmla="*/ 4591148 h 4591148"/>
                      <a:gd name="connsiteX20" fmla="*/ 1028167 w 3869445"/>
                      <a:gd name="connsiteY20" fmla="*/ 4591148 h 4591148"/>
                      <a:gd name="connsiteX21" fmla="*/ 514083 w 3869445"/>
                      <a:gd name="connsiteY21" fmla="*/ 4591148 h 4591148"/>
                      <a:gd name="connsiteX22" fmla="*/ 0 w 3869445"/>
                      <a:gd name="connsiteY22" fmla="*/ 4591148 h 4591148"/>
                      <a:gd name="connsiteX23" fmla="*/ 0 w 3869445"/>
                      <a:gd name="connsiteY23" fmla="*/ 4063166 h 4591148"/>
                      <a:gd name="connsiteX24" fmla="*/ 0 w 3869445"/>
                      <a:gd name="connsiteY24" fmla="*/ 3581095 h 4591148"/>
                      <a:gd name="connsiteX25" fmla="*/ 0 w 3869445"/>
                      <a:gd name="connsiteY25" fmla="*/ 3053113 h 4591148"/>
                      <a:gd name="connsiteX26" fmla="*/ 0 w 3869445"/>
                      <a:gd name="connsiteY26" fmla="*/ 2387397 h 4591148"/>
                      <a:gd name="connsiteX27" fmla="*/ 0 w 3869445"/>
                      <a:gd name="connsiteY27" fmla="*/ 1859415 h 4591148"/>
                      <a:gd name="connsiteX28" fmla="*/ 0 w 3869445"/>
                      <a:gd name="connsiteY28" fmla="*/ 1377344 h 4591148"/>
                      <a:gd name="connsiteX29" fmla="*/ 0 w 3869445"/>
                      <a:gd name="connsiteY29" fmla="*/ 941185 h 4591148"/>
                      <a:gd name="connsiteX30" fmla="*/ 0 w 3869445"/>
                      <a:gd name="connsiteY30" fmla="*/ 0 h 4591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869445" h="4591148" fill="none" extrusionOk="0">
                        <a:moveTo>
                          <a:pt x="0" y="0"/>
                        </a:moveTo>
                        <a:cubicBezTo>
                          <a:pt x="119811" y="-1537"/>
                          <a:pt x="358581" y="8573"/>
                          <a:pt x="552778" y="0"/>
                        </a:cubicBezTo>
                        <a:cubicBezTo>
                          <a:pt x="746975" y="-8573"/>
                          <a:pt x="878007" y="58068"/>
                          <a:pt x="1105556" y="0"/>
                        </a:cubicBezTo>
                        <a:cubicBezTo>
                          <a:pt x="1333105" y="-58068"/>
                          <a:pt x="1400331" y="43337"/>
                          <a:pt x="1580945" y="0"/>
                        </a:cubicBezTo>
                        <a:cubicBezTo>
                          <a:pt x="1761559" y="-43337"/>
                          <a:pt x="1985899" y="31426"/>
                          <a:pt x="2133723" y="0"/>
                        </a:cubicBezTo>
                        <a:cubicBezTo>
                          <a:pt x="2281547" y="-31426"/>
                          <a:pt x="2363867" y="35483"/>
                          <a:pt x="2570417" y="0"/>
                        </a:cubicBezTo>
                        <a:cubicBezTo>
                          <a:pt x="2776967" y="-35483"/>
                          <a:pt x="2874218" y="18269"/>
                          <a:pt x="3084500" y="0"/>
                        </a:cubicBezTo>
                        <a:cubicBezTo>
                          <a:pt x="3294782" y="-18269"/>
                          <a:pt x="3701823" y="90946"/>
                          <a:pt x="3869445" y="0"/>
                        </a:cubicBezTo>
                        <a:cubicBezTo>
                          <a:pt x="3894827" y="173014"/>
                          <a:pt x="3852052" y="259032"/>
                          <a:pt x="3869445" y="436159"/>
                        </a:cubicBezTo>
                        <a:cubicBezTo>
                          <a:pt x="3886838" y="613286"/>
                          <a:pt x="3849319" y="803009"/>
                          <a:pt x="3869445" y="964141"/>
                        </a:cubicBezTo>
                        <a:cubicBezTo>
                          <a:pt x="3889571" y="1125273"/>
                          <a:pt x="3834262" y="1467797"/>
                          <a:pt x="3869445" y="1629858"/>
                        </a:cubicBezTo>
                        <a:cubicBezTo>
                          <a:pt x="3904628" y="1791919"/>
                          <a:pt x="3816889" y="1908224"/>
                          <a:pt x="3869445" y="2111928"/>
                        </a:cubicBezTo>
                        <a:cubicBezTo>
                          <a:pt x="3922001" y="2315632"/>
                          <a:pt x="3859774" y="2425267"/>
                          <a:pt x="3869445" y="2593999"/>
                        </a:cubicBezTo>
                        <a:cubicBezTo>
                          <a:pt x="3879116" y="2762731"/>
                          <a:pt x="3838403" y="3109385"/>
                          <a:pt x="3869445" y="3259715"/>
                        </a:cubicBezTo>
                        <a:cubicBezTo>
                          <a:pt x="3900487" y="3410045"/>
                          <a:pt x="3838843" y="3507015"/>
                          <a:pt x="3869445" y="3741786"/>
                        </a:cubicBezTo>
                        <a:cubicBezTo>
                          <a:pt x="3900047" y="3976557"/>
                          <a:pt x="3863146" y="4246724"/>
                          <a:pt x="3869445" y="4591148"/>
                        </a:cubicBezTo>
                        <a:cubicBezTo>
                          <a:pt x="3685746" y="4647971"/>
                          <a:pt x="3563503" y="4539209"/>
                          <a:pt x="3355362" y="4591148"/>
                        </a:cubicBezTo>
                        <a:cubicBezTo>
                          <a:pt x="3147221" y="4643087"/>
                          <a:pt x="3047756" y="4546598"/>
                          <a:pt x="2763889" y="4591148"/>
                        </a:cubicBezTo>
                        <a:cubicBezTo>
                          <a:pt x="2480022" y="4635698"/>
                          <a:pt x="2449602" y="4566703"/>
                          <a:pt x="2172417" y="4591148"/>
                        </a:cubicBezTo>
                        <a:cubicBezTo>
                          <a:pt x="1895232" y="4615593"/>
                          <a:pt x="1786091" y="4551456"/>
                          <a:pt x="1658334" y="4591148"/>
                        </a:cubicBezTo>
                        <a:cubicBezTo>
                          <a:pt x="1530577" y="4630840"/>
                          <a:pt x="1197579" y="4554334"/>
                          <a:pt x="1028167" y="4591148"/>
                        </a:cubicBezTo>
                        <a:cubicBezTo>
                          <a:pt x="858755" y="4627962"/>
                          <a:pt x="631650" y="4558608"/>
                          <a:pt x="514083" y="4591148"/>
                        </a:cubicBezTo>
                        <a:cubicBezTo>
                          <a:pt x="396516" y="4623688"/>
                          <a:pt x="209855" y="4580330"/>
                          <a:pt x="0" y="4591148"/>
                        </a:cubicBezTo>
                        <a:cubicBezTo>
                          <a:pt x="-39457" y="4364073"/>
                          <a:pt x="57424" y="4241005"/>
                          <a:pt x="0" y="4063166"/>
                        </a:cubicBezTo>
                        <a:cubicBezTo>
                          <a:pt x="-57424" y="3885327"/>
                          <a:pt x="43952" y="3713477"/>
                          <a:pt x="0" y="3581095"/>
                        </a:cubicBezTo>
                        <a:cubicBezTo>
                          <a:pt x="-43952" y="3448713"/>
                          <a:pt x="62644" y="3182494"/>
                          <a:pt x="0" y="3053113"/>
                        </a:cubicBezTo>
                        <a:cubicBezTo>
                          <a:pt x="-62644" y="2923732"/>
                          <a:pt x="48236" y="2668195"/>
                          <a:pt x="0" y="2387397"/>
                        </a:cubicBezTo>
                        <a:cubicBezTo>
                          <a:pt x="-48236" y="2106599"/>
                          <a:pt x="45242" y="2003119"/>
                          <a:pt x="0" y="1859415"/>
                        </a:cubicBezTo>
                        <a:cubicBezTo>
                          <a:pt x="-45242" y="1715711"/>
                          <a:pt x="17798" y="1616676"/>
                          <a:pt x="0" y="1377344"/>
                        </a:cubicBezTo>
                        <a:cubicBezTo>
                          <a:pt x="-17798" y="1138012"/>
                          <a:pt x="21326" y="1129059"/>
                          <a:pt x="0" y="941185"/>
                        </a:cubicBezTo>
                        <a:cubicBezTo>
                          <a:pt x="-21326" y="753311"/>
                          <a:pt x="73779" y="337206"/>
                          <a:pt x="0" y="0"/>
                        </a:cubicBezTo>
                        <a:close/>
                      </a:path>
                      <a:path w="3869445" h="4591148" stroke="0" extrusionOk="0">
                        <a:moveTo>
                          <a:pt x="0" y="0"/>
                        </a:moveTo>
                        <a:cubicBezTo>
                          <a:pt x="160319" y="-17010"/>
                          <a:pt x="346433" y="5468"/>
                          <a:pt x="552778" y="0"/>
                        </a:cubicBezTo>
                        <a:cubicBezTo>
                          <a:pt x="759123" y="-5468"/>
                          <a:pt x="857656" y="24329"/>
                          <a:pt x="989472" y="0"/>
                        </a:cubicBezTo>
                        <a:cubicBezTo>
                          <a:pt x="1121288" y="-24329"/>
                          <a:pt x="1339136" y="38644"/>
                          <a:pt x="1464861" y="0"/>
                        </a:cubicBezTo>
                        <a:cubicBezTo>
                          <a:pt x="1590586" y="-38644"/>
                          <a:pt x="1832986" y="59026"/>
                          <a:pt x="2095028" y="0"/>
                        </a:cubicBezTo>
                        <a:cubicBezTo>
                          <a:pt x="2357070" y="-59026"/>
                          <a:pt x="2433996" y="8500"/>
                          <a:pt x="2647806" y="0"/>
                        </a:cubicBezTo>
                        <a:cubicBezTo>
                          <a:pt x="2861616" y="-8500"/>
                          <a:pt x="2960893" y="1240"/>
                          <a:pt x="3161889" y="0"/>
                        </a:cubicBezTo>
                        <a:cubicBezTo>
                          <a:pt x="3362885" y="-1240"/>
                          <a:pt x="3717585" y="16050"/>
                          <a:pt x="3869445" y="0"/>
                        </a:cubicBezTo>
                        <a:cubicBezTo>
                          <a:pt x="3910095" y="217505"/>
                          <a:pt x="3867322" y="292197"/>
                          <a:pt x="3869445" y="527982"/>
                        </a:cubicBezTo>
                        <a:cubicBezTo>
                          <a:pt x="3871568" y="763767"/>
                          <a:pt x="3863286" y="781499"/>
                          <a:pt x="3869445" y="964141"/>
                        </a:cubicBezTo>
                        <a:cubicBezTo>
                          <a:pt x="3875604" y="1146783"/>
                          <a:pt x="3833159" y="1261715"/>
                          <a:pt x="3869445" y="1446212"/>
                        </a:cubicBezTo>
                        <a:cubicBezTo>
                          <a:pt x="3905731" y="1630709"/>
                          <a:pt x="3845825" y="1775357"/>
                          <a:pt x="3869445" y="1882371"/>
                        </a:cubicBezTo>
                        <a:cubicBezTo>
                          <a:pt x="3893065" y="1989385"/>
                          <a:pt x="3820111" y="2207514"/>
                          <a:pt x="3869445" y="2318530"/>
                        </a:cubicBezTo>
                        <a:cubicBezTo>
                          <a:pt x="3918779" y="2429546"/>
                          <a:pt x="3846146" y="2611337"/>
                          <a:pt x="3869445" y="2892423"/>
                        </a:cubicBezTo>
                        <a:cubicBezTo>
                          <a:pt x="3892744" y="3173509"/>
                          <a:pt x="3842282" y="3334449"/>
                          <a:pt x="3869445" y="3558140"/>
                        </a:cubicBezTo>
                        <a:cubicBezTo>
                          <a:pt x="3896608" y="3781831"/>
                          <a:pt x="3838920" y="3777155"/>
                          <a:pt x="3869445" y="3994299"/>
                        </a:cubicBezTo>
                        <a:cubicBezTo>
                          <a:pt x="3899970" y="4211443"/>
                          <a:pt x="3865808" y="4317601"/>
                          <a:pt x="3869445" y="4591148"/>
                        </a:cubicBezTo>
                        <a:cubicBezTo>
                          <a:pt x="3755423" y="4635691"/>
                          <a:pt x="3629675" y="4554113"/>
                          <a:pt x="3432750" y="4591148"/>
                        </a:cubicBezTo>
                        <a:cubicBezTo>
                          <a:pt x="3235825" y="4628183"/>
                          <a:pt x="3111223" y="4554330"/>
                          <a:pt x="2918667" y="4591148"/>
                        </a:cubicBezTo>
                        <a:cubicBezTo>
                          <a:pt x="2726111" y="4627966"/>
                          <a:pt x="2615166" y="4590428"/>
                          <a:pt x="2327195" y="4591148"/>
                        </a:cubicBezTo>
                        <a:cubicBezTo>
                          <a:pt x="2039224" y="4591868"/>
                          <a:pt x="1923091" y="4575303"/>
                          <a:pt x="1774417" y="4591148"/>
                        </a:cubicBezTo>
                        <a:cubicBezTo>
                          <a:pt x="1625743" y="4606993"/>
                          <a:pt x="1312672" y="4584955"/>
                          <a:pt x="1182945" y="4591148"/>
                        </a:cubicBezTo>
                        <a:cubicBezTo>
                          <a:pt x="1053218" y="4597341"/>
                          <a:pt x="853044" y="4531395"/>
                          <a:pt x="668861" y="4591148"/>
                        </a:cubicBezTo>
                        <a:cubicBezTo>
                          <a:pt x="484678" y="4650901"/>
                          <a:pt x="187628" y="4527430"/>
                          <a:pt x="0" y="4591148"/>
                        </a:cubicBezTo>
                        <a:cubicBezTo>
                          <a:pt x="-31268" y="4457483"/>
                          <a:pt x="50543" y="4290479"/>
                          <a:pt x="0" y="4154989"/>
                        </a:cubicBezTo>
                        <a:cubicBezTo>
                          <a:pt x="-50543" y="4019499"/>
                          <a:pt x="29971" y="3899444"/>
                          <a:pt x="0" y="3672918"/>
                        </a:cubicBezTo>
                        <a:cubicBezTo>
                          <a:pt x="-29971" y="3446392"/>
                          <a:pt x="54228" y="3331128"/>
                          <a:pt x="0" y="3190848"/>
                        </a:cubicBezTo>
                        <a:cubicBezTo>
                          <a:pt x="-54228" y="3050568"/>
                          <a:pt x="49351" y="2844712"/>
                          <a:pt x="0" y="2525131"/>
                        </a:cubicBezTo>
                        <a:cubicBezTo>
                          <a:pt x="-49351" y="2205550"/>
                          <a:pt x="21984" y="2207681"/>
                          <a:pt x="0" y="1951238"/>
                        </a:cubicBezTo>
                        <a:cubicBezTo>
                          <a:pt x="-21984" y="1694795"/>
                          <a:pt x="20984" y="1604771"/>
                          <a:pt x="0" y="1423256"/>
                        </a:cubicBezTo>
                        <a:cubicBezTo>
                          <a:pt x="-20984" y="1241741"/>
                          <a:pt x="21807" y="1103209"/>
                          <a:pt x="0" y="941185"/>
                        </a:cubicBezTo>
                        <a:cubicBezTo>
                          <a:pt x="-21807" y="779161"/>
                          <a:pt x="68751" y="456962"/>
                          <a:pt x="0" y="0"/>
                        </a:cubicBezTo>
                        <a:close/>
                      </a:path>
                    </a:pathLst>
                  </a:custGeom>
                  <ask:type>
                    <ask:lineSketchNone/>
                  </ask:type>
                </ask:lineSketchStyleProps>
              </a:ext>
            </a:extLst>
          </a:ln>
        </p:spPr>
      </p:pic>
    </p:spTree>
    <p:extLst>
      <p:ext uri="{BB962C8B-B14F-4D97-AF65-F5344CB8AC3E}">
        <p14:creationId xmlns:p14="http://schemas.microsoft.com/office/powerpoint/2010/main" val="10588499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4" name="Rectangle 26">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9B468E6-F4DA-5542-6098-733916110612}"/>
              </a:ext>
            </a:extLst>
          </p:cNvPr>
          <p:cNvSpPr>
            <a:spLocks noGrp="1"/>
          </p:cNvSpPr>
          <p:nvPr>
            <p:ph type="title"/>
          </p:nvPr>
        </p:nvSpPr>
        <p:spPr>
          <a:xfrm>
            <a:off x="630936" y="639520"/>
            <a:ext cx="3429000" cy="1719072"/>
          </a:xfrm>
        </p:spPr>
        <p:txBody>
          <a:bodyPr vert="horz" lIns="91440" tIns="45720" rIns="91440" bIns="45720" rtlCol="0" anchor="b">
            <a:normAutofit/>
          </a:bodyPr>
          <a:lstStyle/>
          <a:p>
            <a:r>
              <a:rPr lang="en-US" sz="3800" kern="1200">
                <a:solidFill>
                  <a:schemeClr val="tx1"/>
                </a:solidFill>
                <a:latin typeface="+mj-lt"/>
                <a:ea typeface="+mj-ea"/>
                <a:cs typeface="+mj-cs"/>
              </a:rPr>
              <a:t>Battery Models Used in Various Papers</a:t>
            </a:r>
          </a:p>
        </p:txBody>
      </p:sp>
      <p:sp>
        <p:nvSpPr>
          <p:cNvPr id="55"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993D0E55-28C8-C62B-315A-A76FE2FD6449}"/>
              </a:ext>
            </a:extLst>
          </p:cNvPr>
          <p:cNvSpPr txBox="1">
            <a:spLocks/>
          </p:cNvSpPr>
          <p:nvPr/>
        </p:nvSpPr>
        <p:spPr>
          <a:xfrm>
            <a:off x="630936" y="2807208"/>
            <a:ext cx="3429000" cy="1692201"/>
          </a:xfrm>
          <a:prstGeom prst="rect">
            <a:avLst/>
          </a:prstGeom>
          <a:ln>
            <a:solidFill>
              <a:srgbClr val="92D050"/>
            </a:solidFill>
          </a:ln>
        </p:spPr>
        <p:txBody>
          <a:bodyPr vert="horz" lIns="91440" tIns="45720" rIns="91440" bIns="45720" rtlCol="0" anchor="t" anchorCtr="0">
            <a:normAutofit/>
          </a:bodyPr>
          <a:lstStyle>
            <a:lvl1pPr algn="l" defTabSz="914400" rtl="0" eaLnBrk="1" latinLnBrk="0" hangingPunct="1">
              <a:lnSpc>
                <a:spcPct val="90000"/>
              </a:lnSpc>
              <a:spcBef>
                <a:spcPct val="0"/>
              </a:spcBef>
              <a:buNone/>
              <a:defRPr sz="4000" b="1" kern="1200">
                <a:solidFill>
                  <a:schemeClr val="bg1"/>
                </a:solidFill>
                <a:latin typeface="Corbel" panose="020B0503020204020204" pitchFamily="34" charset="0"/>
                <a:ea typeface="+mj-ea"/>
                <a:cs typeface="+mj-cs"/>
              </a:defRPr>
            </a:lvl1pPr>
          </a:lstStyle>
          <a:p>
            <a:pPr>
              <a:spcAft>
                <a:spcPts val="600"/>
              </a:spcAft>
            </a:pPr>
            <a:r>
              <a:rPr lang="en-US" sz="2200" b="0">
                <a:solidFill>
                  <a:schemeClr val="tx1"/>
                </a:solidFill>
                <a:latin typeface="Times New Roman" panose="02020603050405020304" pitchFamily="18" charset="0"/>
                <a:ea typeface="+mn-ea"/>
                <a:cs typeface="Times New Roman" panose="02020603050405020304" pitchFamily="18" charset="0"/>
              </a:rPr>
              <a:t>Large Scale Multi-Period Optimal Power Flow With Energy Storage Systems Using Differential Dynamic Programming</a:t>
            </a:r>
          </a:p>
        </p:txBody>
      </p:sp>
      <p:pic>
        <p:nvPicPr>
          <p:cNvPr id="5" name="Content Placeholder 4">
            <a:extLst>
              <a:ext uri="{FF2B5EF4-FFF2-40B4-BE49-F238E27FC236}">
                <a16:creationId xmlns:a16="http://schemas.microsoft.com/office/drawing/2014/main" id="{01D6C29C-2370-F074-8EE0-F030C00C7742}"/>
              </a:ext>
            </a:extLst>
          </p:cNvPr>
          <p:cNvPicPr>
            <a:picLocks noGrp="1" noChangeAspect="1"/>
          </p:cNvPicPr>
          <p:nvPr>
            <p:ph idx="1"/>
          </p:nvPr>
        </p:nvPicPr>
        <p:blipFill>
          <a:blip r:embed="rId2"/>
          <a:stretch>
            <a:fillRect/>
          </a:stretch>
        </p:blipFill>
        <p:spPr>
          <a:xfrm>
            <a:off x="4541651" y="531914"/>
            <a:ext cx="6903720" cy="2174672"/>
          </a:xfrm>
          <a:prstGeom prst="rect">
            <a:avLst/>
          </a:prstGeom>
          <a:ln>
            <a:solidFill>
              <a:srgbClr val="92D050"/>
            </a:solidFill>
          </a:ln>
        </p:spPr>
      </p:pic>
      <p:grpSp>
        <p:nvGrpSpPr>
          <p:cNvPr id="12" name="Group 11">
            <a:extLst>
              <a:ext uri="{FF2B5EF4-FFF2-40B4-BE49-F238E27FC236}">
                <a16:creationId xmlns:a16="http://schemas.microsoft.com/office/drawing/2014/main" id="{00080FB3-8F3E-85E6-6C64-7E5AF8580A58}"/>
              </a:ext>
            </a:extLst>
          </p:cNvPr>
          <p:cNvGrpSpPr/>
          <p:nvPr/>
        </p:nvGrpSpPr>
        <p:grpSpPr>
          <a:xfrm>
            <a:off x="4776462" y="3093877"/>
            <a:ext cx="6515472" cy="2210108"/>
            <a:chOff x="4776462" y="3238500"/>
            <a:chExt cx="6515472" cy="2210108"/>
          </a:xfrm>
        </p:grpSpPr>
        <p:pic>
          <p:nvPicPr>
            <p:cNvPr id="8" name="Picture 7">
              <a:extLst>
                <a:ext uri="{FF2B5EF4-FFF2-40B4-BE49-F238E27FC236}">
                  <a16:creationId xmlns:a16="http://schemas.microsoft.com/office/drawing/2014/main" id="{E0CC8BCD-36D7-9463-8D20-7DDECB49B318}"/>
                </a:ext>
              </a:extLst>
            </p:cNvPr>
            <p:cNvPicPr>
              <a:picLocks noChangeAspect="1"/>
            </p:cNvPicPr>
            <p:nvPr/>
          </p:nvPicPr>
          <p:blipFill>
            <a:blip r:embed="rId3"/>
            <a:stretch>
              <a:fillRect/>
            </a:stretch>
          </p:blipFill>
          <p:spPr>
            <a:xfrm>
              <a:off x="4776462" y="3238500"/>
              <a:ext cx="4658375" cy="2210108"/>
            </a:xfrm>
            <a:prstGeom prst="rect">
              <a:avLst/>
            </a:prstGeom>
            <a:ln>
              <a:solidFill>
                <a:srgbClr val="92D050"/>
              </a:solidFill>
            </a:ln>
          </p:spPr>
        </p:pic>
        <p:pic>
          <p:nvPicPr>
            <p:cNvPr id="11" name="Picture 10">
              <a:extLst>
                <a:ext uri="{FF2B5EF4-FFF2-40B4-BE49-F238E27FC236}">
                  <a16:creationId xmlns:a16="http://schemas.microsoft.com/office/drawing/2014/main" id="{0C7878BD-3FED-2ABF-45F3-7E306609AB46}"/>
                </a:ext>
              </a:extLst>
            </p:cNvPr>
            <p:cNvPicPr>
              <a:picLocks noChangeAspect="1"/>
            </p:cNvPicPr>
            <p:nvPr/>
          </p:nvPicPr>
          <p:blipFill>
            <a:blip r:embed="rId4"/>
            <a:stretch>
              <a:fillRect/>
            </a:stretch>
          </p:blipFill>
          <p:spPr>
            <a:xfrm>
              <a:off x="10615565" y="3922783"/>
              <a:ext cx="676369" cy="457264"/>
            </a:xfrm>
            <a:prstGeom prst="rect">
              <a:avLst/>
            </a:prstGeom>
            <a:ln>
              <a:solidFill>
                <a:srgbClr val="92D050"/>
              </a:solidFill>
            </a:ln>
          </p:spPr>
        </p:pic>
      </p:grpSp>
      <p:pic>
        <p:nvPicPr>
          <p:cNvPr id="14" name="Picture 13">
            <a:extLst>
              <a:ext uri="{FF2B5EF4-FFF2-40B4-BE49-F238E27FC236}">
                <a16:creationId xmlns:a16="http://schemas.microsoft.com/office/drawing/2014/main" id="{CF9E4F23-9671-5259-EB67-9169DDE690EA}"/>
              </a:ext>
            </a:extLst>
          </p:cNvPr>
          <p:cNvPicPr>
            <a:picLocks noChangeAspect="1"/>
          </p:cNvPicPr>
          <p:nvPr/>
        </p:nvPicPr>
        <p:blipFill>
          <a:blip r:embed="rId5"/>
          <a:stretch>
            <a:fillRect/>
          </a:stretch>
        </p:blipFill>
        <p:spPr>
          <a:xfrm>
            <a:off x="4776462" y="5691277"/>
            <a:ext cx="5582429" cy="924054"/>
          </a:xfrm>
          <a:prstGeom prst="rect">
            <a:avLst/>
          </a:prstGeom>
          <a:ln>
            <a:solidFill>
              <a:srgbClr val="92D050"/>
            </a:solidFill>
          </a:ln>
        </p:spPr>
      </p:pic>
      <p:sp>
        <p:nvSpPr>
          <p:cNvPr id="26" name="Rectangle 25">
            <a:extLst>
              <a:ext uri="{FF2B5EF4-FFF2-40B4-BE49-F238E27FC236}">
                <a16:creationId xmlns:a16="http://schemas.microsoft.com/office/drawing/2014/main" id="{2B175FD5-A62E-C570-61F2-BC1FF7BCAAF8}"/>
              </a:ext>
            </a:extLst>
          </p:cNvPr>
          <p:cNvSpPr/>
          <p:nvPr/>
        </p:nvSpPr>
        <p:spPr>
          <a:xfrm>
            <a:off x="7248525" y="5848350"/>
            <a:ext cx="2186312" cy="600075"/>
          </a:xfrm>
          <a:prstGeom prst="rect">
            <a:avLst/>
          </a:prstGeom>
          <a:solidFill>
            <a:schemeClr val="accent5">
              <a:alpha val="50000"/>
            </a:schemeClr>
          </a:solidFill>
          <a:ln>
            <a:solidFill>
              <a:srgbClr val="9558B2"/>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4" name="Straight Arrow Connector 23">
            <a:extLst>
              <a:ext uri="{FF2B5EF4-FFF2-40B4-BE49-F238E27FC236}">
                <a16:creationId xmlns:a16="http://schemas.microsoft.com/office/drawing/2014/main" id="{EB3351FB-48C6-A234-0327-4F908757A172}"/>
              </a:ext>
            </a:extLst>
          </p:cNvPr>
          <p:cNvCxnSpPr>
            <a:cxnSpLocks/>
            <a:endCxn id="25" idx="1"/>
          </p:cNvCxnSpPr>
          <p:nvPr/>
        </p:nvCxnSpPr>
        <p:spPr>
          <a:xfrm flipV="1">
            <a:off x="8486775" y="5393748"/>
            <a:ext cx="1143389" cy="540327"/>
          </a:xfrm>
          <a:prstGeom prst="straightConnector1">
            <a:avLst/>
          </a:prstGeom>
          <a:ln>
            <a:solidFill>
              <a:srgbClr val="9558B2"/>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1A57F294-7580-E8B9-8064-D8070CE825A5}"/>
              </a:ext>
            </a:extLst>
          </p:cNvPr>
          <p:cNvSpPr txBox="1"/>
          <p:nvPr/>
        </p:nvSpPr>
        <p:spPr>
          <a:xfrm>
            <a:off x="9630164" y="4916694"/>
            <a:ext cx="2366509" cy="954107"/>
          </a:xfrm>
          <a:prstGeom prst="rect">
            <a:avLst/>
          </a:prstGeom>
          <a:solidFill>
            <a:schemeClr val="accent5">
              <a:alpha val="50000"/>
            </a:schemeClr>
          </a:solidFill>
          <a:ln>
            <a:solidFill>
              <a:srgbClr val="9558B2"/>
            </a:solidFill>
          </a:ln>
        </p:spPr>
        <p:style>
          <a:lnRef idx="0">
            <a:scrgbClr r="0" g="0" b="0"/>
          </a:lnRef>
          <a:fillRef idx="0">
            <a:scrgbClr r="0" g="0" b="0"/>
          </a:fillRef>
          <a:effectRef idx="0">
            <a:scrgbClr r="0" g="0" b="0"/>
          </a:effectRef>
          <a:fontRef idx="minor">
            <a:schemeClr val="lt1"/>
          </a:fontRef>
        </p:style>
        <p:txBody>
          <a:bodyPr wrap="square" rtlCol="0">
            <a:spAutoFit/>
          </a:bodyPr>
          <a:lstStyle/>
          <a:p>
            <a:r>
              <a:rPr lang="en-US" sz="1400">
                <a:solidFill>
                  <a:schemeClr val="tx1"/>
                </a:solidFill>
              </a:rPr>
              <a:t>Ensures Complementarity (i.e., ensures absence of SCD) without any additional boolean constraints.</a:t>
            </a:r>
          </a:p>
        </p:txBody>
      </p:sp>
      <p:cxnSp>
        <p:nvCxnSpPr>
          <p:cNvPr id="30" name="Straight Arrow Connector 29">
            <a:extLst>
              <a:ext uri="{FF2B5EF4-FFF2-40B4-BE49-F238E27FC236}">
                <a16:creationId xmlns:a16="http://schemas.microsoft.com/office/drawing/2014/main" id="{03097A19-80AF-0DDF-C17B-171ECA733088}"/>
              </a:ext>
            </a:extLst>
          </p:cNvPr>
          <p:cNvCxnSpPr/>
          <p:nvPr/>
        </p:nvCxnSpPr>
        <p:spPr>
          <a:xfrm flipH="1">
            <a:off x="2367984" y="1085850"/>
            <a:ext cx="2752725" cy="4362758"/>
          </a:xfrm>
          <a:prstGeom prst="straightConnector1">
            <a:avLst/>
          </a:prstGeom>
          <a:ln w="19050">
            <a:solidFill>
              <a:srgbClr val="9558B2"/>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3D4C88DF-9C82-3CE8-8DBB-5D3BC012F956}"/>
              </a:ext>
            </a:extLst>
          </p:cNvPr>
          <p:cNvSpPr txBox="1"/>
          <p:nvPr/>
        </p:nvSpPr>
        <p:spPr>
          <a:xfrm>
            <a:off x="390525" y="5439914"/>
            <a:ext cx="3924300" cy="923330"/>
          </a:xfrm>
          <a:prstGeom prst="rect">
            <a:avLst/>
          </a:prstGeom>
          <a:noFill/>
          <a:ln w="28575">
            <a:solidFill>
              <a:srgbClr val="92D050"/>
            </a:solidFill>
          </a:ln>
        </p:spPr>
        <p:txBody>
          <a:bodyPr wrap="square" rtlCol="0">
            <a:spAutoFit/>
          </a:bodyPr>
          <a:lstStyle/>
          <a:p>
            <a:r>
              <a:rPr lang="en-US"/>
              <a:t>They prefer rectangular coordinates for all complex variables, for usage in Newton Raphson method.</a:t>
            </a:r>
          </a:p>
        </p:txBody>
      </p:sp>
      <p:cxnSp>
        <p:nvCxnSpPr>
          <p:cNvPr id="36" name="Straight Arrow Connector 35">
            <a:extLst>
              <a:ext uri="{FF2B5EF4-FFF2-40B4-BE49-F238E27FC236}">
                <a16:creationId xmlns:a16="http://schemas.microsoft.com/office/drawing/2014/main" id="{2BDEFCA6-257C-484A-0271-32609DD99FE3}"/>
              </a:ext>
            </a:extLst>
          </p:cNvPr>
          <p:cNvCxnSpPr>
            <a:endCxn id="32" idx="0"/>
          </p:cNvCxnSpPr>
          <p:nvPr/>
        </p:nvCxnSpPr>
        <p:spPr>
          <a:xfrm flipH="1">
            <a:off x="2352675" y="843181"/>
            <a:ext cx="4941701" cy="4596733"/>
          </a:xfrm>
          <a:prstGeom prst="straightConnector1">
            <a:avLst/>
          </a:prstGeom>
          <a:ln w="19050">
            <a:solidFill>
              <a:srgbClr val="9558B2"/>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47B37B12-7083-9253-EA29-143C026CAEEC}"/>
              </a:ext>
            </a:extLst>
          </p:cNvPr>
          <p:cNvCxnSpPr>
            <a:endCxn id="32" idx="0"/>
          </p:cNvCxnSpPr>
          <p:nvPr/>
        </p:nvCxnSpPr>
        <p:spPr>
          <a:xfrm flipH="1">
            <a:off x="2352675" y="1771650"/>
            <a:ext cx="4895850" cy="3668264"/>
          </a:xfrm>
          <a:prstGeom prst="straightConnector1">
            <a:avLst/>
          </a:prstGeom>
          <a:ln w="19050">
            <a:solidFill>
              <a:srgbClr val="9558B2"/>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505CB10D-28B5-B80D-7280-76A996A7E29A}"/>
              </a:ext>
            </a:extLst>
          </p:cNvPr>
          <p:cNvCxnSpPr>
            <a:endCxn id="32" idx="0"/>
          </p:cNvCxnSpPr>
          <p:nvPr/>
        </p:nvCxnSpPr>
        <p:spPr>
          <a:xfrm flipH="1">
            <a:off x="2352675" y="1962150"/>
            <a:ext cx="2678676" cy="3477764"/>
          </a:xfrm>
          <a:prstGeom prst="straightConnector1">
            <a:avLst/>
          </a:prstGeom>
          <a:ln w="19050">
            <a:solidFill>
              <a:srgbClr val="9558B2"/>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 name="Straight Arrow Connector 3">
            <a:extLst>
              <a:ext uri="{FF2B5EF4-FFF2-40B4-BE49-F238E27FC236}">
                <a16:creationId xmlns:a16="http://schemas.microsoft.com/office/drawing/2014/main" id="{28D27B5F-247E-3B38-7949-23BF152C27B3}"/>
              </a:ext>
            </a:extLst>
          </p:cNvPr>
          <p:cNvCxnSpPr>
            <a:cxnSpLocks/>
          </p:cNvCxnSpPr>
          <p:nvPr/>
        </p:nvCxnSpPr>
        <p:spPr>
          <a:xfrm flipH="1" flipV="1">
            <a:off x="3611107" y="734086"/>
            <a:ext cx="1336450" cy="1780514"/>
          </a:xfrm>
          <a:prstGeom prst="straightConnector1">
            <a:avLst/>
          </a:prstGeom>
          <a:ln w="19050">
            <a:solidFill>
              <a:srgbClr val="9558B2"/>
            </a:solidFill>
            <a:prstDash val="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CB0BE568-20E3-ADDA-1F9A-AED85BF2ED2A}"/>
                  </a:ext>
                </a:extLst>
              </p:cNvPr>
              <p:cNvSpPr txBox="1"/>
              <p:nvPr/>
            </p:nvSpPr>
            <p:spPr>
              <a:xfrm>
                <a:off x="154559" y="87755"/>
                <a:ext cx="3743814" cy="646331"/>
              </a:xfrm>
              <a:prstGeom prst="rect">
                <a:avLst/>
              </a:prstGeom>
              <a:noFill/>
              <a:ln>
                <a:solidFill>
                  <a:srgbClr val="92D050"/>
                </a:solidFill>
              </a:ln>
            </p:spPr>
            <p:txBody>
              <a:bodyPr wrap="square" rtlCol="0">
                <a:spAutoFit/>
              </a:bodyPr>
              <a:lstStyle/>
              <a:p>
                <a:r>
                  <a:rPr lang="en-US"/>
                  <a:t>SOC is always taken as </a:t>
                </a:r>
                <a14:m>
                  <m:oMath xmlns:m="http://schemas.openxmlformats.org/officeDocument/2006/math">
                    <m:r>
                      <a:rPr lang="en-US" b="0" i="1" smtClean="0">
                        <a:latin typeface="Cambria Math" panose="02040503050406030204" pitchFamily="18" charset="0"/>
                      </a:rPr>
                      <m:t>𝑝𝑢</m:t>
                    </m:r>
                  </m:oMath>
                </a14:m>
                <a:r>
                  <a:rPr lang="en-US"/>
                  <a:t> energy (base </a:t>
                </a:r>
                <a14:m>
                  <m:oMath xmlns:m="http://schemas.openxmlformats.org/officeDocument/2006/math">
                    <m:r>
                      <a:rPr lang="en-US" i="1" dirty="0" smtClean="0">
                        <a:latin typeface="Cambria Math" panose="02040503050406030204" pitchFamily="18" charset="0"/>
                      </a:rPr>
                      <m:t>= </m:t>
                    </m:r>
                    <m:r>
                      <a:rPr lang="en-US" i="1" dirty="0" smtClean="0">
                        <a:latin typeface="Cambria Math" panose="02040503050406030204" pitchFamily="18" charset="0"/>
                      </a:rPr>
                      <m:t>𝑘𝑊h</m:t>
                    </m:r>
                    <m:r>
                      <a:rPr lang="en-US" i="1" dirty="0" smtClean="0">
                        <a:latin typeface="Cambria Math" panose="02040503050406030204" pitchFamily="18" charset="0"/>
                      </a:rPr>
                      <m:t>/</m:t>
                    </m:r>
                    <m:r>
                      <a:rPr lang="en-US" i="1" dirty="0" smtClean="0">
                        <a:latin typeface="Cambria Math" panose="02040503050406030204" pitchFamily="18" charset="0"/>
                      </a:rPr>
                      <m:t>𝑀𝑊h</m:t>
                    </m:r>
                  </m:oMath>
                </a14:m>
                <a:r>
                  <a:rPr lang="en-US"/>
                  <a:t>)</a:t>
                </a:r>
              </a:p>
            </p:txBody>
          </p:sp>
        </mc:Choice>
        <mc:Fallback>
          <p:sp>
            <p:nvSpPr>
              <p:cNvPr id="7" name="TextBox 6">
                <a:extLst>
                  <a:ext uri="{FF2B5EF4-FFF2-40B4-BE49-F238E27FC236}">
                    <a16:creationId xmlns:a16="http://schemas.microsoft.com/office/drawing/2014/main" id="{CB0BE568-20E3-ADDA-1F9A-AED85BF2ED2A}"/>
                  </a:ext>
                </a:extLst>
              </p:cNvPr>
              <p:cNvSpPr txBox="1">
                <a:spLocks noRot="1" noChangeAspect="1" noMove="1" noResize="1" noEditPoints="1" noAdjustHandles="1" noChangeArrowheads="1" noChangeShapeType="1" noTextEdit="1"/>
              </p:cNvSpPr>
              <p:nvPr/>
            </p:nvSpPr>
            <p:spPr>
              <a:xfrm>
                <a:off x="154559" y="87755"/>
                <a:ext cx="3743814" cy="646331"/>
              </a:xfrm>
              <a:prstGeom prst="rect">
                <a:avLst/>
              </a:prstGeom>
              <a:blipFill>
                <a:blip r:embed="rId6"/>
                <a:stretch>
                  <a:fillRect l="-1136" t="-3704" b="-12963"/>
                </a:stretch>
              </a:blipFill>
              <a:ln>
                <a:solidFill>
                  <a:srgbClr val="92D050"/>
                </a:solidFill>
              </a:ln>
            </p:spPr>
            <p:txBody>
              <a:bodyPr/>
              <a:lstStyle/>
              <a:p>
                <a:r>
                  <a:rPr lang="en-IN">
                    <a:noFill/>
                  </a:rPr>
                  <a:t> </a:t>
                </a:r>
              </a:p>
            </p:txBody>
          </p:sp>
        </mc:Fallback>
      </mc:AlternateContent>
    </p:spTree>
    <p:extLst>
      <p:ext uri="{BB962C8B-B14F-4D97-AF65-F5344CB8AC3E}">
        <p14:creationId xmlns:p14="http://schemas.microsoft.com/office/powerpoint/2010/main" val="256164884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4" name="Rectangle 26">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9B468E6-F4DA-5542-6098-733916110612}"/>
              </a:ext>
            </a:extLst>
          </p:cNvPr>
          <p:cNvSpPr>
            <a:spLocks noGrp="1"/>
          </p:cNvSpPr>
          <p:nvPr>
            <p:ph type="title"/>
          </p:nvPr>
        </p:nvSpPr>
        <p:spPr>
          <a:xfrm>
            <a:off x="630936" y="639520"/>
            <a:ext cx="3429000" cy="1719072"/>
          </a:xfrm>
        </p:spPr>
        <p:txBody>
          <a:bodyPr vert="horz" lIns="91440" tIns="45720" rIns="91440" bIns="45720" rtlCol="0" anchor="b">
            <a:normAutofit/>
          </a:bodyPr>
          <a:lstStyle/>
          <a:p>
            <a:r>
              <a:rPr lang="en-US" sz="3800" kern="1200">
                <a:solidFill>
                  <a:schemeClr val="tx1"/>
                </a:solidFill>
                <a:latin typeface="+mj-lt"/>
                <a:ea typeface="+mj-ea"/>
                <a:cs typeface="+mj-cs"/>
              </a:rPr>
              <a:t>Battery Models Used in Various Papers</a:t>
            </a:r>
          </a:p>
        </p:txBody>
      </p:sp>
      <p:sp>
        <p:nvSpPr>
          <p:cNvPr id="55"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993D0E55-28C8-C62B-315A-A76FE2FD6449}"/>
              </a:ext>
            </a:extLst>
          </p:cNvPr>
          <p:cNvSpPr txBox="1">
            <a:spLocks/>
          </p:cNvSpPr>
          <p:nvPr/>
        </p:nvSpPr>
        <p:spPr>
          <a:xfrm>
            <a:off x="630936" y="2807208"/>
            <a:ext cx="3429000" cy="1692201"/>
          </a:xfrm>
          <a:prstGeom prst="rect">
            <a:avLst/>
          </a:prstGeom>
          <a:ln>
            <a:solidFill>
              <a:srgbClr val="92D050"/>
            </a:solidFill>
          </a:ln>
        </p:spPr>
        <p:txBody>
          <a:bodyPr vert="horz" lIns="91440" tIns="45720" rIns="91440" bIns="45720" rtlCol="0" anchor="t" anchorCtr="0">
            <a:normAutofit/>
          </a:bodyPr>
          <a:lstStyle>
            <a:lvl1pPr algn="l" defTabSz="914400" rtl="0" eaLnBrk="1" latinLnBrk="0" hangingPunct="1">
              <a:lnSpc>
                <a:spcPct val="90000"/>
              </a:lnSpc>
              <a:spcBef>
                <a:spcPct val="0"/>
              </a:spcBef>
              <a:buNone/>
              <a:defRPr sz="4000" b="1" kern="1200">
                <a:solidFill>
                  <a:schemeClr val="bg1"/>
                </a:solidFill>
                <a:latin typeface="Corbel" panose="020B0503020204020204" pitchFamily="34" charset="0"/>
                <a:ea typeface="+mj-ea"/>
                <a:cs typeface="+mj-cs"/>
              </a:defRPr>
            </a:lvl1pPr>
          </a:lstStyle>
          <a:p>
            <a:pPr>
              <a:spcAft>
                <a:spcPts val="600"/>
              </a:spcAft>
            </a:pPr>
            <a:r>
              <a:rPr lang="en-US" sz="2200" b="0">
                <a:solidFill>
                  <a:schemeClr val="tx1"/>
                </a:solidFill>
                <a:latin typeface="Times New Roman" panose="02020603050405020304" pitchFamily="18" charset="0"/>
                <a:ea typeface="+mn-ea"/>
                <a:cs typeface="Times New Roman" panose="02020603050405020304" pitchFamily="18" charset="0"/>
              </a:rPr>
              <a:t>Large Scale Multi-Period Optimal Power Flow With Energy Storage Systems Using Differential Dynamic Programming</a:t>
            </a:r>
          </a:p>
        </p:txBody>
      </p:sp>
      <p:pic>
        <p:nvPicPr>
          <p:cNvPr id="5" name="Content Placeholder 4">
            <a:extLst>
              <a:ext uri="{FF2B5EF4-FFF2-40B4-BE49-F238E27FC236}">
                <a16:creationId xmlns:a16="http://schemas.microsoft.com/office/drawing/2014/main" id="{01D6C29C-2370-F074-8EE0-F030C00C7742}"/>
              </a:ext>
            </a:extLst>
          </p:cNvPr>
          <p:cNvPicPr>
            <a:picLocks noGrp="1" noChangeAspect="1"/>
          </p:cNvPicPr>
          <p:nvPr>
            <p:ph idx="1"/>
          </p:nvPr>
        </p:nvPicPr>
        <p:blipFill>
          <a:blip r:embed="rId2"/>
          <a:stretch>
            <a:fillRect/>
          </a:stretch>
        </p:blipFill>
        <p:spPr>
          <a:xfrm>
            <a:off x="4541651" y="531914"/>
            <a:ext cx="6903720" cy="2174672"/>
          </a:xfrm>
          <a:prstGeom prst="rect">
            <a:avLst/>
          </a:prstGeom>
          <a:ln>
            <a:solidFill>
              <a:srgbClr val="92D050"/>
            </a:solidFill>
          </a:ln>
        </p:spPr>
      </p:pic>
      <p:grpSp>
        <p:nvGrpSpPr>
          <p:cNvPr id="12" name="Group 11">
            <a:extLst>
              <a:ext uri="{FF2B5EF4-FFF2-40B4-BE49-F238E27FC236}">
                <a16:creationId xmlns:a16="http://schemas.microsoft.com/office/drawing/2014/main" id="{00080FB3-8F3E-85E6-6C64-7E5AF8580A58}"/>
              </a:ext>
            </a:extLst>
          </p:cNvPr>
          <p:cNvGrpSpPr/>
          <p:nvPr/>
        </p:nvGrpSpPr>
        <p:grpSpPr>
          <a:xfrm>
            <a:off x="4776462" y="3093877"/>
            <a:ext cx="6515472" cy="2210108"/>
            <a:chOff x="4776462" y="3238500"/>
            <a:chExt cx="6515472" cy="2210108"/>
          </a:xfrm>
        </p:grpSpPr>
        <p:pic>
          <p:nvPicPr>
            <p:cNvPr id="8" name="Picture 7">
              <a:extLst>
                <a:ext uri="{FF2B5EF4-FFF2-40B4-BE49-F238E27FC236}">
                  <a16:creationId xmlns:a16="http://schemas.microsoft.com/office/drawing/2014/main" id="{E0CC8BCD-36D7-9463-8D20-7DDECB49B318}"/>
                </a:ext>
              </a:extLst>
            </p:cNvPr>
            <p:cNvPicPr>
              <a:picLocks noChangeAspect="1"/>
            </p:cNvPicPr>
            <p:nvPr/>
          </p:nvPicPr>
          <p:blipFill>
            <a:blip r:embed="rId3"/>
            <a:stretch>
              <a:fillRect/>
            </a:stretch>
          </p:blipFill>
          <p:spPr>
            <a:xfrm>
              <a:off x="4776462" y="3238500"/>
              <a:ext cx="4658375" cy="2210108"/>
            </a:xfrm>
            <a:prstGeom prst="rect">
              <a:avLst/>
            </a:prstGeom>
            <a:ln>
              <a:solidFill>
                <a:srgbClr val="92D050"/>
              </a:solidFill>
            </a:ln>
          </p:spPr>
        </p:pic>
        <p:pic>
          <p:nvPicPr>
            <p:cNvPr id="11" name="Picture 10">
              <a:extLst>
                <a:ext uri="{FF2B5EF4-FFF2-40B4-BE49-F238E27FC236}">
                  <a16:creationId xmlns:a16="http://schemas.microsoft.com/office/drawing/2014/main" id="{0C7878BD-3FED-2ABF-45F3-7E306609AB46}"/>
                </a:ext>
              </a:extLst>
            </p:cNvPr>
            <p:cNvPicPr>
              <a:picLocks noChangeAspect="1"/>
            </p:cNvPicPr>
            <p:nvPr/>
          </p:nvPicPr>
          <p:blipFill>
            <a:blip r:embed="rId4"/>
            <a:stretch>
              <a:fillRect/>
            </a:stretch>
          </p:blipFill>
          <p:spPr>
            <a:xfrm>
              <a:off x="10615565" y="3922783"/>
              <a:ext cx="676369" cy="457264"/>
            </a:xfrm>
            <a:prstGeom prst="rect">
              <a:avLst/>
            </a:prstGeom>
            <a:ln>
              <a:solidFill>
                <a:srgbClr val="92D050"/>
              </a:solidFill>
            </a:ln>
          </p:spPr>
        </p:pic>
      </p:grpSp>
      <p:pic>
        <p:nvPicPr>
          <p:cNvPr id="14" name="Picture 13">
            <a:extLst>
              <a:ext uri="{FF2B5EF4-FFF2-40B4-BE49-F238E27FC236}">
                <a16:creationId xmlns:a16="http://schemas.microsoft.com/office/drawing/2014/main" id="{CF9E4F23-9671-5259-EB67-9169DDE690EA}"/>
              </a:ext>
            </a:extLst>
          </p:cNvPr>
          <p:cNvPicPr>
            <a:picLocks noChangeAspect="1"/>
          </p:cNvPicPr>
          <p:nvPr/>
        </p:nvPicPr>
        <p:blipFill>
          <a:blip r:embed="rId5"/>
          <a:stretch>
            <a:fillRect/>
          </a:stretch>
        </p:blipFill>
        <p:spPr>
          <a:xfrm>
            <a:off x="4776462" y="5691277"/>
            <a:ext cx="5582429" cy="924054"/>
          </a:xfrm>
          <a:prstGeom prst="rect">
            <a:avLst/>
          </a:prstGeom>
          <a:ln>
            <a:solidFill>
              <a:srgbClr val="92D050"/>
            </a:solidFill>
          </a:ln>
        </p:spPr>
      </p:pic>
      <p:sp>
        <p:nvSpPr>
          <p:cNvPr id="32" name="TextBox 31">
            <a:extLst>
              <a:ext uri="{FF2B5EF4-FFF2-40B4-BE49-F238E27FC236}">
                <a16:creationId xmlns:a16="http://schemas.microsoft.com/office/drawing/2014/main" id="{3D4C88DF-9C82-3CE8-8DBB-5D3BC012F956}"/>
              </a:ext>
            </a:extLst>
          </p:cNvPr>
          <p:cNvSpPr txBox="1"/>
          <p:nvPr/>
        </p:nvSpPr>
        <p:spPr>
          <a:xfrm>
            <a:off x="390525" y="5439914"/>
            <a:ext cx="3924300" cy="1200329"/>
          </a:xfrm>
          <a:prstGeom prst="rect">
            <a:avLst/>
          </a:prstGeom>
          <a:noFill/>
          <a:ln w="28575">
            <a:solidFill>
              <a:srgbClr val="92D050"/>
            </a:solidFill>
          </a:ln>
        </p:spPr>
        <p:txBody>
          <a:bodyPr wrap="square" rtlCol="0">
            <a:spAutoFit/>
          </a:bodyPr>
          <a:lstStyle/>
          <a:p>
            <a:r>
              <a:rPr lang="en-US"/>
              <a:t>All variables are </a:t>
            </a:r>
            <a:r>
              <a:rPr lang="en-US" b="1"/>
              <a:t>Continuous</a:t>
            </a:r>
          </a:p>
          <a:p>
            <a:r>
              <a:rPr lang="en-US" b="1"/>
              <a:t>No Discrete </a:t>
            </a:r>
            <a:r>
              <a:rPr lang="en-US"/>
              <a:t>variables</a:t>
            </a:r>
          </a:p>
          <a:p>
            <a:r>
              <a:rPr lang="en-US" b="1"/>
              <a:t>No Boolean </a:t>
            </a:r>
            <a:r>
              <a:rPr lang="en-US"/>
              <a:t>variables</a:t>
            </a:r>
          </a:p>
          <a:p>
            <a:r>
              <a:rPr lang="en-US"/>
              <a:t>In the final equations</a:t>
            </a:r>
          </a:p>
        </p:txBody>
      </p:sp>
    </p:spTree>
    <p:extLst>
      <p:ext uri="{BB962C8B-B14F-4D97-AF65-F5344CB8AC3E}">
        <p14:creationId xmlns:p14="http://schemas.microsoft.com/office/powerpoint/2010/main" val="215229659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4" name="Slide Background Fill">
            <a:extLst>
              <a:ext uri="{FF2B5EF4-FFF2-40B4-BE49-F238E27FC236}">
                <a16:creationId xmlns:a16="http://schemas.microsoft.com/office/drawing/2014/main" id="{913AE63C-D5B4-45D1-ACFC-648CFFCF98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6" name="Group 185">
            <a:extLst>
              <a:ext uri="{FF2B5EF4-FFF2-40B4-BE49-F238E27FC236}">
                <a16:creationId xmlns:a16="http://schemas.microsoft.com/office/drawing/2014/main" id="{AC0CA3C2-AD39-4633-9BE6-ABAF929E41B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952" cy="6858000"/>
            <a:chOff x="651279" y="598259"/>
            <a:chExt cx="10889442" cy="5680742"/>
          </a:xfrm>
        </p:grpSpPr>
        <p:sp>
          <p:nvSpPr>
            <p:cNvPr id="187" name="Color">
              <a:extLst>
                <a:ext uri="{FF2B5EF4-FFF2-40B4-BE49-F238E27FC236}">
                  <a16:creationId xmlns:a16="http://schemas.microsoft.com/office/drawing/2014/main" id="{A026427D-73DA-4C39-8C1D-28791AEDC5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Color">
              <a:extLst>
                <a:ext uri="{FF2B5EF4-FFF2-40B4-BE49-F238E27FC236}">
                  <a16:creationId xmlns:a16="http://schemas.microsoft.com/office/drawing/2014/main" id="{65091804-9D4C-4FF8-9C74-2422929495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Content Placeholder 5">
            <a:extLst>
              <a:ext uri="{FF2B5EF4-FFF2-40B4-BE49-F238E27FC236}">
                <a16:creationId xmlns:a16="http://schemas.microsoft.com/office/drawing/2014/main" id="{9B05648E-9AD3-C5AC-3357-803DD5C348BE}"/>
              </a:ext>
            </a:extLst>
          </p:cNvPr>
          <p:cNvPicPr>
            <a:picLocks noGrp="1" noChangeAspect="1"/>
          </p:cNvPicPr>
          <p:nvPr>
            <p:ph idx="1"/>
          </p:nvPr>
        </p:nvPicPr>
        <p:blipFill>
          <a:blip r:embed="rId2"/>
          <a:stretch>
            <a:fillRect/>
          </a:stretch>
        </p:blipFill>
        <p:spPr>
          <a:xfrm>
            <a:off x="6633634" y="111567"/>
            <a:ext cx="4771983" cy="1896863"/>
          </a:xfrm>
          <a:prstGeom prst="rect">
            <a:avLst/>
          </a:prstGeom>
          <a:ln w="19050">
            <a:solidFill>
              <a:schemeClr val="tx1"/>
            </a:solidFill>
          </a:ln>
        </p:spPr>
      </p:pic>
      <p:pic>
        <p:nvPicPr>
          <p:cNvPr id="8" name="Picture 7">
            <a:extLst>
              <a:ext uri="{FF2B5EF4-FFF2-40B4-BE49-F238E27FC236}">
                <a16:creationId xmlns:a16="http://schemas.microsoft.com/office/drawing/2014/main" id="{B298E378-0A4E-4CA1-D37F-4A80A0A9C554}"/>
              </a:ext>
            </a:extLst>
          </p:cNvPr>
          <p:cNvPicPr>
            <a:picLocks noChangeAspect="1"/>
          </p:cNvPicPr>
          <p:nvPr/>
        </p:nvPicPr>
        <p:blipFill>
          <a:blip r:embed="rId3"/>
          <a:stretch>
            <a:fillRect/>
          </a:stretch>
        </p:blipFill>
        <p:spPr>
          <a:xfrm>
            <a:off x="6740817" y="5151800"/>
            <a:ext cx="4838061" cy="1463513"/>
          </a:xfrm>
          <a:prstGeom prst="rect">
            <a:avLst/>
          </a:prstGeom>
          <a:ln w="19050">
            <a:solidFill>
              <a:schemeClr val="tx1"/>
            </a:solidFill>
          </a:ln>
        </p:spPr>
      </p:pic>
      <p:grpSp>
        <p:nvGrpSpPr>
          <p:cNvPr id="190" name="Group 189">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191" name="Freeform: Shape 190">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2" name="Freeform: Shape 191">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3" name="Freeform: Shape 192">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4" name="Freeform: Shape 193">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5" name="Freeform: Shape 194">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6" name="Freeform: Shape 195">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7" name="Freeform: Shape 196">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177F810F-410D-C888-4B4A-087B3E00B399}"/>
              </a:ext>
            </a:extLst>
          </p:cNvPr>
          <p:cNvSpPr>
            <a:spLocks noGrp="1"/>
          </p:cNvSpPr>
          <p:nvPr>
            <p:ph type="title"/>
          </p:nvPr>
        </p:nvSpPr>
        <p:spPr>
          <a:xfrm>
            <a:off x="786383" y="725217"/>
            <a:ext cx="3823715" cy="1778750"/>
          </a:xfrm>
        </p:spPr>
        <p:txBody>
          <a:bodyPr vert="horz" lIns="91440" tIns="45720" rIns="91440" bIns="45720" rtlCol="0" anchor="b">
            <a:normAutofit/>
          </a:bodyPr>
          <a:lstStyle/>
          <a:p>
            <a:r>
              <a:rPr lang="en-US" sz="3800">
                <a:highlight>
                  <a:srgbClr val="000000"/>
                </a:highlight>
                <a:latin typeface="+mj-lt"/>
              </a:rPr>
              <a:t>Battery Models Used in Various Papers</a:t>
            </a:r>
          </a:p>
        </p:txBody>
      </p:sp>
      <p:sp>
        <p:nvSpPr>
          <p:cNvPr id="4" name="Title 1">
            <a:extLst>
              <a:ext uri="{FF2B5EF4-FFF2-40B4-BE49-F238E27FC236}">
                <a16:creationId xmlns:a16="http://schemas.microsoft.com/office/drawing/2014/main" id="{C1242663-B6E5-ABE3-9294-EB6B180ECF42}"/>
              </a:ext>
            </a:extLst>
          </p:cNvPr>
          <p:cNvSpPr txBox="1">
            <a:spLocks/>
          </p:cNvSpPr>
          <p:nvPr/>
        </p:nvSpPr>
        <p:spPr>
          <a:xfrm>
            <a:off x="898227" y="2546922"/>
            <a:ext cx="5012999" cy="1341611"/>
          </a:xfrm>
          <a:prstGeom prst="rect">
            <a:avLst/>
          </a:prstGeom>
          <a:solidFill>
            <a:schemeClr val="tx1"/>
          </a:solidFill>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b="1" kern="1200">
                <a:solidFill>
                  <a:schemeClr val="bg1"/>
                </a:solidFill>
                <a:latin typeface="Corbel" panose="020B0503020204020204" pitchFamily="34" charset="0"/>
                <a:ea typeface="+mj-ea"/>
                <a:cs typeface="+mj-cs"/>
              </a:defRPr>
            </a:lvl1pPr>
          </a:lstStyle>
          <a:p>
            <a:pPr>
              <a:spcAft>
                <a:spcPts val="600"/>
              </a:spcAft>
            </a:pPr>
            <a:r>
              <a:rPr lang="en-US" sz="2200" b="0">
                <a:latin typeface="Times New Roman" panose="02020603050405020304" pitchFamily="18" charset="0"/>
                <a:ea typeface="+mn-ea"/>
                <a:cs typeface="Times New Roman" panose="02020603050405020304" pitchFamily="18" charset="0"/>
              </a:rPr>
              <a:t>Receding-Horizon Optimization of Unbalanced Distribution Systems with Time-Scale Separation for Discrete and Continuous Control Devices</a:t>
            </a:r>
          </a:p>
        </p:txBody>
      </p:sp>
      <p:sp>
        <p:nvSpPr>
          <p:cNvPr id="7" name="Title 1">
            <a:extLst>
              <a:ext uri="{FF2B5EF4-FFF2-40B4-BE49-F238E27FC236}">
                <a16:creationId xmlns:a16="http://schemas.microsoft.com/office/drawing/2014/main" id="{A3709D2A-1B2C-3434-1A4F-CEA4FF0D00BA}"/>
              </a:ext>
            </a:extLst>
          </p:cNvPr>
          <p:cNvSpPr txBox="1">
            <a:spLocks/>
          </p:cNvSpPr>
          <p:nvPr/>
        </p:nvSpPr>
        <p:spPr>
          <a:xfrm>
            <a:off x="863909" y="3957832"/>
            <a:ext cx="5012999" cy="1267060"/>
          </a:xfrm>
          <a:prstGeom prst="rect">
            <a:avLst/>
          </a:prstGeom>
          <a:solidFill>
            <a:schemeClr val="tx1"/>
          </a:solidFill>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b="1" kern="1200">
                <a:solidFill>
                  <a:schemeClr val="bg1"/>
                </a:solidFill>
                <a:latin typeface="Corbel" panose="020B0503020204020204" pitchFamily="34" charset="0"/>
                <a:ea typeface="+mj-ea"/>
                <a:cs typeface="+mj-cs"/>
              </a:defRPr>
            </a:lvl1pPr>
          </a:lstStyle>
          <a:p>
            <a:pPr>
              <a:spcAft>
                <a:spcPts val="600"/>
              </a:spcAft>
            </a:pPr>
            <a:r>
              <a:rPr lang="en-US" sz="1600" b="0">
                <a:latin typeface="+mj-lt"/>
                <a:ea typeface="+mn-ea"/>
                <a:cs typeface="Times New Roman" panose="02020603050405020304" pitchFamily="18" charset="0"/>
              </a:rPr>
              <a:t>Two Optimization Loops (Time-scales):</a:t>
            </a:r>
            <a:br>
              <a:rPr lang="en-US" sz="1600" b="0">
                <a:latin typeface="+mj-lt"/>
                <a:ea typeface="+mn-ea"/>
                <a:cs typeface="Times New Roman" panose="02020603050405020304" pitchFamily="18" charset="0"/>
              </a:rPr>
            </a:br>
            <a:r>
              <a:rPr lang="en-US" sz="1600" b="0">
                <a:latin typeface="+mj-lt"/>
                <a:ea typeface="+mn-ea"/>
                <a:cs typeface="Times New Roman" panose="02020603050405020304" pitchFamily="18" charset="0"/>
              </a:rPr>
              <a:t>An ‘Outer’, slower MILP loop for fixing battery SOC values and STL element values.</a:t>
            </a:r>
          </a:p>
          <a:p>
            <a:pPr>
              <a:spcAft>
                <a:spcPts val="600"/>
              </a:spcAft>
            </a:pPr>
            <a:r>
              <a:rPr lang="en-US" sz="1600" b="0">
                <a:latin typeface="+mj-lt"/>
                <a:ea typeface="+mn-ea"/>
                <a:cs typeface="Times New Roman" panose="02020603050405020304" pitchFamily="18" charset="0"/>
              </a:rPr>
              <a:t>An ‘Inner’, faster SOCP loop for solving for optimal power flows.</a:t>
            </a:r>
          </a:p>
        </p:txBody>
      </p:sp>
      <p:pic>
        <p:nvPicPr>
          <p:cNvPr id="12" name="Picture 11">
            <a:extLst>
              <a:ext uri="{FF2B5EF4-FFF2-40B4-BE49-F238E27FC236}">
                <a16:creationId xmlns:a16="http://schemas.microsoft.com/office/drawing/2014/main" id="{0BE72FA5-3147-4C72-D8DD-1B39DD0B1115}"/>
              </a:ext>
            </a:extLst>
          </p:cNvPr>
          <p:cNvPicPr>
            <a:picLocks noChangeAspect="1"/>
          </p:cNvPicPr>
          <p:nvPr/>
        </p:nvPicPr>
        <p:blipFill>
          <a:blip r:embed="rId4"/>
          <a:stretch>
            <a:fillRect/>
          </a:stretch>
        </p:blipFill>
        <p:spPr>
          <a:xfrm>
            <a:off x="6633634" y="2199398"/>
            <a:ext cx="4945244" cy="2676410"/>
          </a:xfrm>
          <a:prstGeom prst="rect">
            <a:avLst/>
          </a:prstGeom>
          <a:ln w="19050">
            <a:solidFill>
              <a:schemeClr val="tx1"/>
            </a:solidFill>
          </a:ln>
        </p:spPr>
      </p:pic>
      <p:cxnSp>
        <p:nvCxnSpPr>
          <p:cNvPr id="14" name="Straight Arrow Connector 13">
            <a:extLst>
              <a:ext uri="{FF2B5EF4-FFF2-40B4-BE49-F238E27FC236}">
                <a16:creationId xmlns:a16="http://schemas.microsoft.com/office/drawing/2014/main" id="{0E08B451-382C-4063-5D28-4B263801F45C}"/>
              </a:ext>
            </a:extLst>
          </p:cNvPr>
          <p:cNvCxnSpPr>
            <a:cxnSpLocks/>
          </p:cNvCxnSpPr>
          <p:nvPr/>
        </p:nvCxnSpPr>
        <p:spPr>
          <a:xfrm flipH="1">
            <a:off x="4210050" y="3942945"/>
            <a:ext cx="4324350" cy="305205"/>
          </a:xfrm>
          <a:prstGeom prst="straightConnector1">
            <a:avLst/>
          </a:prstGeom>
          <a:ln w="19050">
            <a:prstDash val="dash"/>
            <a:headEnd type="diamond"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119A7CEC-FFD1-4794-69DB-E1B53A7C33D8}"/>
              </a:ext>
            </a:extLst>
          </p:cNvPr>
          <p:cNvCxnSpPr/>
          <p:nvPr/>
        </p:nvCxnSpPr>
        <p:spPr>
          <a:xfrm flipH="1">
            <a:off x="4933950" y="5319296"/>
            <a:ext cx="2202044" cy="12016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7D19F705-099D-DDF1-D71C-2E376A256AFD}"/>
              </a:ext>
            </a:extLst>
          </p:cNvPr>
          <p:cNvSpPr txBox="1"/>
          <p:nvPr/>
        </p:nvSpPr>
        <p:spPr>
          <a:xfrm>
            <a:off x="655184" y="6118469"/>
            <a:ext cx="4267717" cy="646331"/>
          </a:xfrm>
          <a:prstGeom prst="rect">
            <a:avLst/>
          </a:prstGeom>
          <a:solidFill>
            <a:schemeClr val="tx1"/>
          </a:solidFill>
        </p:spPr>
        <p:txBody>
          <a:bodyPr wrap="square" rtlCol="0">
            <a:spAutoFit/>
          </a:bodyPr>
          <a:lstStyle/>
          <a:p>
            <a:r>
              <a:rPr lang="en-US">
                <a:solidFill>
                  <a:schemeClr val="bg1"/>
                </a:solidFill>
              </a:rPr>
              <a:t>Battery apparent power (through inverter) limits.</a:t>
            </a:r>
          </a:p>
        </p:txBody>
      </p:sp>
    </p:spTree>
    <p:extLst>
      <p:ext uri="{BB962C8B-B14F-4D97-AF65-F5344CB8AC3E}">
        <p14:creationId xmlns:p14="http://schemas.microsoft.com/office/powerpoint/2010/main" val="108386859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4" name="Slide Background Fill">
            <a:extLst>
              <a:ext uri="{FF2B5EF4-FFF2-40B4-BE49-F238E27FC236}">
                <a16:creationId xmlns:a16="http://schemas.microsoft.com/office/drawing/2014/main" id="{913AE63C-D5B4-45D1-ACFC-648CFFCF98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6" name="Group 185">
            <a:extLst>
              <a:ext uri="{FF2B5EF4-FFF2-40B4-BE49-F238E27FC236}">
                <a16:creationId xmlns:a16="http://schemas.microsoft.com/office/drawing/2014/main" id="{AC0CA3C2-AD39-4633-9BE6-ABAF929E41B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952" cy="6858000"/>
            <a:chOff x="651279" y="598259"/>
            <a:chExt cx="10889442" cy="5680742"/>
          </a:xfrm>
        </p:grpSpPr>
        <p:sp>
          <p:nvSpPr>
            <p:cNvPr id="187" name="Color">
              <a:extLst>
                <a:ext uri="{FF2B5EF4-FFF2-40B4-BE49-F238E27FC236}">
                  <a16:creationId xmlns:a16="http://schemas.microsoft.com/office/drawing/2014/main" id="{A026427D-73DA-4C39-8C1D-28791AEDC5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Color">
              <a:extLst>
                <a:ext uri="{FF2B5EF4-FFF2-40B4-BE49-F238E27FC236}">
                  <a16:creationId xmlns:a16="http://schemas.microsoft.com/office/drawing/2014/main" id="{65091804-9D4C-4FF8-9C74-2422929495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Content Placeholder 5">
            <a:extLst>
              <a:ext uri="{FF2B5EF4-FFF2-40B4-BE49-F238E27FC236}">
                <a16:creationId xmlns:a16="http://schemas.microsoft.com/office/drawing/2014/main" id="{9B05648E-9AD3-C5AC-3357-803DD5C348BE}"/>
              </a:ext>
            </a:extLst>
          </p:cNvPr>
          <p:cNvPicPr>
            <a:picLocks noGrp="1" noChangeAspect="1"/>
          </p:cNvPicPr>
          <p:nvPr>
            <p:ph idx="1"/>
          </p:nvPr>
        </p:nvPicPr>
        <p:blipFill>
          <a:blip r:embed="rId2"/>
          <a:stretch>
            <a:fillRect/>
          </a:stretch>
        </p:blipFill>
        <p:spPr>
          <a:xfrm>
            <a:off x="6633634" y="111567"/>
            <a:ext cx="4771983" cy="1896863"/>
          </a:xfrm>
          <a:prstGeom prst="rect">
            <a:avLst/>
          </a:prstGeom>
          <a:ln w="19050">
            <a:solidFill>
              <a:schemeClr val="tx1"/>
            </a:solidFill>
          </a:ln>
        </p:spPr>
      </p:pic>
      <p:pic>
        <p:nvPicPr>
          <p:cNvPr id="8" name="Picture 7">
            <a:extLst>
              <a:ext uri="{FF2B5EF4-FFF2-40B4-BE49-F238E27FC236}">
                <a16:creationId xmlns:a16="http://schemas.microsoft.com/office/drawing/2014/main" id="{B298E378-0A4E-4CA1-D37F-4A80A0A9C554}"/>
              </a:ext>
            </a:extLst>
          </p:cNvPr>
          <p:cNvPicPr>
            <a:picLocks noChangeAspect="1"/>
          </p:cNvPicPr>
          <p:nvPr/>
        </p:nvPicPr>
        <p:blipFill>
          <a:blip r:embed="rId3"/>
          <a:stretch>
            <a:fillRect/>
          </a:stretch>
        </p:blipFill>
        <p:spPr>
          <a:xfrm>
            <a:off x="6740817" y="5151800"/>
            <a:ext cx="4838061" cy="1463513"/>
          </a:xfrm>
          <a:prstGeom prst="rect">
            <a:avLst/>
          </a:prstGeom>
          <a:ln w="19050">
            <a:solidFill>
              <a:schemeClr val="tx1"/>
            </a:solidFill>
          </a:ln>
        </p:spPr>
      </p:pic>
      <p:grpSp>
        <p:nvGrpSpPr>
          <p:cNvPr id="190" name="Group 189">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191" name="Freeform: Shape 190">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2" name="Freeform: Shape 191">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3" name="Freeform: Shape 192">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4" name="Freeform: Shape 193">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5" name="Freeform: Shape 194">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6" name="Freeform: Shape 195">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7" name="Freeform: Shape 196">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177F810F-410D-C888-4B4A-087B3E00B399}"/>
              </a:ext>
            </a:extLst>
          </p:cNvPr>
          <p:cNvSpPr>
            <a:spLocks noGrp="1"/>
          </p:cNvSpPr>
          <p:nvPr>
            <p:ph type="title"/>
          </p:nvPr>
        </p:nvSpPr>
        <p:spPr>
          <a:xfrm>
            <a:off x="786383" y="725217"/>
            <a:ext cx="3823715" cy="1778750"/>
          </a:xfrm>
        </p:spPr>
        <p:txBody>
          <a:bodyPr vert="horz" lIns="91440" tIns="45720" rIns="91440" bIns="45720" rtlCol="0" anchor="b">
            <a:normAutofit/>
          </a:bodyPr>
          <a:lstStyle/>
          <a:p>
            <a:r>
              <a:rPr lang="en-US" sz="3800">
                <a:highlight>
                  <a:srgbClr val="000000"/>
                </a:highlight>
                <a:latin typeface="+mj-lt"/>
              </a:rPr>
              <a:t>Battery Models Used in Various Papers</a:t>
            </a:r>
          </a:p>
        </p:txBody>
      </p:sp>
      <p:sp>
        <p:nvSpPr>
          <p:cNvPr id="4" name="Title 1">
            <a:extLst>
              <a:ext uri="{FF2B5EF4-FFF2-40B4-BE49-F238E27FC236}">
                <a16:creationId xmlns:a16="http://schemas.microsoft.com/office/drawing/2014/main" id="{C1242663-B6E5-ABE3-9294-EB6B180ECF42}"/>
              </a:ext>
            </a:extLst>
          </p:cNvPr>
          <p:cNvSpPr txBox="1">
            <a:spLocks/>
          </p:cNvSpPr>
          <p:nvPr/>
        </p:nvSpPr>
        <p:spPr>
          <a:xfrm>
            <a:off x="898227" y="2546922"/>
            <a:ext cx="5012999" cy="1341611"/>
          </a:xfrm>
          <a:prstGeom prst="rect">
            <a:avLst/>
          </a:prstGeom>
          <a:solidFill>
            <a:schemeClr val="tx1"/>
          </a:solidFill>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b="1" kern="1200">
                <a:solidFill>
                  <a:schemeClr val="bg1"/>
                </a:solidFill>
                <a:latin typeface="Corbel" panose="020B0503020204020204" pitchFamily="34" charset="0"/>
                <a:ea typeface="+mj-ea"/>
                <a:cs typeface="+mj-cs"/>
              </a:defRPr>
            </a:lvl1pPr>
          </a:lstStyle>
          <a:p>
            <a:pPr>
              <a:spcAft>
                <a:spcPts val="600"/>
              </a:spcAft>
            </a:pPr>
            <a:r>
              <a:rPr lang="en-US" sz="2200" b="0">
                <a:latin typeface="Times New Roman" panose="02020603050405020304" pitchFamily="18" charset="0"/>
                <a:ea typeface="+mn-ea"/>
                <a:cs typeface="Times New Roman" panose="02020603050405020304" pitchFamily="18" charset="0"/>
              </a:rPr>
              <a:t>Receding-Horizon Optimization of Unbalanced Distribution Systems with Time-Scale Separation for Discrete and Continuous Control Devices</a:t>
            </a:r>
          </a:p>
        </p:txBody>
      </p:sp>
      <p:sp>
        <p:nvSpPr>
          <p:cNvPr id="7" name="Title 1">
            <a:extLst>
              <a:ext uri="{FF2B5EF4-FFF2-40B4-BE49-F238E27FC236}">
                <a16:creationId xmlns:a16="http://schemas.microsoft.com/office/drawing/2014/main" id="{A3709D2A-1B2C-3434-1A4F-CEA4FF0D00BA}"/>
              </a:ext>
            </a:extLst>
          </p:cNvPr>
          <p:cNvSpPr txBox="1">
            <a:spLocks/>
          </p:cNvSpPr>
          <p:nvPr/>
        </p:nvSpPr>
        <p:spPr>
          <a:xfrm>
            <a:off x="863909" y="3957832"/>
            <a:ext cx="5012999" cy="1267060"/>
          </a:xfrm>
          <a:prstGeom prst="rect">
            <a:avLst/>
          </a:prstGeom>
          <a:solidFill>
            <a:schemeClr val="tx1"/>
          </a:solidFill>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b="1" kern="1200">
                <a:solidFill>
                  <a:schemeClr val="bg1"/>
                </a:solidFill>
                <a:latin typeface="Corbel" panose="020B0503020204020204" pitchFamily="34" charset="0"/>
                <a:ea typeface="+mj-ea"/>
                <a:cs typeface="+mj-cs"/>
              </a:defRPr>
            </a:lvl1pPr>
          </a:lstStyle>
          <a:p>
            <a:pPr>
              <a:spcAft>
                <a:spcPts val="600"/>
              </a:spcAft>
            </a:pPr>
            <a:r>
              <a:rPr lang="en-US" sz="1600" b="0">
                <a:latin typeface="+mj-lt"/>
                <a:ea typeface="+mn-ea"/>
                <a:cs typeface="Times New Roman" panose="02020603050405020304" pitchFamily="18" charset="0"/>
              </a:rPr>
              <a:t>Two Optimization Loops (Time-scales):</a:t>
            </a:r>
            <a:br>
              <a:rPr lang="en-US" sz="1600" b="0">
                <a:latin typeface="+mj-lt"/>
                <a:ea typeface="+mn-ea"/>
                <a:cs typeface="Times New Roman" panose="02020603050405020304" pitchFamily="18" charset="0"/>
              </a:rPr>
            </a:br>
            <a:r>
              <a:rPr lang="en-US" sz="1600" b="0">
                <a:latin typeface="+mj-lt"/>
                <a:ea typeface="+mn-ea"/>
                <a:cs typeface="Times New Roman" panose="02020603050405020304" pitchFamily="18" charset="0"/>
              </a:rPr>
              <a:t>An ‘Outer’, slower MILP loop for fixing battery SOC values and STL element values.</a:t>
            </a:r>
          </a:p>
          <a:p>
            <a:pPr>
              <a:spcAft>
                <a:spcPts val="600"/>
              </a:spcAft>
            </a:pPr>
            <a:r>
              <a:rPr lang="en-US" sz="1600" b="0">
                <a:latin typeface="+mj-lt"/>
                <a:ea typeface="+mn-ea"/>
                <a:cs typeface="Times New Roman" panose="02020603050405020304" pitchFamily="18" charset="0"/>
              </a:rPr>
              <a:t>An ‘Inner’, faster SOCP loop for solving for optimal power flows.</a:t>
            </a:r>
          </a:p>
        </p:txBody>
      </p:sp>
      <p:pic>
        <p:nvPicPr>
          <p:cNvPr id="12" name="Picture 11">
            <a:extLst>
              <a:ext uri="{FF2B5EF4-FFF2-40B4-BE49-F238E27FC236}">
                <a16:creationId xmlns:a16="http://schemas.microsoft.com/office/drawing/2014/main" id="{0BE72FA5-3147-4C72-D8DD-1B39DD0B1115}"/>
              </a:ext>
            </a:extLst>
          </p:cNvPr>
          <p:cNvPicPr>
            <a:picLocks noChangeAspect="1"/>
          </p:cNvPicPr>
          <p:nvPr/>
        </p:nvPicPr>
        <p:blipFill>
          <a:blip r:embed="rId4"/>
          <a:stretch>
            <a:fillRect/>
          </a:stretch>
        </p:blipFill>
        <p:spPr>
          <a:xfrm>
            <a:off x="6633634" y="2173161"/>
            <a:ext cx="4945244" cy="2676410"/>
          </a:xfrm>
          <a:prstGeom prst="rect">
            <a:avLst/>
          </a:prstGeom>
          <a:ln w="19050">
            <a:solidFill>
              <a:schemeClr val="tx1"/>
            </a:solidFill>
          </a:ln>
        </p:spPr>
      </p:pic>
      <p:cxnSp>
        <p:nvCxnSpPr>
          <p:cNvPr id="14" name="Straight Arrow Connector 13">
            <a:extLst>
              <a:ext uri="{FF2B5EF4-FFF2-40B4-BE49-F238E27FC236}">
                <a16:creationId xmlns:a16="http://schemas.microsoft.com/office/drawing/2014/main" id="{0E08B451-382C-4063-5D28-4B263801F45C}"/>
              </a:ext>
            </a:extLst>
          </p:cNvPr>
          <p:cNvCxnSpPr>
            <a:cxnSpLocks/>
          </p:cNvCxnSpPr>
          <p:nvPr/>
        </p:nvCxnSpPr>
        <p:spPr>
          <a:xfrm flipH="1">
            <a:off x="4686300" y="3942945"/>
            <a:ext cx="3848100" cy="286155"/>
          </a:xfrm>
          <a:prstGeom prst="straightConnector1">
            <a:avLst/>
          </a:prstGeom>
          <a:ln w="19050">
            <a:prstDash val="dash"/>
            <a:headEnd type="diamond"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119A7CEC-FFD1-4794-69DB-E1B53A7C33D8}"/>
              </a:ext>
            </a:extLst>
          </p:cNvPr>
          <p:cNvCxnSpPr/>
          <p:nvPr/>
        </p:nvCxnSpPr>
        <p:spPr>
          <a:xfrm flipH="1">
            <a:off x="4933950" y="5319296"/>
            <a:ext cx="2202044" cy="1201613"/>
          </a:xfrm>
          <a:prstGeom prst="straightConnector1">
            <a:avLst/>
          </a:prstGeom>
          <a:ln w="19050">
            <a:prstDash val="lgDash"/>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7D19F705-099D-DDF1-D71C-2E376A256AFD}"/>
              </a:ext>
            </a:extLst>
          </p:cNvPr>
          <p:cNvSpPr txBox="1"/>
          <p:nvPr/>
        </p:nvSpPr>
        <p:spPr>
          <a:xfrm>
            <a:off x="655184" y="6118469"/>
            <a:ext cx="4267717" cy="646331"/>
          </a:xfrm>
          <a:prstGeom prst="rect">
            <a:avLst/>
          </a:prstGeom>
          <a:solidFill>
            <a:schemeClr val="tx1"/>
          </a:solidFill>
        </p:spPr>
        <p:txBody>
          <a:bodyPr wrap="square" rtlCol="0">
            <a:spAutoFit/>
          </a:bodyPr>
          <a:lstStyle/>
          <a:p>
            <a:r>
              <a:rPr lang="en-US">
                <a:solidFill>
                  <a:schemeClr val="bg1"/>
                </a:solidFill>
              </a:rPr>
              <a:t>Battery apparent power (through inverter) limits.</a:t>
            </a:r>
          </a:p>
        </p:txBody>
      </p:sp>
      <p:sp>
        <p:nvSpPr>
          <p:cNvPr id="3" name="Rectangle 2">
            <a:extLst>
              <a:ext uri="{FF2B5EF4-FFF2-40B4-BE49-F238E27FC236}">
                <a16:creationId xmlns:a16="http://schemas.microsoft.com/office/drawing/2014/main" id="{43916D85-0AF8-C58F-4E85-E1E6D85D847B}"/>
              </a:ext>
            </a:extLst>
          </p:cNvPr>
          <p:cNvSpPr/>
          <p:nvPr/>
        </p:nvSpPr>
        <p:spPr>
          <a:xfrm>
            <a:off x="7505700" y="980141"/>
            <a:ext cx="411888" cy="363626"/>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22A19CC3-0652-AC30-7759-18AB10239862}"/>
              </a:ext>
            </a:extLst>
          </p:cNvPr>
          <p:cNvSpPr/>
          <p:nvPr/>
        </p:nvSpPr>
        <p:spPr>
          <a:xfrm>
            <a:off x="7267575" y="1343767"/>
            <a:ext cx="847516" cy="434983"/>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0063A6D-0A98-A86B-E592-4911FD30688C}"/>
              </a:ext>
            </a:extLst>
          </p:cNvPr>
          <p:cNvSpPr/>
          <p:nvPr/>
        </p:nvSpPr>
        <p:spPr>
          <a:xfrm>
            <a:off x="8010525" y="1778750"/>
            <a:ext cx="1866900" cy="22968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A043C0B-0CFA-5172-87B7-14E56545F31B}"/>
              </a:ext>
            </a:extLst>
          </p:cNvPr>
          <p:cNvSpPr/>
          <p:nvPr/>
        </p:nvSpPr>
        <p:spPr>
          <a:xfrm>
            <a:off x="7505700" y="2173161"/>
            <a:ext cx="3899917" cy="749952"/>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AB5B2FD-100B-8A8D-DB68-87E3BC01F140}"/>
              </a:ext>
            </a:extLst>
          </p:cNvPr>
          <p:cNvSpPr/>
          <p:nvPr/>
        </p:nvSpPr>
        <p:spPr>
          <a:xfrm>
            <a:off x="7171756" y="2923113"/>
            <a:ext cx="1743644" cy="749952"/>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7144939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4" name="Slide Background Fill">
            <a:extLst>
              <a:ext uri="{FF2B5EF4-FFF2-40B4-BE49-F238E27FC236}">
                <a16:creationId xmlns:a16="http://schemas.microsoft.com/office/drawing/2014/main" id="{913AE63C-D5B4-45D1-ACFC-648CFFCF98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6" name="Group 185">
            <a:extLst>
              <a:ext uri="{FF2B5EF4-FFF2-40B4-BE49-F238E27FC236}">
                <a16:creationId xmlns:a16="http://schemas.microsoft.com/office/drawing/2014/main" id="{AC0CA3C2-AD39-4633-9BE6-ABAF929E41B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952" cy="6858000"/>
            <a:chOff x="651279" y="598259"/>
            <a:chExt cx="10889442" cy="5680742"/>
          </a:xfrm>
        </p:grpSpPr>
        <p:sp>
          <p:nvSpPr>
            <p:cNvPr id="187" name="Color">
              <a:extLst>
                <a:ext uri="{FF2B5EF4-FFF2-40B4-BE49-F238E27FC236}">
                  <a16:creationId xmlns:a16="http://schemas.microsoft.com/office/drawing/2014/main" id="{A026427D-73DA-4C39-8C1D-28791AEDC5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Color">
              <a:extLst>
                <a:ext uri="{FF2B5EF4-FFF2-40B4-BE49-F238E27FC236}">
                  <a16:creationId xmlns:a16="http://schemas.microsoft.com/office/drawing/2014/main" id="{65091804-9D4C-4FF8-9C74-2422929495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Content Placeholder 5">
            <a:extLst>
              <a:ext uri="{FF2B5EF4-FFF2-40B4-BE49-F238E27FC236}">
                <a16:creationId xmlns:a16="http://schemas.microsoft.com/office/drawing/2014/main" id="{9B05648E-9AD3-C5AC-3357-803DD5C348BE}"/>
              </a:ext>
            </a:extLst>
          </p:cNvPr>
          <p:cNvPicPr>
            <a:picLocks noGrp="1" noChangeAspect="1"/>
          </p:cNvPicPr>
          <p:nvPr>
            <p:ph idx="1"/>
          </p:nvPr>
        </p:nvPicPr>
        <p:blipFill>
          <a:blip r:embed="rId2"/>
          <a:stretch>
            <a:fillRect/>
          </a:stretch>
        </p:blipFill>
        <p:spPr>
          <a:xfrm>
            <a:off x="6633634" y="111567"/>
            <a:ext cx="4771983" cy="1896863"/>
          </a:xfrm>
          <a:prstGeom prst="rect">
            <a:avLst/>
          </a:prstGeom>
          <a:ln w="19050">
            <a:solidFill>
              <a:schemeClr val="tx1"/>
            </a:solidFill>
          </a:ln>
        </p:spPr>
      </p:pic>
      <p:pic>
        <p:nvPicPr>
          <p:cNvPr id="8" name="Picture 7">
            <a:extLst>
              <a:ext uri="{FF2B5EF4-FFF2-40B4-BE49-F238E27FC236}">
                <a16:creationId xmlns:a16="http://schemas.microsoft.com/office/drawing/2014/main" id="{B298E378-0A4E-4CA1-D37F-4A80A0A9C554}"/>
              </a:ext>
            </a:extLst>
          </p:cNvPr>
          <p:cNvPicPr>
            <a:picLocks noChangeAspect="1"/>
          </p:cNvPicPr>
          <p:nvPr/>
        </p:nvPicPr>
        <p:blipFill>
          <a:blip r:embed="rId3"/>
          <a:stretch>
            <a:fillRect/>
          </a:stretch>
        </p:blipFill>
        <p:spPr>
          <a:xfrm>
            <a:off x="6659874" y="4942594"/>
            <a:ext cx="4838061" cy="1463513"/>
          </a:xfrm>
          <a:prstGeom prst="rect">
            <a:avLst/>
          </a:prstGeom>
          <a:ln w="19050">
            <a:solidFill>
              <a:schemeClr val="tx1"/>
            </a:solidFill>
          </a:ln>
        </p:spPr>
      </p:pic>
      <p:grpSp>
        <p:nvGrpSpPr>
          <p:cNvPr id="190" name="Group 189">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191" name="Freeform: Shape 190">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2" name="Freeform: Shape 191">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3" name="Freeform: Shape 192">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4" name="Freeform: Shape 193">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5" name="Freeform: Shape 194">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6" name="Freeform: Shape 195">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7" name="Freeform: Shape 196">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177F810F-410D-C888-4B4A-087B3E00B399}"/>
              </a:ext>
            </a:extLst>
          </p:cNvPr>
          <p:cNvSpPr>
            <a:spLocks noGrp="1"/>
          </p:cNvSpPr>
          <p:nvPr>
            <p:ph type="title"/>
          </p:nvPr>
        </p:nvSpPr>
        <p:spPr>
          <a:xfrm>
            <a:off x="786383" y="725217"/>
            <a:ext cx="3823715" cy="1778750"/>
          </a:xfrm>
        </p:spPr>
        <p:txBody>
          <a:bodyPr vert="horz" lIns="91440" tIns="45720" rIns="91440" bIns="45720" rtlCol="0" anchor="b">
            <a:normAutofit/>
          </a:bodyPr>
          <a:lstStyle/>
          <a:p>
            <a:r>
              <a:rPr lang="en-US" sz="3800">
                <a:highlight>
                  <a:srgbClr val="000000"/>
                </a:highlight>
                <a:latin typeface="+mj-lt"/>
              </a:rPr>
              <a:t>Battery Models Used in Various Papers</a:t>
            </a:r>
          </a:p>
        </p:txBody>
      </p:sp>
      <p:sp>
        <p:nvSpPr>
          <p:cNvPr id="4" name="Title 1">
            <a:extLst>
              <a:ext uri="{FF2B5EF4-FFF2-40B4-BE49-F238E27FC236}">
                <a16:creationId xmlns:a16="http://schemas.microsoft.com/office/drawing/2014/main" id="{C1242663-B6E5-ABE3-9294-EB6B180ECF42}"/>
              </a:ext>
            </a:extLst>
          </p:cNvPr>
          <p:cNvSpPr txBox="1">
            <a:spLocks/>
          </p:cNvSpPr>
          <p:nvPr/>
        </p:nvSpPr>
        <p:spPr>
          <a:xfrm>
            <a:off x="898227" y="2546922"/>
            <a:ext cx="5012999" cy="1341611"/>
          </a:xfrm>
          <a:prstGeom prst="rect">
            <a:avLst/>
          </a:prstGeom>
          <a:solidFill>
            <a:schemeClr val="tx1"/>
          </a:solidFill>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b="1" kern="1200">
                <a:solidFill>
                  <a:schemeClr val="bg1"/>
                </a:solidFill>
                <a:latin typeface="Corbel" panose="020B0503020204020204" pitchFamily="34" charset="0"/>
                <a:ea typeface="+mj-ea"/>
                <a:cs typeface="+mj-cs"/>
              </a:defRPr>
            </a:lvl1pPr>
          </a:lstStyle>
          <a:p>
            <a:pPr>
              <a:spcAft>
                <a:spcPts val="600"/>
              </a:spcAft>
            </a:pPr>
            <a:r>
              <a:rPr lang="en-US" sz="2200" b="0">
                <a:latin typeface="Times New Roman" panose="02020603050405020304" pitchFamily="18" charset="0"/>
                <a:ea typeface="+mn-ea"/>
                <a:cs typeface="Times New Roman" panose="02020603050405020304" pitchFamily="18" charset="0"/>
              </a:rPr>
              <a:t>Receding-Horizon Optimization of Unbalanced Distribution Systems with Time-Scale Separation for Discrete and Continuous Control Devices</a:t>
            </a:r>
          </a:p>
        </p:txBody>
      </p:sp>
      <p:pic>
        <p:nvPicPr>
          <p:cNvPr id="12" name="Picture 11">
            <a:extLst>
              <a:ext uri="{FF2B5EF4-FFF2-40B4-BE49-F238E27FC236}">
                <a16:creationId xmlns:a16="http://schemas.microsoft.com/office/drawing/2014/main" id="{0BE72FA5-3147-4C72-D8DD-1B39DD0B1115}"/>
              </a:ext>
            </a:extLst>
          </p:cNvPr>
          <p:cNvPicPr>
            <a:picLocks noChangeAspect="1"/>
          </p:cNvPicPr>
          <p:nvPr/>
        </p:nvPicPr>
        <p:blipFill>
          <a:blip r:embed="rId4"/>
          <a:stretch>
            <a:fillRect/>
          </a:stretch>
        </p:blipFill>
        <p:spPr>
          <a:xfrm>
            <a:off x="6633634" y="2173161"/>
            <a:ext cx="4945244" cy="2676410"/>
          </a:xfrm>
          <a:prstGeom prst="rect">
            <a:avLst/>
          </a:prstGeom>
          <a:ln w="19050">
            <a:solidFill>
              <a:schemeClr val="tx1"/>
            </a:solidFill>
          </a:ln>
        </p:spPr>
      </p:pic>
      <p:cxnSp>
        <p:nvCxnSpPr>
          <p:cNvPr id="14" name="Straight Arrow Connector 13">
            <a:extLst>
              <a:ext uri="{FF2B5EF4-FFF2-40B4-BE49-F238E27FC236}">
                <a16:creationId xmlns:a16="http://schemas.microsoft.com/office/drawing/2014/main" id="{0E08B451-382C-4063-5D28-4B263801F45C}"/>
              </a:ext>
            </a:extLst>
          </p:cNvPr>
          <p:cNvCxnSpPr>
            <a:cxnSpLocks/>
            <a:stCxn id="5" idx="1"/>
            <a:endCxn id="17" idx="2"/>
          </p:cNvCxnSpPr>
          <p:nvPr/>
        </p:nvCxnSpPr>
        <p:spPr>
          <a:xfrm flipH="1" flipV="1">
            <a:off x="4476265" y="719045"/>
            <a:ext cx="2791310" cy="842214"/>
          </a:xfrm>
          <a:prstGeom prst="straightConnector1">
            <a:avLst/>
          </a:prstGeom>
          <a:ln w="19050">
            <a:prstDash val="dash"/>
            <a:headEnd type="diamond"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119A7CEC-FFD1-4794-69DB-E1B53A7C33D8}"/>
              </a:ext>
            </a:extLst>
          </p:cNvPr>
          <p:cNvCxnSpPr/>
          <p:nvPr/>
        </p:nvCxnSpPr>
        <p:spPr>
          <a:xfrm flipH="1">
            <a:off x="4968188" y="3273336"/>
            <a:ext cx="2202044" cy="1201613"/>
          </a:xfrm>
          <a:prstGeom prst="straightConnector1">
            <a:avLst/>
          </a:prstGeom>
          <a:ln w="19050">
            <a:prstDash val="lgDash"/>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7D19F705-099D-DDF1-D71C-2E376A256AFD}"/>
              </a:ext>
            </a:extLst>
          </p:cNvPr>
          <p:cNvSpPr txBox="1"/>
          <p:nvPr/>
        </p:nvSpPr>
        <p:spPr>
          <a:xfrm>
            <a:off x="2342406" y="72714"/>
            <a:ext cx="4267717" cy="646331"/>
          </a:xfrm>
          <a:prstGeom prst="rect">
            <a:avLst/>
          </a:prstGeom>
          <a:solidFill>
            <a:schemeClr val="tx1"/>
          </a:solidFill>
        </p:spPr>
        <p:txBody>
          <a:bodyPr wrap="square" rtlCol="0">
            <a:spAutoFit/>
          </a:bodyPr>
          <a:lstStyle/>
          <a:p>
            <a:r>
              <a:rPr lang="en-US">
                <a:solidFill>
                  <a:schemeClr val="bg1"/>
                </a:solidFill>
              </a:rPr>
              <a:t>Upon addition of the </a:t>
            </a:r>
            <a:r>
              <a:rPr lang="en-US">
                <a:highlight>
                  <a:srgbClr val="00FF00"/>
                </a:highlight>
              </a:rPr>
              <a:t>green</a:t>
            </a:r>
            <a:r>
              <a:rPr lang="en-US">
                <a:solidFill>
                  <a:schemeClr val="bg1"/>
                </a:solidFill>
              </a:rPr>
              <a:t> block, the </a:t>
            </a:r>
            <a:r>
              <a:rPr lang="en-US">
                <a:highlight>
                  <a:srgbClr val="C0C0C0"/>
                </a:highlight>
              </a:rPr>
              <a:t>grey</a:t>
            </a:r>
            <a:r>
              <a:rPr lang="en-US">
                <a:solidFill>
                  <a:schemeClr val="bg1"/>
                </a:solidFill>
                <a:highlight>
                  <a:srgbClr val="C0C0C0"/>
                </a:highlight>
              </a:rPr>
              <a:t> </a:t>
            </a:r>
            <a:r>
              <a:rPr lang="en-US">
                <a:solidFill>
                  <a:schemeClr val="bg1"/>
                </a:solidFill>
              </a:rPr>
              <a:t>terms are removed from the constraints.</a:t>
            </a:r>
          </a:p>
        </p:txBody>
      </p:sp>
      <p:sp>
        <p:nvSpPr>
          <p:cNvPr id="3" name="Rectangle 2">
            <a:extLst>
              <a:ext uri="{FF2B5EF4-FFF2-40B4-BE49-F238E27FC236}">
                <a16:creationId xmlns:a16="http://schemas.microsoft.com/office/drawing/2014/main" id="{43916D85-0AF8-C58F-4E85-E1E6D85D847B}"/>
              </a:ext>
            </a:extLst>
          </p:cNvPr>
          <p:cNvSpPr/>
          <p:nvPr/>
        </p:nvSpPr>
        <p:spPr>
          <a:xfrm>
            <a:off x="7505700" y="980141"/>
            <a:ext cx="411888" cy="363626"/>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22A19CC3-0652-AC30-7759-18AB10239862}"/>
              </a:ext>
            </a:extLst>
          </p:cNvPr>
          <p:cNvSpPr/>
          <p:nvPr/>
        </p:nvSpPr>
        <p:spPr>
          <a:xfrm>
            <a:off x="7267575" y="1343767"/>
            <a:ext cx="847516" cy="434983"/>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0063A6D-0A98-A86B-E592-4911FD30688C}"/>
              </a:ext>
            </a:extLst>
          </p:cNvPr>
          <p:cNvSpPr/>
          <p:nvPr/>
        </p:nvSpPr>
        <p:spPr>
          <a:xfrm>
            <a:off x="8010525" y="1778750"/>
            <a:ext cx="1866900" cy="22968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A043C0B-0CFA-5172-87B7-14E56545F31B}"/>
              </a:ext>
            </a:extLst>
          </p:cNvPr>
          <p:cNvSpPr/>
          <p:nvPr/>
        </p:nvSpPr>
        <p:spPr>
          <a:xfrm>
            <a:off x="7505700" y="2173161"/>
            <a:ext cx="3899917" cy="749952"/>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AB5B2FD-100B-8A8D-DB68-87E3BC01F140}"/>
              </a:ext>
            </a:extLst>
          </p:cNvPr>
          <p:cNvSpPr/>
          <p:nvPr/>
        </p:nvSpPr>
        <p:spPr>
          <a:xfrm>
            <a:off x="7171756" y="2923113"/>
            <a:ext cx="1743644" cy="749952"/>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18" name="Straight Arrow Connector 17">
            <a:extLst>
              <a:ext uri="{FF2B5EF4-FFF2-40B4-BE49-F238E27FC236}">
                <a16:creationId xmlns:a16="http://schemas.microsoft.com/office/drawing/2014/main" id="{43443043-FF2D-5A4C-1A5C-2A3B5429B5D8}"/>
              </a:ext>
            </a:extLst>
          </p:cNvPr>
          <p:cNvCxnSpPr>
            <a:cxnSpLocks/>
          </p:cNvCxnSpPr>
          <p:nvPr/>
        </p:nvCxnSpPr>
        <p:spPr>
          <a:xfrm flipH="1" flipV="1">
            <a:off x="4924426" y="366746"/>
            <a:ext cx="2588581" cy="2051512"/>
          </a:xfrm>
          <a:prstGeom prst="straightConnector1">
            <a:avLst/>
          </a:prstGeom>
          <a:ln w="19050">
            <a:prstDash val="dash"/>
            <a:headEnd type="diamond"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0A56B57E-CFBF-2101-5CA6-4828E92F1F8C}"/>
              </a:ext>
            </a:extLst>
          </p:cNvPr>
          <p:cNvSpPr txBox="1"/>
          <p:nvPr/>
        </p:nvSpPr>
        <p:spPr>
          <a:xfrm>
            <a:off x="715294" y="4474949"/>
            <a:ext cx="4267717" cy="1200329"/>
          </a:xfrm>
          <a:prstGeom prst="rect">
            <a:avLst/>
          </a:prstGeom>
          <a:solidFill>
            <a:schemeClr val="tx1"/>
          </a:solidFill>
        </p:spPr>
        <p:txBody>
          <a:bodyPr wrap="square" rtlCol="0">
            <a:spAutoFit/>
          </a:bodyPr>
          <a:lstStyle/>
          <a:p>
            <a:r>
              <a:rPr lang="en-US">
                <a:solidFill>
                  <a:schemeClr val="bg1"/>
                </a:solidFill>
              </a:rPr>
              <a:t>The </a:t>
            </a:r>
            <a:r>
              <a:rPr lang="en-US">
                <a:highlight>
                  <a:srgbClr val="FFFF00"/>
                </a:highlight>
              </a:rPr>
              <a:t>yellow</a:t>
            </a:r>
            <a:r>
              <a:rPr lang="en-US">
                <a:solidFill>
                  <a:schemeClr val="bg1"/>
                </a:solidFill>
              </a:rPr>
              <a:t> block ensures that the terminal battery SOC value (i.e. SOC value at the end of the horizon) prescribed by the outer loop is adhered to.</a:t>
            </a:r>
          </a:p>
        </p:txBody>
      </p:sp>
      <p:cxnSp>
        <p:nvCxnSpPr>
          <p:cNvPr id="22" name="Straight Arrow Connector 21">
            <a:extLst>
              <a:ext uri="{FF2B5EF4-FFF2-40B4-BE49-F238E27FC236}">
                <a16:creationId xmlns:a16="http://schemas.microsoft.com/office/drawing/2014/main" id="{D5C4B80D-EA20-361F-BEBD-3EDB7639C621}"/>
              </a:ext>
            </a:extLst>
          </p:cNvPr>
          <p:cNvCxnSpPr>
            <a:cxnSpLocks/>
            <a:endCxn id="23" idx="3"/>
          </p:cNvCxnSpPr>
          <p:nvPr/>
        </p:nvCxnSpPr>
        <p:spPr>
          <a:xfrm flipH="1">
            <a:off x="5459368" y="5281024"/>
            <a:ext cx="3317239" cy="1193779"/>
          </a:xfrm>
          <a:prstGeom prst="straightConnector1">
            <a:avLst/>
          </a:prstGeom>
          <a:ln w="19050">
            <a:prstDash val="lg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3" name="TextBox 22">
                <a:extLst>
                  <a:ext uri="{FF2B5EF4-FFF2-40B4-BE49-F238E27FC236}">
                    <a16:creationId xmlns:a16="http://schemas.microsoft.com/office/drawing/2014/main" id="{9051DA40-62E1-F49F-E84D-FC7A9F5777C5}"/>
                  </a:ext>
                </a:extLst>
              </p:cNvPr>
              <p:cNvSpPr txBox="1"/>
              <p:nvPr/>
            </p:nvSpPr>
            <p:spPr>
              <a:xfrm>
                <a:off x="1191651" y="6143334"/>
                <a:ext cx="4267717" cy="662938"/>
              </a:xfrm>
              <a:prstGeom prst="rect">
                <a:avLst/>
              </a:prstGeom>
              <a:solidFill>
                <a:schemeClr val="tx1"/>
              </a:solidFill>
            </p:spPr>
            <p:txBody>
              <a:bodyPr wrap="square" rtlCol="0">
                <a:spAutoFit/>
              </a:bodyPr>
              <a:lstStyle/>
              <a:p>
                <a14:m>
                  <m:oMath xmlns:m="http://schemas.openxmlformats.org/officeDocument/2006/math">
                    <m:sSubSup>
                      <m:sSubSupPr>
                        <m:ctrlPr>
                          <a:rPr lang="en-US" b="0" i="1" dirty="0" smtClean="0">
                            <a:solidFill>
                              <a:schemeClr val="bg1"/>
                            </a:solidFill>
                            <a:latin typeface="Cambria Math" panose="02040503050406030204" pitchFamily="18" charset="0"/>
                          </a:rPr>
                        </m:ctrlPr>
                      </m:sSubSupPr>
                      <m:e>
                        <m:r>
                          <a:rPr lang="en-US" b="0" i="1" dirty="0" smtClean="0">
                            <a:solidFill>
                              <a:schemeClr val="bg1"/>
                            </a:solidFill>
                            <a:latin typeface="Cambria Math" panose="02040503050406030204" pitchFamily="18" charset="0"/>
                          </a:rPr>
                          <m:t>𝑃</m:t>
                        </m:r>
                      </m:e>
                      <m:sub>
                        <m:r>
                          <a:rPr lang="en-US" b="0" i="1" dirty="0" smtClean="0">
                            <a:solidFill>
                              <a:schemeClr val="bg1"/>
                            </a:solidFill>
                            <a:latin typeface="Cambria Math" panose="02040503050406030204" pitchFamily="18" charset="0"/>
                          </a:rPr>
                          <m:t>𝑛</m:t>
                        </m:r>
                      </m:sub>
                      <m:sup>
                        <m:r>
                          <a:rPr lang="en-US" b="0" i="1" dirty="0" smtClean="0">
                            <a:solidFill>
                              <a:schemeClr val="bg1"/>
                            </a:solidFill>
                            <a:latin typeface="Cambria Math" panose="02040503050406030204" pitchFamily="18" charset="0"/>
                          </a:rPr>
                          <m:t>𝑞</m:t>
                        </m:r>
                      </m:sup>
                    </m:sSubSup>
                    <m:sSub>
                      <m:sSubPr>
                        <m:ctrlPr>
                          <a:rPr lang="en-US" b="0" i="1" dirty="0" smtClean="0">
                            <a:solidFill>
                              <a:schemeClr val="bg1"/>
                            </a:solidFill>
                            <a:latin typeface="Cambria Math" panose="02040503050406030204" pitchFamily="18" charset="0"/>
                          </a:rPr>
                        </m:ctrlPr>
                      </m:sSubPr>
                      <m:e>
                        <m:r>
                          <a:rPr lang="en-US" b="0" i="1" dirty="0" smtClean="0">
                            <a:solidFill>
                              <a:schemeClr val="bg1"/>
                            </a:solidFill>
                            <a:latin typeface="Cambria Math" panose="02040503050406030204" pitchFamily="18" charset="0"/>
                          </a:rPr>
                          <m:t>,</m:t>
                        </m:r>
                      </m:e>
                      <m:sub>
                        <m:r>
                          <a:rPr lang="en-US" b="0" i="1" dirty="0" smtClean="0">
                            <a:solidFill>
                              <a:schemeClr val="bg1"/>
                            </a:solidFill>
                            <a:latin typeface="Cambria Math" panose="02040503050406030204" pitchFamily="18" charset="0"/>
                          </a:rPr>
                          <m:t>𝑡</m:t>
                        </m:r>
                      </m:sub>
                    </m:sSub>
                  </m:oMath>
                </a14:m>
                <a:r>
                  <a:rPr lang="en-US">
                    <a:solidFill>
                      <a:schemeClr val="bg1"/>
                    </a:solidFill>
                  </a:rPr>
                  <a:t> is also an optimization (control) variable</a:t>
                </a:r>
              </a:p>
            </p:txBody>
          </p:sp>
        </mc:Choice>
        <mc:Fallback>
          <p:sp>
            <p:nvSpPr>
              <p:cNvPr id="23" name="TextBox 22">
                <a:extLst>
                  <a:ext uri="{FF2B5EF4-FFF2-40B4-BE49-F238E27FC236}">
                    <a16:creationId xmlns:a16="http://schemas.microsoft.com/office/drawing/2014/main" id="{9051DA40-62E1-F49F-E84D-FC7A9F5777C5}"/>
                  </a:ext>
                </a:extLst>
              </p:cNvPr>
              <p:cNvSpPr txBox="1">
                <a:spLocks noRot="1" noChangeAspect="1" noMove="1" noResize="1" noEditPoints="1" noAdjustHandles="1" noChangeArrowheads="1" noChangeShapeType="1" noTextEdit="1"/>
              </p:cNvSpPr>
              <p:nvPr/>
            </p:nvSpPr>
            <p:spPr>
              <a:xfrm>
                <a:off x="1191651" y="6143334"/>
                <a:ext cx="4267717" cy="662938"/>
              </a:xfrm>
              <a:prstGeom prst="rect">
                <a:avLst/>
              </a:prstGeom>
              <a:blipFill>
                <a:blip r:embed="rId5"/>
                <a:stretch>
                  <a:fillRect l="-1141" t="-2752" b="-13761"/>
                </a:stretch>
              </a:blipFill>
            </p:spPr>
            <p:txBody>
              <a:bodyPr/>
              <a:lstStyle/>
              <a:p>
                <a:r>
                  <a:rPr lang="en-IN">
                    <a:noFill/>
                  </a:rPr>
                  <a:t> </a:t>
                </a:r>
              </a:p>
            </p:txBody>
          </p:sp>
        </mc:Fallback>
      </mc:AlternateContent>
      <p:pic>
        <p:nvPicPr>
          <p:cNvPr id="27" name="Picture 26">
            <a:extLst>
              <a:ext uri="{FF2B5EF4-FFF2-40B4-BE49-F238E27FC236}">
                <a16:creationId xmlns:a16="http://schemas.microsoft.com/office/drawing/2014/main" id="{6004C8CF-A01E-D059-A823-833FE2E34C76}"/>
              </a:ext>
            </a:extLst>
          </p:cNvPr>
          <p:cNvPicPr>
            <a:picLocks noChangeAspect="1"/>
          </p:cNvPicPr>
          <p:nvPr/>
        </p:nvPicPr>
        <p:blipFill>
          <a:blip r:embed="rId6"/>
          <a:stretch>
            <a:fillRect/>
          </a:stretch>
        </p:blipFill>
        <p:spPr>
          <a:xfrm>
            <a:off x="6659874" y="6492331"/>
            <a:ext cx="3785905" cy="292071"/>
          </a:xfrm>
          <a:prstGeom prst="rect">
            <a:avLst/>
          </a:prstGeom>
          <a:ln w="19050">
            <a:solidFill>
              <a:schemeClr val="tx1"/>
            </a:solidFill>
          </a:ln>
        </p:spPr>
      </p:pic>
    </p:spTree>
    <p:extLst>
      <p:ext uri="{BB962C8B-B14F-4D97-AF65-F5344CB8AC3E}">
        <p14:creationId xmlns:p14="http://schemas.microsoft.com/office/powerpoint/2010/main" val="42368746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id="{E2545F20-7E4E-CAD3-6459-01DB96A8878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43781" y="3467618"/>
            <a:ext cx="495300" cy="104775"/>
          </a:xfrm>
          <a:prstGeom prst="rect">
            <a:avLst/>
          </a:prstGeom>
        </p:spPr>
      </p:pic>
      <p:sp>
        <p:nvSpPr>
          <p:cNvPr id="7" name="Content Placeholder 6">
            <a:extLst>
              <a:ext uri="{FF2B5EF4-FFF2-40B4-BE49-F238E27FC236}">
                <a16:creationId xmlns:a16="http://schemas.microsoft.com/office/drawing/2014/main" id="{8BD89157-8742-D079-1707-752D6EC7A11B}"/>
              </a:ext>
            </a:extLst>
          </p:cNvPr>
          <p:cNvSpPr>
            <a:spLocks noGrp="1"/>
          </p:cNvSpPr>
          <p:nvPr>
            <p:ph idx="1"/>
          </p:nvPr>
        </p:nvSpPr>
        <p:spPr>
          <a:xfrm>
            <a:off x="1347701" y="360938"/>
            <a:ext cx="9802520" cy="730883"/>
          </a:xfrm>
        </p:spPr>
        <p:txBody>
          <a:bodyPr/>
          <a:lstStyle/>
          <a:p>
            <a:pPr marL="0" indent="0">
              <a:buNone/>
            </a:pPr>
            <a:r>
              <a:rPr lang="en-US" dirty="0"/>
              <a:t>What is currently being done? MP-DOPF in Brute Force</a:t>
            </a:r>
            <a:endParaRPr lang="en-IN" dirty="0"/>
          </a:p>
        </p:txBody>
      </p:sp>
      <p:pic>
        <p:nvPicPr>
          <p:cNvPr id="3" name="Graphic 2">
            <a:extLst>
              <a:ext uri="{FF2B5EF4-FFF2-40B4-BE49-F238E27FC236}">
                <a16:creationId xmlns:a16="http://schemas.microsoft.com/office/drawing/2014/main" id="{CB439699-B35E-9744-AFC4-D26130B36BF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37735" y="1257530"/>
            <a:ext cx="11516529" cy="5239532"/>
          </a:xfrm>
          <a:prstGeom prst="rect">
            <a:avLst/>
          </a:prstGeom>
        </p:spPr>
      </p:pic>
    </p:spTree>
    <p:extLst>
      <p:ext uri="{BB962C8B-B14F-4D97-AF65-F5344CB8AC3E}">
        <p14:creationId xmlns:p14="http://schemas.microsoft.com/office/powerpoint/2010/main" val="264409877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4" name="Slide Background Fill">
            <a:extLst>
              <a:ext uri="{FF2B5EF4-FFF2-40B4-BE49-F238E27FC236}">
                <a16:creationId xmlns:a16="http://schemas.microsoft.com/office/drawing/2014/main" id="{913AE63C-D5B4-45D1-ACFC-648CFFCF98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6" name="Group 185">
            <a:extLst>
              <a:ext uri="{FF2B5EF4-FFF2-40B4-BE49-F238E27FC236}">
                <a16:creationId xmlns:a16="http://schemas.microsoft.com/office/drawing/2014/main" id="{AC0CA3C2-AD39-4633-9BE6-ABAF929E41B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952" cy="6858000"/>
            <a:chOff x="651279" y="598259"/>
            <a:chExt cx="10889442" cy="5680742"/>
          </a:xfrm>
        </p:grpSpPr>
        <p:sp>
          <p:nvSpPr>
            <p:cNvPr id="187" name="Color">
              <a:extLst>
                <a:ext uri="{FF2B5EF4-FFF2-40B4-BE49-F238E27FC236}">
                  <a16:creationId xmlns:a16="http://schemas.microsoft.com/office/drawing/2014/main" id="{A026427D-73DA-4C39-8C1D-28791AEDC5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Color">
              <a:extLst>
                <a:ext uri="{FF2B5EF4-FFF2-40B4-BE49-F238E27FC236}">
                  <a16:creationId xmlns:a16="http://schemas.microsoft.com/office/drawing/2014/main" id="{65091804-9D4C-4FF8-9C74-2422929495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Content Placeholder 5">
            <a:extLst>
              <a:ext uri="{FF2B5EF4-FFF2-40B4-BE49-F238E27FC236}">
                <a16:creationId xmlns:a16="http://schemas.microsoft.com/office/drawing/2014/main" id="{9B05648E-9AD3-C5AC-3357-803DD5C348BE}"/>
              </a:ext>
            </a:extLst>
          </p:cNvPr>
          <p:cNvPicPr>
            <a:picLocks noGrp="1" noChangeAspect="1"/>
          </p:cNvPicPr>
          <p:nvPr>
            <p:ph idx="1"/>
          </p:nvPr>
        </p:nvPicPr>
        <p:blipFill>
          <a:blip r:embed="rId2"/>
          <a:stretch>
            <a:fillRect/>
          </a:stretch>
        </p:blipFill>
        <p:spPr>
          <a:xfrm>
            <a:off x="6633634" y="111567"/>
            <a:ext cx="4771983" cy="1896863"/>
          </a:xfrm>
          <a:prstGeom prst="rect">
            <a:avLst/>
          </a:prstGeom>
          <a:ln w="19050">
            <a:solidFill>
              <a:schemeClr val="tx1"/>
            </a:solidFill>
          </a:ln>
        </p:spPr>
      </p:pic>
      <p:pic>
        <p:nvPicPr>
          <p:cNvPr id="8" name="Picture 7">
            <a:extLst>
              <a:ext uri="{FF2B5EF4-FFF2-40B4-BE49-F238E27FC236}">
                <a16:creationId xmlns:a16="http://schemas.microsoft.com/office/drawing/2014/main" id="{B298E378-0A4E-4CA1-D37F-4A80A0A9C554}"/>
              </a:ext>
            </a:extLst>
          </p:cNvPr>
          <p:cNvPicPr>
            <a:picLocks noChangeAspect="1"/>
          </p:cNvPicPr>
          <p:nvPr/>
        </p:nvPicPr>
        <p:blipFill>
          <a:blip r:embed="rId3"/>
          <a:stretch>
            <a:fillRect/>
          </a:stretch>
        </p:blipFill>
        <p:spPr>
          <a:xfrm>
            <a:off x="6633634" y="4973321"/>
            <a:ext cx="4838061" cy="1463513"/>
          </a:xfrm>
          <a:prstGeom prst="rect">
            <a:avLst/>
          </a:prstGeom>
          <a:ln w="19050">
            <a:solidFill>
              <a:schemeClr val="tx1"/>
            </a:solidFill>
          </a:ln>
        </p:spPr>
      </p:pic>
      <p:grpSp>
        <p:nvGrpSpPr>
          <p:cNvPr id="190" name="Group 189">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191" name="Freeform: Shape 190">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2" name="Freeform: Shape 191">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3" name="Freeform: Shape 192">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4" name="Freeform: Shape 193">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5" name="Freeform: Shape 194">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6" name="Freeform: Shape 195">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7" name="Freeform: Shape 196">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177F810F-410D-C888-4B4A-087B3E00B399}"/>
              </a:ext>
            </a:extLst>
          </p:cNvPr>
          <p:cNvSpPr>
            <a:spLocks noGrp="1"/>
          </p:cNvSpPr>
          <p:nvPr>
            <p:ph type="title"/>
          </p:nvPr>
        </p:nvSpPr>
        <p:spPr>
          <a:xfrm>
            <a:off x="786383" y="725217"/>
            <a:ext cx="3823715" cy="1778750"/>
          </a:xfrm>
        </p:spPr>
        <p:txBody>
          <a:bodyPr vert="horz" lIns="91440" tIns="45720" rIns="91440" bIns="45720" rtlCol="0" anchor="b">
            <a:normAutofit/>
          </a:bodyPr>
          <a:lstStyle/>
          <a:p>
            <a:r>
              <a:rPr lang="en-US" sz="3800">
                <a:highlight>
                  <a:srgbClr val="000000"/>
                </a:highlight>
                <a:latin typeface="+mj-lt"/>
              </a:rPr>
              <a:t>Battery Models Used in Various Papers</a:t>
            </a:r>
          </a:p>
        </p:txBody>
      </p:sp>
      <p:sp>
        <p:nvSpPr>
          <p:cNvPr id="4" name="Title 1">
            <a:extLst>
              <a:ext uri="{FF2B5EF4-FFF2-40B4-BE49-F238E27FC236}">
                <a16:creationId xmlns:a16="http://schemas.microsoft.com/office/drawing/2014/main" id="{C1242663-B6E5-ABE3-9294-EB6B180ECF42}"/>
              </a:ext>
            </a:extLst>
          </p:cNvPr>
          <p:cNvSpPr txBox="1">
            <a:spLocks/>
          </p:cNvSpPr>
          <p:nvPr/>
        </p:nvSpPr>
        <p:spPr>
          <a:xfrm>
            <a:off x="898227" y="2546922"/>
            <a:ext cx="5012999" cy="1341611"/>
          </a:xfrm>
          <a:prstGeom prst="rect">
            <a:avLst/>
          </a:prstGeom>
          <a:solidFill>
            <a:schemeClr val="tx1"/>
          </a:solidFill>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b="1" kern="1200">
                <a:solidFill>
                  <a:schemeClr val="bg1"/>
                </a:solidFill>
                <a:latin typeface="Corbel" panose="020B0503020204020204" pitchFamily="34" charset="0"/>
                <a:ea typeface="+mj-ea"/>
                <a:cs typeface="+mj-cs"/>
              </a:defRPr>
            </a:lvl1pPr>
          </a:lstStyle>
          <a:p>
            <a:pPr>
              <a:spcAft>
                <a:spcPts val="600"/>
              </a:spcAft>
            </a:pPr>
            <a:r>
              <a:rPr lang="en-US" sz="2200" b="0">
                <a:latin typeface="Times New Roman" panose="02020603050405020304" pitchFamily="18" charset="0"/>
                <a:ea typeface="+mn-ea"/>
                <a:cs typeface="Times New Roman" panose="02020603050405020304" pitchFamily="18" charset="0"/>
              </a:rPr>
              <a:t>Receding-Horizon Optimization of Unbalanced Distribution Systems with Time-Scale Separation for Discrete and Continuous Control Devices</a:t>
            </a:r>
          </a:p>
        </p:txBody>
      </p:sp>
      <p:pic>
        <p:nvPicPr>
          <p:cNvPr id="12" name="Picture 11">
            <a:extLst>
              <a:ext uri="{FF2B5EF4-FFF2-40B4-BE49-F238E27FC236}">
                <a16:creationId xmlns:a16="http://schemas.microsoft.com/office/drawing/2014/main" id="{0BE72FA5-3147-4C72-D8DD-1B39DD0B1115}"/>
              </a:ext>
            </a:extLst>
          </p:cNvPr>
          <p:cNvPicPr>
            <a:picLocks noChangeAspect="1"/>
          </p:cNvPicPr>
          <p:nvPr/>
        </p:nvPicPr>
        <p:blipFill>
          <a:blip r:embed="rId4"/>
          <a:stretch>
            <a:fillRect/>
          </a:stretch>
        </p:blipFill>
        <p:spPr>
          <a:xfrm>
            <a:off x="6633634" y="2173161"/>
            <a:ext cx="4945244" cy="2676410"/>
          </a:xfrm>
          <a:prstGeom prst="rect">
            <a:avLst/>
          </a:prstGeom>
          <a:ln w="19050">
            <a:solidFill>
              <a:schemeClr val="tx1"/>
            </a:solidFill>
          </a:ln>
        </p:spPr>
      </p:pic>
      <p:sp>
        <p:nvSpPr>
          <p:cNvPr id="3" name="Rectangle 2">
            <a:extLst>
              <a:ext uri="{FF2B5EF4-FFF2-40B4-BE49-F238E27FC236}">
                <a16:creationId xmlns:a16="http://schemas.microsoft.com/office/drawing/2014/main" id="{43916D85-0AF8-C58F-4E85-E1E6D85D847B}"/>
              </a:ext>
            </a:extLst>
          </p:cNvPr>
          <p:cNvSpPr/>
          <p:nvPr/>
        </p:nvSpPr>
        <p:spPr>
          <a:xfrm>
            <a:off x="7505700" y="980141"/>
            <a:ext cx="411888" cy="363626"/>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22A19CC3-0652-AC30-7759-18AB10239862}"/>
              </a:ext>
            </a:extLst>
          </p:cNvPr>
          <p:cNvSpPr/>
          <p:nvPr/>
        </p:nvSpPr>
        <p:spPr>
          <a:xfrm>
            <a:off x="7267575" y="1343767"/>
            <a:ext cx="847516" cy="434983"/>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0063A6D-0A98-A86B-E592-4911FD30688C}"/>
              </a:ext>
            </a:extLst>
          </p:cNvPr>
          <p:cNvSpPr/>
          <p:nvPr/>
        </p:nvSpPr>
        <p:spPr>
          <a:xfrm>
            <a:off x="8010525" y="1778750"/>
            <a:ext cx="1866900" cy="22968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A043C0B-0CFA-5172-87B7-14E56545F31B}"/>
              </a:ext>
            </a:extLst>
          </p:cNvPr>
          <p:cNvSpPr/>
          <p:nvPr/>
        </p:nvSpPr>
        <p:spPr>
          <a:xfrm>
            <a:off x="7505700" y="2173161"/>
            <a:ext cx="3899917" cy="749952"/>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AB5B2FD-100B-8A8D-DB68-87E3BC01F140}"/>
              </a:ext>
            </a:extLst>
          </p:cNvPr>
          <p:cNvSpPr/>
          <p:nvPr/>
        </p:nvSpPr>
        <p:spPr>
          <a:xfrm>
            <a:off x="7171756" y="2923113"/>
            <a:ext cx="1743644" cy="749952"/>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20C051C3-0FC6-8E74-5EB8-37EF6E42EBE1}"/>
              </a:ext>
            </a:extLst>
          </p:cNvPr>
          <p:cNvSpPr txBox="1"/>
          <p:nvPr/>
        </p:nvSpPr>
        <p:spPr>
          <a:xfrm>
            <a:off x="898227" y="5172347"/>
            <a:ext cx="3924300" cy="1200329"/>
          </a:xfrm>
          <a:prstGeom prst="rect">
            <a:avLst/>
          </a:prstGeom>
          <a:solidFill>
            <a:schemeClr val="tx1"/>
          </a:solidFill>
          <a:ln w="28575">
            <a:solidFill>
              <a:srgbClr val="92D050"/>
            </a:solidFill>
          </a:ln>
        </p:spPr>
        <p:txBody>
          <a:bodyPr wrap="square" rtlCol="0">
            <a:spAutoFit/>
          </a:bodyPr>
          <a:lstStyle/>
          <a:p>
            <a:r>
              <a:rPr lang="en-US">
                <a:solidFill>
                  <a:schemeClr val="bg1"/>
                </a:solidFill>
              </a:rPr>
              <a:t>All variables are </a:t>
            </a:r>
            <a:r>
              <a:rPr lang="en-US" b="1">
                <a:solidFill>
                  <a:schemeClr val="bg1"/>
                </a:solidFill>
              </a:rPr>
              <a:t>Continuous</a:t>
            </a:r>
          </a:p>
          <a:p>
            <a:r>
              <a:rPr lang="en-US" b="1">
                <a:solidFill>
                  <a:schemeClr val="bg1"/>
                </a:solidFill>
              </a:rPr>
              <a:t>No Discrete </a:t>
            </a:r>
            <a:r>
              <a:rPr lang="en-US">
                <a:solidFill>
                  <a:schemeClr val="bg1"/>
                </a:solidFill>
              </a:rPr>
              <a:t>variables</a:t>
            </a:r>
          </a:p>
          <a:p>
            <a:r>
              <a:rPr lang="en-US" b="1">
                <a:solidFill>
                  <a:schemeClr val="bg1"/>
                </a:solidFill>
              </a:rPr>
              <a:t>No Boolean </a:t>
            </a:r>
            <a:r>
              <a:rPr lang="en-US">
                <a:solidFill>
                  <a:schemeClr val="bg1"/>
                </a:solidFill>
              </a:rPr>
              <a:t>variables</a:t>
            </a:r>
          </a:p>
          <a:p>
            <a:r>
              <a:rPr lang="en-US">
                <a:solidFill>
                  <a:schemeClr val="bg1"/>
                </a:solidFill>
              </a:rPr>
              <a:t>In the final equations</a:t>
            </a:r>
          </a:p>
        </p:txBody>
      </p:sp>
      <p:pic>
        <p:nvPicPr>
          <p:cNvPr id="13" name="Picture 12">
            <a:extLst>
              <a:ext uri="{FF2B5EF4-FFF2-40B4-BE49-F238E27FC236}">
                <a16:creationId xmlns:a16="http://schemas.microsoft.com/office/drawing/2014/main" id="{97D3160D-05B0-7D93-9B66-0BC16655D619}"/>
              </a:ext>
            </a:extLst>
          </p:cNvPr>
          <p:cNvPicPr>
            <a:picLocks noChangeAspect="1"/>
          </p:cNvPicPr>
          <p:nvPr/>
        </p:nvPicPr>
        <p:blipFill>
          <a:blip r:embed="rId5"/>
          <a:stretch>
            <a:fillRect/>
          </a:stretch>
        </p:blipFill>
        <p:spPr>
          <a:xfrm>
            <a:off x="6648193" y="6502259"/>
            <a:ext cx="3785905" cy="292071"/>
          </a:xfrm>
          <a:prstGeom prst="rect">
            <a:avLst/>
          </a:prstGeom>
          <a:ln w="19050">
            <a:solidFill>
              <a:schemeClr val="tx1"/>
            </a:solidFill>
          </a:ln>
        </p:spPr>
      </p:pic>
    </p:spTree>
    <p:extLst>
      <p:ext uri="{BB962C8B-B14F-4D97-AF65-F5344CB8AC3E}">
        <p14:creationId xmlns:p14="http://schemas.microsoft.com/office/powerpoint/2010/main" val="96628247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4" name="Slide Background Fill">
            <a:extLst>
              <a:ext uri="{FF2B5EF4-FFF2-40B4-BE49-F238E27FC236}">
                <a16:creationId xmlns:a16="http://schemas.microsoft.com/office/drawing/2014/main" id="{913AE63C-D5B4-45D1-ACFC-648CFFCF98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6" name="Group 185">
            <a:extLst>
              <a:ext uri="{FF2B5EF4-FFF2-40B4-BE49-F238E27FC236}">
                <a16:creationId xmlns:a16="http://schemas.microsoft.com/office/drawing/2014/main" id="{AC0CA3C2-AD39-4633-9BE6-ABAF929E41B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952" cy="6858000"/>
            <a:chOff x="651279" y="598259"/>
            <a:chExt cx="10889442" cy="5680742"/>
          </a:xfrm>
        </p:grpSpPr>
        <p:sp>
          <p:nvSpPr>
            <p:cNvPr id="187" name="Color">
              <a:extLst>
                <a:ext uri="{FF2B5EF4-FFF2-40B4-BE49-F238E27FC236}">
                  <a16:creationId xmlns:a16="http://schemas.microsoft.com/office/drawing/2014/main" id="{A026427D-73DA-4C39-8C1D-28791AEDC5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Color">
              <a:extLst>
                <a:ext uri="{FF2B5EF4-FFF2-40B4-BE49-F238E27FC236}">
                  <a16:creationId xmlns:a16="http://schemas.microsoft.com/office/drawing/2014/main" id="{65091804-9D4C-4FF8-9C74-2422929495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Content Placeholder 5">
            <a:extLst>
              <a:ext uri="{FF2B5EF4-FFF2-40B4-BE49-F238E27FC236}">
                <a16:creationId xmlns:a16="http://schemas.microsoft.com/office/drawing/2014/main" id="{9B05648E-9AD3-C5AC-3357-803DD5C348BE}"/>
              </a:ext>
            </a:extLst>
          </p:cNvPr>
          <p:cNvPicPr>
            <a:picLocks noGrp="1" noChangeAspect="1"/>
          </p:cNvPicPr>
          <p:nvPr>
            <p:ph idx="1"/>
          </p:nvPr>
        </p:nvPicPr>
        <p:blipFill>
          <a:blip r:embed="rId2"/>
          <a:stretch>
            <a:fillRect/>
          </a:stretch>
        </p:blipFill>
        <p:spPr>
          <a:xfrm>
            <a:off x="6633634" y="111567"/>
            <a:ext cx="4771983" cy="1896863"/>
          </a:xfrm>
          <a:prstGeom prst="rect">
            <a:avLst/>
          </a:prstGeom>
          <a:ln w="19050">
            <a:solidFill>
              <a:schemeClr val="tx1"/>
            </a:solidFill>
          </a:ln>
        </p:spPr>
      </p:pic>
      <p:pic>
        <p:nvPicPr>
          <p:cNvPr id="8" name="Picture 7">
            <a:extLst>
              <a:ext uri="{FF2B5EF4-FFF2-40B4-BE49-F238E27FC236}">
                <a16:creationId xmlns:a16="http://schemas.microsoft.com/office/drawing/2014/main" id="{B298E378-0A4E-4CA1-D37F-4A80A0A9C554}"/>
              </a:ext>
            </a:extLst>
          </p:cNvPr>
          <p:cNvPicPr>
            <a:picLocks noChangeAspect="1"/>
          </p:cNvPicPr>
          <p:nvPr/>
        </p:nvPicPr>
        <p:blipFill>
          <a:blip r:embed="rId3"/>
          <a:stretch>
            <a:fillRect/>
          </a:stretch>
        </p:blipFill>
        <p:spPr>
          <a:xfrm>
            <a:off x="6653466" y="4321898"/>
            <a:ext cx="4838061" cy="1463513"/>
          </a:xfrm>
          <a:prstGeom prst="rect">
            <a:avLst/>
          </a:prstGeom>
          <a:ln w="19050">
            <a:solidFill>
              <a:schemeClr val="tx1"/>
            </a:solidFill>
          </a:ln>
        </p:spPr>
      </p:pic>
      <p:grpSp>
        <p:nvGrpSpPr>
          <p:cNvPr id="190" name="Group 189">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191" name="Freeform: Shape 190">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2" name="Freeform: Shape 191">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3" name="Freeform: Shape 192">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4" name="Freeform: Shape 193">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5" name="Freeform: Shape 194">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6" name="Freeform: Shape 195">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7" name="Freeform: Shape 196">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177F810F-410D-C888-4B4A-087B3E00B399}"/>
              </a:ext>
            </a:extLst>
          </p:cNvPr>
          <p:cNvSpPr>
            <a:spLocks noGrp="1"/>
          </p:cNvSpPr>
          <p:nvPr>
            <p:ph type="title"/>
          </p:nvPr>
        </p:nvSpPr>
        <p:spPr>
          <a:xfrm>
            <a:off x="786383" y="725217"/>
            <a:ext cx="3823715" cy="1778750"/>
          </a:xfrm>
          <a:noFill/>
        </p:spPr>
        <p:txBody>
          <a:bodyPr vert="horz" lIns="91440" tIns="45720" rIns="91440" bIns="45720" rtlCol="0" anchor="b">
            <a:normAutofit/>
          </a:bodyPr>
          <a:lstStyle/>
          <a:p>
            <a:r>
              <a:rPr lang="en-US" sz="3800">
                <a:highlight>
                  <a:srgbClr val="800000"/>
                </a:highlight>
                <a:latin typeface="+mj-lt"/>
              </a:rPr>
              <a:t>Battery Models Used in Various Papers</a:t>
            </a:r>
          </a:p>
        </p:txBody>
      </p:sp>
      <p:sp>
        <p:nvSpPr>
          <p:cNvPr id="4" name="Title 1">
            <a:extLst>
              <a:ext uri="{FF2B5EF4-FFF2-40B4-BE49-F238E27FC236}">
                <a16:creationId xmlns:a16="http://schemas.microsoft.com/office/drawing/2014/main" id="{C1242663-B6E5-ABE3-9294-EB6B180ECF42}"/>
              </a:ext>
            </a:extLst>
          </p:cNvPr>
          <p:cNvSpPr txBox="1">
            <a:spLocks/>
          </p:cNvSpPr>
          <p:nvPr/>
        </p:nvSpPr>
        <p:spPr>
          <a:xfrm>
            <a:off x="898227" y="2546922"/>
            <a:ext cx="5012999" cy="1341611"/>
          </a:xfrm>
          <a:prstGeom prst="rect">
            <a:avLst/>
          </a:prstGeom>
          <a:solidFill>
            <a:schemeClr val="accent1">
              <a:lumMod val="75000"/>
            </a:schemeClr>
          </a:solidFill>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b="1" kern="1200">
                <a:solidFill>
                  <a:schemeClr val="bg1"/>
                </a:solidFill>
                <a:latin typeface="Corbel" panose="020B0503020204020204" pitchFamily="34" charset="0"/>
                <a:ea typeface="+mj-ea"/>
                <a:cs typeface="+mj-cs"/>
              </a:defRPr>
            </a:lvl1pPr>
          </a:lstStyle>
          <a:p>
            <a:pPr algn="ctr"/>
            <a:r>
              <a:rPr lang="en-US" sz="2800"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pic>
        <p:nvPicPr>
          <p:cNvPr id="12" name="Picture 11">
            <a:extLst>
              <a:ext uri="{FF2B5EF4-FFF2-40B4-BE49-F238E27FC236}">
                <a16:creationId xmlns:a16="http://schemas.microsoft.com/office/drawing/2014/main" id="{0BE72FA5-3147-4C72-D8DD-1B39DD0B1115}"/>
              </a:ext>
            </a:extLst>
          </p:cNvPr>
          <p:cNvPicPr>
            <a:picLocks noChangeAspect="1"/>
          </p:cNvPicPr>
          <p:nvPr/>
        </p:nvPicPr>
        <p:blipFill rotWithShape="1">
          <a:blip r:embed="rId4"/>
          <a:srcRect b="73702"/>
          <a:stretch/>
        </p:blipFill>
        <p:spPr>
          <a:xfrm>
            <a:off x="6633634" y="2173161"/>
            <a:ext cx="4945244" cy="703843"/>
          </a:xfrm>
          <a:prstGeom prst="rect">
            <a:avLst/>
          </a:prstGeom>
          <a:ln w="19050">
            <a:solidFill>
              <a:schemeClr val="tx1"/>
            </a:solidFill>
          </a:ln>
        </p:spPr>
      </p:pic>
      <p:sp>
        <p:nvSpPr>
          <p:cNvPr id="3" name="Rectangle 2">
            <a:extLst>
              <a:ext uri="{FF2B5EF4-FFF2-40B4-BE49-F238E27FC236}">
                <a16:creationId xmlns:a16="http://schemas.microsoft.com/office/drawing/2014/main" id="{43916D85-0AF8-C58F-4E85-E1E6D85D847B}"/>
              </a:ext>
            </a:extLst>
          </p:cNvPr>
          <p:cNvSpPr/>
          <p:nvPr/>
        </p:nvSpPr>
        <p:spPr>
          <a:xfrm>
            <a:off x="7505700" y="980141"/>
            <a:ext cx="411888" cy="363626"/>
          </a:xfrm>
          <a:prstGeom prst="rect">
            <a:avLst/>
          </a:prstGeom>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22A19CC3-0652-AC30-7759-18AB10239862}"/>
              </a:ext>
            </a:extLst>
          </p:cNvPr>
          <p:cNvSpPr/>
          <p:nvPr/>
        </p:nvSpPr>
        <p:spPr>
          <a:xfrm>
            <a:off x="7267575" y="1343767"/>
            <a:ext cx="847516" cy="434983"/>
          </a:xfrm>
          <a:prstGeom prst="rect">
            <a:avLst/>
          </a:prstGeom>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0063A6D-0A98-A86B-E592-4911FD30688C}"/>
              </a:ext>
            </a:extLst>
          </p:cNvPr>
          <p:cNvSpPr/>
          <p:nvPr/>
        </p:nvSpPr>
        <p:spPr>
          <a:xfrm>
            <a:off x="8010525" y="1778750"/>
            <a:ext cx="1866900" cy="229680"/>
          </a:xfrm>
          <a:prstGeom prst="rect">
            <a:avLst/>
          </a:prstGeom>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A043C0B-0CFA-5172-87B7-14E56545F31B}"/>
              </a:ext>
            </a:extLst>
          </p:cNvPr>
          <p:cNvSpPr/>
          <p:nvPr/>
        </p:nvSpPr>
        <p:spPr>
          <a:xfrm>
            <a:off x="7505700" y="2173161"/>
            <a:ext cx="3899917" cy="749952"/>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20C051C3-0FC6-8E74-5EB8-37EF6E42EBE1}"/>
              </a:ext>
            </a:extLst>
          </p:cNvPr>
          <p:cNvSpPr txBox="1"/>
          <p:nvPr/>
        </p:nvSpPr>
        <p:spPr>
          <a:xfrm>
            <a:off x="898227" y="5172347"/>
            <a:ext cx="3924300" cy="1200329"/>
          </a:xfrm>
          <a:prstGeom prst="rect">
            <a:avLst/>
          </a:prstGeom>
          <a:solidFill>
            <a:schemeClr val="accent1">
              <a:lumMod val="75000"/>
            </a:schemeClr>
          </a:solidFill>
          <a:ln w="28575">
            <a:solidFill>
              <a:srgbClr val="92D050"/>
            </a:solidFill>
          </a:ln>
        </p:spPr>
        <p:txBody>
          <a:bodyPr wrap="square" rtlCol="0">
            <a:spAutoFit/>
          </a:bodyPr>
          <a:lstStyle/>
          <a:p>
            <a:r>
              <a:rPr lang="en-US">
                <a:solidFill>
                  <a:schemeClr val="bg1"/>
                </a:solidFill>
              </a:rPr>
              <a:t>All variables are </a:t>
            </a:r>
            <a:r>
              <a:rPr lang="en-US" b="1">
                <a:solidFill>
                  <a:schemeClr val="bg1"/>
                </a:solidFill>
              </a:rPr>
              <a:t>Continuous</a:t>
            </a:r>
          </a:p>
          <a:p>
            <a:r>
              <a:rPr lang="en-US" b="1">
                <a:solidFill>
                  <a:schemeClr val="bg1"/>
                </a:solidFill>
              </a:rPr>
              <a:t>No Discrete </a:t>
            </a:r>
            <a:r>
              <a:rPr lang="en-US">
                <a:solidFill>
                  <a:schemeClr val="bg1"/>
                </a:solidFill>
              </a:rPr>
              <a:t>variables</a:t>
            </a:r>
          </a:p>
          <a:p>
            <a:r>
              <a:rPr lang="en-US" b="1">
                <a:solidFill>
                  <a:schemeClr val="bg1"/>
                </a:solidFill>
              </a:rPr>
              <a:t>No Boolean </a:t>
            </a:r>
            <a:r>
              <a:rPr lang="en-US">
                <a:solidFill>
                  <a:schemeClr val="bg1"/>
                </a:solidFill>
              </a:rPr>
              <a:t>variables</a:t>
            </a:r>
          </a:p>
          <a:p>
            <a:r>
              <a:rPr lang="en-US">
                <a:solidFill>
                  <a:schemeClr val="bg1"/>
                </a:solidFill>
              </a:rPr>
              <a:t>In the final equations</a:t>
            </a:r>
          </a:p>
        </p:txBody>
      </p:sp>
      <p:sp>
        <p:nvSpPr>
          <p:cNvPr id="13" name="TextBox 12">
            <a:extLst>
              <a:ext uri="{FF2B5EF4-FFF2-40B4-BE49-F238E27FC236}">
                <a16:creationId xmlns:a16="http://schemas.microsoft.com/office/drawing/2014/main" id="{2AFC21BD-783A-191C-390C-F3FF81A2B709}"/>
              </a:ext>
            </a:extLst>
          </p:cNvPr>
          <p:cNvSpPr txBox="1"/>
          <p:nvPr/>
        </p:nvSpPr>
        <p:spPr>
          <a:xfrm>
            <a:off x="700473" y="4129232"/>
            <a:ext cx="3628106" cy="923330"/>
          </a:xfrm>
          <a:prstGeom prst="rect">
            <a:avLst/>
          </a:prstGeom>
          <a:solidFill>
            <a:schemeClr val="tx1"/>
          </a:solidFill>
        </p:spPr>
        <p:txBody>
          <a:bodyPr wrap="square" rtlCol="0">
            <a:spAutoFit/>
          </a:bodyPr>
          <a:lstStyle/>
          <a:p>
            <a:r>
              <a:rPr lang="en-US">
                <a:solidFill>
                  <a:schemeClr val="bg1"/>
                </a:solidFill>
              </a:rPr>
              <a:t>For a system WITHOUT any STL elements,  instead of a (MI , SOCP) loops, they use (SOCP, NLP) loops.</a:t>
            </a:r>
          </a:p>
        </p:txBody>
      </p:sp>
      <p:sp>
        <p:nvSpPr>
          <p:cNvPr id="15" name="TextBox 14">
            <a:extLst>
              <a:ext uri="{FF2B5EF4-FFF2-40B4-BE49-F238E27FC236}">
                <a16:creationId xmlns:a16="http://schemas.microsoft.com/office/drawing/2014/main" id="{F1635F72-A263-7E13-2571-60C2C7AE6D3E}"/>
              </a:ext>
            </a:extLst>
          </p:cNvPr>
          <p:cNvSpPr txBox="1"/>
          <p:nvPr/>
        </p:nvSpPr>
        <p:spPr>
          <a:xfrm>
            <a:off x="3383713" y="81498"/>
            <a:ext cx="3026022" cy="646331"/>
          </a:xfrm>
          <a:prstGeom prst="rect">
            <a:avLst/>
          </a:prstGeom>
          <a:solidFill>
            <a:schemeClr val="tx1"/>
          </a:solidFill>
        </p:spPr>
        <p:txBody>
          <a:bodyPr wrap="square" rtlCol="0">
            <a:spAutoFit/>
          </a:bodyPr>
          <a:lstStyle/>
          <a:p>
            <a:r>
              <a:rPr lang="en-US">
                <a:solidFill>
                  <a:schemeClr val="bg1"/>
                </a:solidFill>
              </a:rPr>
              <a:t>Battery models themselves are the same.</a:t>
            </a:r>
          </a:p>
        </p:txBody>
      </p:sp>
      <p:sp>
        <p:nvSpPr>
          <p:cNvPr id="19" name="TextBox 18">
            <a:extLst>
              <a:ext uri="{FF2B5EF4-FFF2-40B4-BE49-F238E27FC236}">
                <a16:creationId xmlns:a16="http://schemas.microsoft.com/office/drawing/2014/main" id="{DEB3CEF0-C77A-F70A-BD60-3805DA29BD4A}"/>
              </a:ext>
            </a:extLst>
          </p:cNvPr>
          <p:cNvSpPr txBox="1"/>
          <p:nvPr/>
        </p:nvSpPr>
        <p:spPr>
          <a:xfrm>
            <a:off x="6627241" y="3407215"/>
            <a:ext cx="2392384" cy="646331"/>
          </a:xfrm>
          <a:prstGeom prst="rect">
            <a:avLst/>
          </a:prstGeom>
          <a:solidFill>
            <a:schemeClr val="tx1"/>
          </a:solidFill>
        </p:spPr>
        <p:txBody>
          <a:bodyPr wrap="square" rtlCol="0">
            <a:spAutoFit/>
          </a:bodyPr>
          <a:lstStyle/>
          <a:p>
            <a:r>
              <a:rPr lang="en-US">
                <a:solidFill>
                  <a:schemeClr val="bg1"/>
                </a:solidFill>
              </a:rPr>
              <a:t>Also, NO yellow term this time.</a:t>
            </a:r>
          </a:p>
        </p:txBody>
      </p:sp>
      <p:pic>
        <p:nvPicPr>
          <p:cNvPr id="23" name="Picture 22">
            <a:extLst>
              <a:ext uri="{FF2B5EF4-FFF2-40B4-BE49-F238E27FC236}">
                <a16:creationId xmlns:a16="http://schemas.microsoft.com/office/drawing/2014/main" id="{80963598-382B-8A5F-D1DB-6D71C4619C98}"/>
              </a:ext>
            </a:extLst>
          </p:cNvPr>
          <p:cNvPicPr>
            <a:picLocks noChangeAspect="1"/>
          </p:cNvPicPr>
          <p:nvPr/>
        </p:nvPicPr>
        <p:blipFill>
          <a:blip r:embed="rId5"/>
          <a:stretch>
            <a:fillRect/>
          </a:stretch>
        </p:blipFill>
        <p:spPr>
          <a:xfrm>
            <a:off x="6653466" y="6144763"/>
            <a:ext cx="3785905" cy="292071"/>
          </a:xfrm>
          <a:prstGeom prst="rect">
            <a:avLst/>
          </a:prstGeom>
          <a:ln w="19050">
            <a:solidFill>
              <a:schemeClr val="tx1"/>
            </a:solidFill>
          </a:ln>
        </p:spPr>
      </p:pic>
    </p:spTree>
    <p:extLst>
      <p:ext uri="{BB962C8B-B14F-4D97-AF65-F5344CB8AC3E}">
        <p14:creationId xmlns:p14="http://schemas.microsoft.com/office/powerpoint/2010/main" val="413284283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4" name="Slide Background Fill">
            <a:extLst>
              <a:ext uri="{FF2B5EF4-FFF2-40B4-BE49-F238E27FC236}">
                <a16:creationId xmlns:a16="http://schemas.microsoft.com/office/drawing/2014/main" id="{913AE63C-D5B4-45D1-ACFC-648CFFCF98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6" name="Group 185">
            <a:extLst>
              <a:ext uri="{FF2B5EF4-FFF2-40B4-BE49-F238E27FC236}">
                <a16:creationId xmlns:a16="http://schemas.microsoft.com/office/drawing/2014/main" id="{AC0CA3C2-AD39-4633-9BE6-ABAF929E41B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952" cy="6858000"/>
            <a:chOff x="651279" y="598259"/>
            <a:chExt cx="10889442" cy="5680742"/>
          </a:xfrm>
        </p:grpSpPr>
        <p:sp>
          <p:nvSpPr>
            <p:cNvPr id="187" name="Color">
              <a:extLst>
                <a:ext uri="{FF2B5EF4-FFF2-40B4-BE49-F238E27FC236}">
                  <a16:creationId xmlns:a16="http://schemas.microsoft.com/office/drawing/2014/main" id="{A026427D-73DA-4C39-8C1D-28791AEDC5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Color">
              <a:extLst>
                <a:ext uri="{FF2B5EF4-FFF2-40B4-BE49-F238E27FC236}">
                  <a16:creationId xmlns:a16="http://schemas.microsoft.com/office/drawing/2014/main" id="{65091804-9D4C-4FF8-9C74-2422929495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Content Placeholder 5">
            <a:extLst>
              <a:ext uri="{FF2B5EF4-FFF2-40B4-BE49-F238E27FC236}">
                <a16:creationId xmlns:a16="http://schemas.microsoft.com/office/drawing/2014/main" id="{9B05648E-9AD3-C5AC-3357-803DD5C348BE}"/>
              </a:ext>
            </a:extLst>
          </p:cNvPr>
          <p:cNvPicPr>
            <a:picLocks noGrp="1" noChangeAspect="1"/>
          </p:cNvPicPr>
          <p:nvPr>
            <p:ph idx="1"/>
          </p:nvPr>
        </p:nvPicPr>
        <p:blipFill>
          <a:blip r:embed="rId2"/>
          <a:stretch>
            <a:fillRect/>
          </a:stretch>
        </p:blipFill>
        <p:spPr>
          <a:xfrm>
            <a:off x="6633634" y="111567"/>
            <a:ext cx="4771983" cy="1896863"/>
          </a:xfrm>
          <a:prstGeom prst="rect">
            <a:avLst/>
          </a:prstGeom>
          <a:ln w="19050">
            <a:solidFill>
              <a:schemeClr val="tx1"/>
            </a:solidFill>
          </a:ln>
        </p:spPr>
      </p:pic>
      <p:pic>
        <p:nvPicPr>
          <p:cNvPr id="8" name="Picture 7">
            <a:extLst>
              <a:ext uri="{FF2B5EF4-FFF2-40B4-BE49-F238E27FC236}">
                <a16:creationId xmlns:a16="http://schemas.microsoft.com/office/drawing/2014/main" id="{B298E378-0A4E-4CA1-D37F-4A80A0A9C554}"/>
              </a:ext>
            </a:extLst>
          </p:cNvPr>
          <p:cNvPicPr>
            <a:picLocks noChangeAspect="1"/>
          </p:cNvPicPr>
          <p:nvPr/>
        </p:nvPicPr>
        <p:blipFill>
          <a:blip r:embed="rId3"/>
          <a:stretch>
            <a:fillRect/>
          </a:stretch>
        </p:blipFill>
        <p:spPr>
          <a:xfrm>
            <a:off x="6653466" y="4321898"/>
            <a:ext cx="4838061" cy="1463513"/>
          </a:xfrm>
          <a:prstGeom prst="rect">
            <a:avLst/>
          </a:prstGeom>
          <a:ln w="19050">
            <a:solidFill>
              <a:schemeClr val="tx1"/>
            </a:solidFill>
          </a:ln>
        </p:spPr>
      </p:pic>
      <p:grpSp>
        <p:nvGrpSpPr>
          <p:cNvPr id="190" name="Group 189">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191" name="Freeform: Shape 190">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2" name="Freeform: Shape 191">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3" name="Freeform: Shape 192">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4" name="Freeform: Shape 193">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5" name="Freeform: Shape 194">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6" name="Freeform: Shape 195">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7" name="Freeform: Shape 196">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177F810F-410D-C888-4B4A-087B3E00B399}"/>
              </a:ext>
            </a:extLst>
          </p:cNvPr>
          <p:cNvSpPr>
            <a:spLocks noGrp="1"/>
          </p:cNvSpPr>
          <p:nvPr>
            <p:ph type="title"/>
          </p:nvPr>
        </p:nvSpPr>
        <p:spPr>
          <a:xfrm>
            <a:off x="786383" y="725217"/>
            <a:ext cx="3823715" cy="1778750"/>
          </a:xfrm>
          <a:noFill/>
        </p:spPr>
        <p:txBody>
          <a:bodyPr vert="horz" lIns="91440" tIns="45720" rIns="91440" bIns="45720" rtlCol="0" anchor="b">
            <a:normAutofit/>
          </a:bodyPr>
          <a:lstStyle/>
          <a:p>
            <a:r>
              <a:rPr lang="en-US" sz="3800">
                <a:highlight>
                  <a:srgbClr val="800000"/>
                </a:highlight>
                <a:latin typeface="+mj-lt"/>
              </a:rPr>
              <a:t>Battery Models Used in Various Papers</a:t>
            </a:r>
          </a:p>
        </p:txBody>
      </p:sp>
      <p:sp>
        <p:nvSpPr>
          <p:cNvPr id="4" name="Title 1">
            <a:extLst>
              <a:ext uri="{FF2B5EF4-FFF2-40B4-BE49-F238E27FC236}">
                <a16:creationId xmlns:a16="http://schemas.microsoft.com/office/drawing/2014/main" id="{C1242663-B6E5-ABE3-9294-EB6B180ECF42}"/>
              </a:ext>
            </a:extLst>
          </p:cNvPr>
          <p:cNvSpPr txBox="1">
            <a:spLocks/>
          </p:cNvSpPr>
          <p:nvPr/>
        </p:nvSpPr>
        <p:spPr>
          <a:xfrm>
            <a:off x="898227" y="2546922"/>
            <a:ext cx="5012999" cy="1341611"/>
          </a:xfrm>
          <a:prstGeom prst="rect">
            <a:avLst/>
          </a:prstGeom>
          <a:solidFill>
            <a:schemeClr val="accent1">
              <a:lumMod val="75000"/>
            </a:schemeClr>
          </a:solidFill>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b="1" kern="1200">
                <a:solidFill>
                  <a:schemeClr val="bg1"/>
                </a:solidFill>
                <a:latin typeface="Corbel" panose="020B0503020204020204" pitchFamily="34" charset="0"/>
                <a:ea typeface="+mj-ea"/>
                <a:cs typeface="+mj-cs"/>
              </a:defRPr>
            </a:lvl1pPr>
          </a:lstStyle>
          <a:p>
            <a:pPr algn="ctr"/>
            <a:r>
              <a:rPr lang="en-US" sz="2800"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pic>
        <p:nvPicPr>
          <p:cNvPr id="12" name="Picture 11">
            <a:extLst>
              <a:ext uri="{FF2B5EF4-FFF2-40B4-BE49-F238E27FC236}">
                <a16:creationId xmlns:a16="http://schemas.microsoft.com/office/drawing/2014/main" id="{0BE72FA5-3147-4C72-D8DD-1B39DD0B1115}"/>
              </a:ext>
            </a:extLst>
          </p:cNvPr>
          <p:cNvPicPr>
            <a:picLocks noChangeAspect="1"/>
          </p:cNvPicPr>
          <p:nvPr/>
        </p:nvPicPr>
        <p:blipFill rotWithShape="1">
          <a:blip r:embed="rId4"/>
          <a:srcRect b="73702"/>
          <a:stretch/>
        </p:blipFill>
        <p:spPr>
          <a:xfrm>
            <a:off x="6633634" y="2173161"/>
            <a:ext cx="4945244" cy="703843"/>
          </a:xfrm>
          <a:prstGeom prst="rect">
            <a:avLst/>
          </a:prstGeom>
          <a:ln w="19050">
            <a:solidFill>
              <a:schemeClr val="tx1"/>
            </a:solidFill>
          </a:ln>
        </p:spPr>
      </p:pic>
      <p:sp>
        <p:nvSpPr>
          <p:cNvPr id="3" name="Rectangle 2">
            <a:extLst>
              <a:ext uri="{FF2B5EF4-FFF2-40B4-BE49-F238E27FC236}">
                <a16:creationId xmlns:a16="http://schemas.microsoft.com/office/drawing/2014/main" id="{43916D85-0AF8-C58F-4E85-E1E6D85D847B}"/>
              </a:ext>
            </a:extLst>
          </p:cNvPr>
          <p:cNvSpPr/>
          <p:nvPr/>
        </p:nvSpPr>
        <p:spPr>
          <a:xfrm>
            <a:off x="7505700" y="980141"/>
            <a:ext cx="411888" cy="363626"/>
          </a:xfrm>
          <a:prstGeom prst="rect">
            <a:avLst/>
          </a:prstGeom>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22A19CC3-0652-AC30-7759-18AB10239862}"/>
              </a:ext>
            </a:extLst>
          </p:cNvPr>
          <p:cNvSpPr/>
          <p:nvPr/>
        </p:nvSpPr>
        <p:spPr>
          <a:xfrm>
            <a:off x="7267575" y="1343767"/>
            <a:ext cx="847516" cy="434983"/>
          </a:xfrm>
          <a:prstGeom prst="rect">
            <a:avLst/>
          </a:prstGeom>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0063A6D-0A98-A86B-E592-4911FD30688C}"/>
              </a:ext>
            </a:extLst>
          </p:cNvPr>
          <p:cNvSpPr/>
          <p:nvPr/>
        </p:nvSpPr>
        <p:spPr>
          <a:xfrm>
            <a:off x="8010525" y="1778750"/>
            <a:ext cx="1866900" cy="229680"/>
          </a:xfrm>
          <a:prstGeom prst="rect">
            <a:avLst/>
          </a:prstGeom>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A043C0B-0CFA-5172-87B7-14E56545F31B}"/>
              </a:ext>
            </a:extLst>
          </p:cNvPr>
          <p:cNvSpPr/>
          <p:nvPr/>
        </p:nvSpPr>
        <p:spPr>
          <a:xfrm>
            <a:off x="7505700" y="2173161"/>
            <a:ext cx="3899917" cy="749952"/>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20C051C3-0FC6-8E74-5EB8-37EF6E42EBE1}"/>
              </a:ext>
            </a:extLst>
          </p:cNvPr>
          <p:cNvSpPr txBox="1"/>
          <p:nvPr/>
        </p:nvSpPr>
        <p:spPr>
          <a:xfrm>
            <a:off x="898227" y="5172347"/>
            <a:ext cx="3924300" cy="1200329"/>
          </a:xfrm>
          <a:prstGeom prst="rect">
            <a:avLst/>
          </a:prstGeom>
          <a:solidFill>
            <a:schemeClr val="accent1">
              <a:lumMod val="75000"/>
            </a:schemeClr>
          </a:solidFill>
          <a:ln w="28575">
            <a:solidFill>
              <a:srgbClr val="92D050"/>
            </a:solidFill>
          </a:ln>
        </p:spPr>
        <p:txBody>
          <a:bodyPr wrap="square" rtlCol="0">
            <a:spAutoFit/>
          </a:bodyPr>
          <a:lstStyle/>
          <a:p>
            <a:r>
              <a:rPr lang="en-US">
                <a:solidFill>
                  <a:schemeClr val="bg1"/>
                </a:solidFill>
              </a:rPr>
              <a:t>All variables are </a:t>
            </a:r>
            <a:r>
              <a:rPr lang="en-US" b="1">
                <a:solidFill>
                  <a:schemeClr val="bg1"/>
                </a:solidFill>
              </a:rPr>
              <a:t>Continuous</a:t>
            </a:r>
          </a:p>
          <a:p>
            <a:r>
              <a:rPr lang="en-US" b="1">
                <a:solidFill>
                  <a:schemeClr val="bg1"/>
                </a:solidFill>
              </a:rPr>
              <a:t>No Discrete </a:t>
            </a:r>
            <a:r>
              <a:rPr lang="en-US">
                <a:solidFill>
                  <a:schemeClr val="bg1"/>
                </a:solidFill>
              </a:rPr>
              <a:t>variables</a:t>
            </a:r>
          </a:p>
          <a:p>
            <a:r>
              <a:rPr lang="en-US" b="1">
                <a:solidFill>
                  <a:schemeClr val="bg1"/>
                </a:solidFill>
              </a:rPr>
              <a:t>No Boolean </a:t>
            </a:r>
            <a:r>
              <a:rPr lang="en-US">
                <a:solidFill>
                  <a:schemeClr val="bg1"/>
                </a:solidFill>
              </a:rPr>
              <a:t>variables</a:t>
            </a:r>
          </a:p>
          <a:p>
            <a:r>
              <a:rPr lang="en-US">
                <a:solidFill>
                  <a:schemeClr val="bg1"/>
                </a:solidFill>
              </a:rPr>
              <a:t>In the final equations</a:t>
            </a:r>
          </a:p>
        </p:txBody>
      </p:sp>
      <p:sp>
        <p:nvSpPr>
          <p:cNvPr id="13" name="TextBox 12">
            <a:extLst>
              <a:ext uri="{FF2B5EF4-FFF2-40B4-BE49-F238E27FC236}">
                <a16:creationId xmlns:a16="http://schemas.microsoft.com/office/drawing/2014/main" id="{2AFC21BD-783A-191C-390C-F3FF81A2B709}"/>
              </a:ext>
            </a:extLst>
          </p:cNvPr>
          <p:cNvSpPr txBox="1"/>
          <p:nvPr/>
        </p:nvSpPr>
        <p:spPr>
          <a:xfrm>
            <a:off x="700473" y="4129232"/>
            <a:ext cx="3628106" cy="923330"/>
          </a:xfrm>
          <a:prstGeom prst="rect">
            <a:avLst/>
          </a:prstGeom>
          <a:solidFill>
            <a:schemeClr val="tx1"/>
          </a:solidFill>
        </p:spPr>
        <p:txBody>
          <a:bodyPr wrap="square" rtlCol="0">
            <a:spAutoFit/>
          </a:bodyPr>
          <a:lstStyle/>
          <a:p>
            <a:r>
              <a:rPr lang="en-US">
                <a:solidFill>
                  <a:schemeClr val="bg1"/>
                </a:solidFill>
              </a:rPr>
              <a:t>For a system WITHOUT any STL elements,  instead of a (MI , SOCP) loops, they use (SOCP, NLP) loops.</a:t>
            </a:r>
          </a:p>
        </p:txBody>
      </p:sp>
      <p:sp>
        <p:nvSpPr>
          <p:cNvPr id="15" name="TextBox 14">
            <a:extLst>
              <a:ext uri="{FF2B5EF4-FFF2-40B4-BE49-F238E27FC236}">
                <a16:creationId xmlns:a16="http://schemas.microsoft.com/office/drawing/2014/main" id="{F1635F72-A263-7E13-2571-60C2C7AE6D3E}"/>
              </a:ext>
            </a:extLst>
          </p:cNvPr>
          <p:cNvSpPr txBox="1"/>
          <p:nvPr/>
        </p:nvSpPr>
        <p:spPr>
          <a:xfrm>
            <a:off x="3383713" y="81498"/>
            <a:ext cx="3026022" cy="646331"/>
          </a:xfrm>
          <a:prstGeom prst="rect">
            <a:avLst/>
          </a:prstGeom>
          <a:solidFill>
            <a:schemeClr val="tx1"/>
          </a:solidFill>
        </p:spPr>
        <p:txBody>
          <a:bodyPr wrap="square" rtlCol="0">
            <a:spAutoFit/>
          </a:bodyPr>
          <a:lstStyle/>
          <a:p>
            <a:r>
              <a:rPr lang="en-US">
                <a:solidFill>
                  <a:schemeClr val="bg1"/>
                </a:solidFill>
              </a:rPr>
              <a:t>Battery models themselves are the same.</a:t>
            </a:r>
          </a:p>
        </p:txBody>
      </p:sp>
      <p:sp>
        <p:nvSpPr>
          <p:cNvPr id="19" name="TextBox 18">
            <a:extLst>
              <a:ext uri="{FF2B5EF4-FFF2-40B4-BE49-F238E27FC236}">
                <a16:creationId xmlns:a16="http://schemas.microsoft.com/office/drawing/2014/main" id="{DEB3CEF0-C77A-F70A-BD60-3805DA29BD4A}"/>
              </a:ext>
            </a:extLst>
          </p:cNvPr>
          <p:cNvSpPr txBox="1"/>
          <p:nvPr/>
        </p:nvSpPr>
        <p:spPr>
          <a:xfrm>
            <a:off x="6627241" y="3407215"/>
            <a:ext cx="2392384" cy="646331"/>
          </a:xfrm>
          <a:prstGeom prst="rect">
            <a:avLst/>
          </a:prstGeom>
          <a:solidFill>
            <a:schemeClr val="tx1"/>
          </a:solidFill>
        </p:spPr>
        <p:txBody>
          <a:bodyPr wrap="square" rtlCol="0">
            <a:spAutoFit/>
          </a:bodyPr>
          <a:lstStyle/>
          <a:p>
            <a:r>
              <a:rPr lang="en-US">
                <a:solidFill>
                  <a:schemeClr val="bg1"/>
                </a:solidFill>
              </a:rPr>
              <a:t>Also, NO yellow term this time.</a:t>
            </a:r>
          </a:p>
        </p:txBody>
      </p:sp>
      <p:pic>
        <p:nvPicPr>
          <p:cNvPr id="23" name="Picture 22">
            <a:extLst>
              <a:ext uri="{FF2B5EF4-FFF2-40B4-BE49-F238E27FC236}">
                <a16:creationId xmlns:a16="http://schemas.microsoft.com/office/drawing/2014/main" id="{80963598-382B-8A5F-D1DB-6D71C4619C98}"/>
              </a:ext>
            </a:extLst>
          </p:cNvPr>
          <p:cNvPicPr>
            <a:picLocks noChangeAspect="1"/>
          </p:cNvPicPr>
          <p:nvPr/>
        </p:nvPicPr>
        <p:blipFill>
          <a:blip r:embed="rId5"/>
          <a:stretch>
            <a:fillRect/>
          </a:stretch>
        </p:blipFill>
        <p:spPr>
          <a:xfrm>
            <a:off x="6653466" y="6144763"/>
            <a:ext cx="3785905" cy="292071"/>
          </a:xfrm>
          <a:prstGeom prst="rect">
            <a:avLst/>
          </a:prstGeom>
          <a:ln w="19050">
            <a:solidFill>
              <a:schemeClr val="tx1"/>
            </a:solidFill>
          </a:ln>
        </p:spPr>
      </p:pic>
      <p:grpSp>
        <p:nvGrpSpPr>
          <p:cNvPr id="24" name="Group 23">
            <a:extLst>
              <a:ext uri="{FF2B5EF4-FFF2-40B4-BE49-F238E27FC236}">
                <a16:creationId xmlns:a16="http://schemas.microsoft.com/office/drawing/2014/main" id="{FCB51A60-59BB-571A-29AD-723F1EB66B4F}"/>
              </a:ext>
            </a:extLst>
          </p:cNvPr>
          <p:cNvGrpSpPr/>
          <p:nvPr/>
        </p:nvGrpSpPr>
        <p:grpSpPr>
          <a:xfrm>
            <a:off x="3174243" y="1345834"/>
            <a:ext cx="5806447" cy="2976064"/>
            <a:chOff x="3750242" y="1388655"/>
            <a:chExt cx="5806447" cy="2976064"/>
          </a:xfrm>
        </p:grpSpPr>
        <p:pic>
          <p:nvPicPr>
            <p:cNvPr id="14" name="Picture 13">
              <a:extLst>
                <a:ext uri="{FF2B5EF4-FFF2-40B4-BE49-F238E27FC236}">
                  <a16:creationId xmlns:a16="http://schemas.microsoft.com/office/drawing/2014/main" id="{7F9A59C2-EA7F-4A15-5CA1-8290786D1811}"/>
                </a:ext>
              </a:extLst>
            </p:cNvPr>
            <p:cNvPicPr>
              <a:picLocks noChangeAspect="1"/>
            </p:cNvPicPr>
            <p:nvPr/>
          </p:nvPicPr>
          <p:blipFill>
            <a:blip r:embed="rId6"/>
            <a:stretch>
              <a:fillRect/>
            </a:stretch>
          </p:blipFill>
          <p:spPr>
            <a:xfrm>
              <a:off x="3750242" y="1388655"/>
              <a:ext cx="5806447" cy="2976064"/>
            </a:xfrm>
            <a:prstGeom prst="rect">
              <a:avLst/>
            </a:prstGeom>
          </p:spPr>
        </p:pic>
        <p:sp>
          <p:nvSpPr>
            <p:cNvPr id="11" name="Rectangle 10">
              <a:extLst>
                <a:ext uri="{FF2B5EF4-FFF2-40B4-BE49-F238E27FC236}">
                  <a16:creationId xmlns:a16="http://schemas.microsoft.com/office/drawing/2014/main" id="{C1696835-ADD1-4BB5-FAF6-4181AB71E7E3}"/>
                </a:ext>
              </a:extLst>
            </p:cNvPr>
            <p:cNvSpPr/>
            <p:nvPr/>
          </p:nvSpPr>
          <p:spPr>
            <a:xfrm>
              <a:off x="3944858" y="3633696"/>
              <a:ext cx="5382022" cy="60204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05AA22C-8E14-4E6B-EBA7-2F1337D20D0D}"/>
                </a:ext>
              </a:extLst>
            </p:cNvPr>
            <p:cNvSpPr/>
            <p:nvPr/>
          </p:nvSpPr>
          <p:spPr>
            <a:xfrm>
              <a:off x="7175316" y="2877004"/>
              <a:ext cx="1587925" cy="31364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7F7C239F-CBA6-D5B0-7379-7F71BA7C0C75}"/>
                </a:ext>
              </a:extLst>
            </p:cNvPr>
            <p:cNvSpPr/>
            <p:nvPr/>
          </p:nvSpPr>
          <p:spPr>
            <a:xfrm>
              <a:off x="6568927" y="1627171"/>
              <a:ext cx="793468" cy="32301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Rectangle 17">
              <a:extLst>
                <a:ext uri="{FF2B5EF4-FFF2-40B4-BE49-F238E27FC236}">
                  <a16:creationId xmlns:a16="http://schemas.microsoft.com/office/drawing/2014/main" id="{45E525BA-C346-BA78-C7A6-5B85CAF600C6}"/>
                </a:ext>
              </a:extLst>
            </p:cNvPr>
            <p:cNvSpPr/>
            <p:nvPr/>
          </p:nvSpPr>
          <p:spPr>
            <a:xfrm>
              <a:off x="6653466" y="2246946"/>
              <a:ext cx="808647" cy="36407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Rectangle 19">
              <a:extLst>
                <a:ext uri="{FF2B5EF4-FFF2-40B4-BE49-F238E27FC236}">
                  <a16:creationId xmlns:a16="http://schemas.microsoft.com/office/drawing/2014/main" id="{71BB4537-7B10-CCDC-4425-30969E4E388E}"/>
                </a:ext>
              </a:extLst>
            </p:cNvPr>
            <p:cNvSpPr/>
            <p:nvPr/>
          </p:nvSpPr>
          <p:spPr>
            <a:xfrm>
              <a:off x="7460254" y="1602387"/>
              <a:ext cx="808647" cy="364070"/>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Rectangle 20">
              <a:extLst>
                <a:ext uri="{FF2B5EF4-FFF2-40B4-BE49-F238E27FC236}">
                  <a16:creationId xmlns:a16="http://schemas.microsoft.com/office/drawing/2014/main" id="{53393935-EF16-7CAE-5C1E-C60381CEA1C3}"/>
                </a:ext>
              </a:extLst>
            </p:cNvPr>
            <p:cNvSpPr/>
            <p:nvPr/>
          </p:nvSpPr>
          <p:spPr>
            <a:xfrm>
              <a:off x="7536840" y="2245400"/>
              <a:ext cx="808647" cy="364070"/>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27153658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1" name="Rectangle 88">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2" name="Rectangle 90">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2C1016E-F1B9-F5AA-F214-21BF775DBFC1}"/>
              </a:ext>
            </a:extLst>
          </p:cNvPr>
          <p:cNvSpPr>
            <a:spLocks noGrp="1"/>
          </p:cNvSpPr>
          <p:nvPr>
            <p:ph type="title"/>
          </p:nvPr>
        </p:nvSpPr>
        <p:spPr>
          <a:xfrm>
            <a:off x="1046746" y="586822"/>
            <a:ext cx="3560252" cy="1645920"/>
          </a:xfrm>
        </p:spPr>
        <p:txBody>
          <a:bodyPr vert="horz" lIns="91440" tIns="45720" rIns="91440" bIns="45720" rtlCol="0" anchor="ctr">
            <a:normAutofit/>
          </a:bodyPr>
          <a:lstStyle/>
          <a:p>
            <a:r>
              <a:rPr lang="en-US" sz="3200" kern="1200">
                <a:solidFill>
                  <a:schemeClr val="tx1"/>
                </a:solidFill>
                <a:latin typeface="+mj-lt"/>
                <a:ea typeface="+mj-ea"/>
                <a:cs typeface="+mj-cs"/>
              </a:rPr>
              <a:t>Battery Models Used in Various Papers</a:t>
            </a:r>
          </a:p>
        </p:txBody>
      </p:sp>
      <p:sp>
        <p:nvSpPr>
          <p:cNvPr id="123" name="Rectangle 92">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24" name="Rectangle 94">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372861BC-629A-EC3F-7E23-23703BB6AACA}"/>
              </a:ext>
            </a:extLst>
          </p:cNvPr>
          <p:cNvSpPr>
            <a:spLocks noGrp="1"/>
          </p:cNvSpPr>
          <p:nvPr>
            <p:ph idx="1"/>
          </p:nvPr>
        </p:nvSpPr>
        <p:spPr>
          <a:xfrm>
            <a:off x="5351164" y="586822"/>
            <a:ext cx="6002636" cy="866421"/>
          </a:xfrm>
        </p:spPr>
        <p:txBody>
          <a:bodyPr vert="horz" lIns="91440" tIns="45720" rIns="91440" bIns="45720" rtlCol="0" anchor="ctr">
            <a:normAutofit fontScale="92500" lnSpcReduction="20000"/>
          </a:bodyPr>
          <a:lstStyle/>
          <a:p>
            <a:pPr marL="0" indent="0">
              <a:buNone/>
            </a:pPr>
            <a:r>
              <a:rPr lang="en-US">
                <a:solidFill>
                  <a:schemeClr val="tx1"/>
                </a:solidFill>
                <a:latin typeface="Times New Roman" panose="02020603050405020304" pitchFamily="18" charset="0"/>
                <a:cs typeface="Times New Roman" panose="02020603050405020304" pitchFamily="18" charset="0"/>
              </a:rPr>
              <a:t>Battery Dispatching for End Users With On-Site Renewables and Peak Demand Charges – An Approximate Dynamic Programming Approach</a:t>
            </a:r>
          </a:p>
        </p:txBody>
      </p:sp>
      <p:pic>
        <p:nvPicPr>
          <p:cNvPr id="5" name="Picture 4">
            <a:extLst>
              <a:ext uri="{FF2B5EF4-FFF2-40B4-BE49-F238E27FC236}">
                <a16:creationId xmlns:a16="http://schemas.microsoft.com/office/drawing/2014/main" id="{5DDDB433-2F03-A5CD-DB8A-59BD8C02811D}"/>
              </a:ext>
            </a:extLst>
          </p:cNvPr>
          <p:cNvPicPr>
            <a:picLocks noChangeAspect="1"/>
          </p:cNvPicPr>
          <p:nvPr/>
        </p:nvPicPr>
        <p:blipFill>
          <a:blip r:embed="rId2"/>
          <a:stretch>
            <a:fillRect/>
          </a:stretch>
        </p:blipFill>
        <p:spPr>
          <a:xfrm>
            <a:off x="557784" y="3136209"/>
            <a:ext cx="11164824" cy="2679558"/>
          </a:xfrm>
          <a:prstGeom prst="rect">
            <a:avLst/>
          </a:prstGeom>
        </p:spPr>
      </p:pic>
      <p:sp>
        <p:nvSpPr>
          <p:cNvPr id="6" name="TextBox 5">
            <a:extLst>
              <a:ext uri="{FF2B5EF4-FFF2-40B4-BE49-F238E27FC236}">
                <a16:creationId xmlns:a16="http://schemas.microsoft.com/office/drawing/2014/main" id="{F7ACEA1C-CE4B-3603-12FD-45B2B6C8962A}"/>
              </a:ext>
            </a:extLst>
          </p:cNvPr>
          <p:cNvSpPr txBox="1"/>
          <p:nvPr/>
        </p:nvSpPr>
        <p:spPr>
          <a:xfrm>
            <a:off x="5351164" y="1415017"/>
            <a:ext cx="6154601" cy="1200329"/>
          </a:xfrm>
          <a:prstGeom prst="rect">
            <a:avLst/>
          </a:prstGeom>
          <a:noFill/>
        </p:spPr>
        <p:txBody>
          <a:bodyPr wrap="square" rtlCol="0">
            <a:spAutoFit/>
          </a:bodyPr>
          <a:lstStyle/>
          <a:p>
            <a:pPr marL="0" indent="0">
              <a:buNone/>
            </a:pPr>
            <a:r>
              <a:rPr lang="en-US" sz="1800">
                <a:solidFill>
                  <a:schemeClr val="tx1"/>
                </a:solidFill>
              </a:rPr>
              <a:t>Initial thoughts: It uses a linear/linearized model of the battery, and all equations are expressed with matrices.</a:t>
            </a:r>
          </a:p>
          <a:p>
            <a:pPr marL="0" indent="0">
              <a:buNone/>
            </a:pPr>
            <a:r>
              <a:rPr lang="en-US" sz="1800">
                <a:solidFill>
                  <a:schemeClr val="tx1"/>
                </a:solidFill>
              </a:rPr>
              <a:t>Details to be added later.</a:t>
            </a:r>
          </a:p>
          <a:p>
            <a:endParaRPr lang="en-US"/>
          </a:p>
        </p:txBody>
      </p:sp>
    </p:spTree>
    <p:extLst>
      <p:ext uri="{BB962C8B-B14F-4D97-AF65-F5344CB8AC3E}">
        <p14:creationId xmlns:p14="http://schemas.microsoft.com/office/powerpoint/2010/main" val="272417867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481693" y="3159578"/>
            <a:ext cx="11389178" cy="398400"/>
          </a:xfrm>
          <a:ln w="38100">
            <a:solidFill>
              <a:schemeClr val="accent4">
                <a:lumMod val="40000"/>
                <a:lumOff val="60000"/>
              </a:schemeClr>
            </a:solidFill>
          </a:ln>
        </p:spPr>
        <p:txBody>
          <a:bodyPr>
            <a:noAutofit/>
          </a:bodyPr>
          <a:lstStyle/>
          <a:p>
            <a:pPr algn="ctr"/>
            <a:r>
              <a:rPr lang="en-US" sz="2400">
                <a:latin typeface="Times New Roman" panose="02020603050405020304" pitchFamily="18" charset="0"/>
                <a:cs typeface="Times New Roman" panose="02020603050405020304" pitchFamily="18" charset="0"/>
              </a:rPr>
              <a:t>Differential Dynamic Programming for Multistage Uncertain Optimal Control</a:t>
            </a:r>
          </a:p>
        </p:txBody>
      </p:sp>
      <p:sp>
        <p:nvSpPr>
          <p:cNvPr id="5" name="TextBox 4">
            <a:extLst>
              <a:ext uri="{FF2B5EF4-FFF2-40B4-BE49-F238E27FC236}">
                <a16:creationId xmlns:a16="http://schemas.microsoft.com/office/drawing/2014/main" id="{CF0FD868-0A00-0958-9612-D576320029A2}"/>
              </a:ext>
            </a:extLst>
          </p:cNvPr>
          <p:cNvSpPr txBox="1"/>
          <p:nvPr/>
        </p:nvSpPr>
        <p:spPr>
          <a:xfrm>
            <a:off x="1097075" y="3557978"/>
            <a:ext cx="10063163" cy="369332"/>
          </a:xfrm>
          <a:prstGeom prst="rect">
            <a:avLst/>
          </a:prstGeom>
          <a:noFill/>
          <a:ln w="38100">
            <a:solidFill>
              <a:schemeClr val="accent4">
                <a:lumMod val="40000"/>
                <a:lumOff val="60000"/>
              </a:schemeClr>
            </a:solidFill>
          </a:ln>
        </p:spPr>
        <p:txBody>
          <a:bodyPr wrap="square" rtlCol="0">
            <a:spAutoFit/>
          </a:bodyPr>
          <a:lstStyle/>
          <a:p>
            <a:pPr algn="ctr"/>
            <a:r>
              <a:rPr lang="en-IN" err="1">
                <a:solidFill>
                  <a:schemeClr val="bg1"/>
                </a:solidFill>
                <a:latin typeface="Times New Roman" panose="02020603050405020304" pitchFamily="18" charset="0"/>
                <a:cs typeface="Times New Roman" panose="02020603050405020304" pitchFamily="18" charset="0"/>
              </a:rPr>
              <a:t>Xiaodong</a:t>
            </a:r>
            <a:r>
              <a:rPr lang="en-IN">
                <a:solidFill>
                  <a:schemeClr val="bg1"/>
                </a:solidFill>
                <a:latin typeface="Times New Roman" panose="02020603050405020304" pitchFamily="18" charset="0"/>
                <a:cs typeface="Times New Roman" panose="02020603050405020304" pitchFamily="18" charset="0"/>
              </a:rPr>
              <a:t> Qian and </a:t>
            </a:r>
            <a:r>
              <a:rPr lang="en-IN" err="1">
                <a:solidFill>
                  <a:schemeClr val="bg1"/>
                </a:solidFill>
                <a:latin typeface="Times New Roman" panose="02020603050405020304" pitchFamily="18" charset="0"/>
                <a:cs typeface="Times New Roman" panose="02020603050405020304" pitchFamily="18" charset="0"/>
              </a:rPr>
              <a:t>Yuanguo</a:t>
            </a:r>
            <a:r>
              <a:rPr lang="en-IN">
                <a:solidFill>
                  <a:schemeClr val="bg1"/>
                </a:solidFill>
                <a:latin typeface="Times New Roman" panose="02020603050405020304" pitchFamily="18" charset="0"/>
                <a:cs typeface="Times New Roman" panose="02020603050405020304" pitchFamily="18" charset="0"/>
              </a:rPr>
              <a:t> Zhu</a:t>
            </a:r>
            <a:endParaRPr lang="en-IN">
              <a:solidFill>
                <a:schemeClr val="bg1"/>
              </a:solidFill>
            </a:endParaRPr>
          </a:p>
        </p:txBody>
      </p:sp>
      <p:sp>
        <p:nvSpPr>
          <p:cNvPr id="6" name="TextBox 5">
            <a:extLst>
              <a:ext uri="{FF2B5EF4-FFF2-40B4-BE49-F238E27FC236}">
                <a16:creationId xmlns:a16="http://schemas.microsoft.com/office/drawing/2014/main" id="{FB333CAB-5ADD-D86F-AF45-EAB2EED3D45B}"/>
              </a:ext>
            </a:extLst>
          </p:cNvPr>
          <p:cNvSpPr txBox="1"/>
          <p:nvPr/>
        </p:nvSpPr>
        <p:spPr>
          <a:xfrm>
            <a:off x="1064418" y="1879672"/>
            <a:ext cx="10063163" cy="369332"/>
          </a:xfrm>
          <a:prstGeom prst="rect">
            <a:avLst/>
          </a:prstGeom>
          <a:noFill/>
          <a:ln w="38100">
            <a:solidFill>
              <a:schemeClr val="accent4">
                <a:lumMod val="40000"/>
                <a:lumOff val="60000"/>
              </a:schemeClr>
            </a:solidFill>
          </a:ln>
        </p:spPr>
        <p:txBody>
          <a:bodyPr wrap="square" rtlCol="0">
            <a:spAutoFit/>
          </a:bodyPr>
          <a:lstStyle/>
          <a:p>
            <a:r>
              <a:rPr lang="en-IN">
                <a:solidFill>
                  <a:schemeClr val="bg1"/>
                </a:solidFill>
                <a:latin typeface="Times New Roman" panose="02020603050405020304" pitchFamily="18" charset="0"/>
                <a:cs typeface="Times New Roman" panose="02020603050405020304" pitchFamily="18" charset="0"/>
              </a:rPr>
              <a:t>Seventh International Joint Conference on Computational Sciences and Optimization (2014)</a:t>
            </a:r>
            <a:endParaRPr lang="en-IN">
              <a:solidFill>
                <a:schemeClr val="bg1"/>
              </a:solidFill>
            </a:endParaRPr>
          </a:p>
        </p:txBody>
      </p:sp>
      <p:sp>
        <p:nvSpPr>
          <p:cNvPr id="3" name="TextBox 2">
            <a:extLst>
              <a:ext uri="{FF2B5EF4-FFF2-40B4-BE49-F238E27FC236}">
                <a16:creationId xmlns:a16="http://schemas.microsoft.com/office/drawing/2014/main" id="{54CE4A4E-4F0A-4A57-07B2-2D7E8CBED98A}"/>
              </a:ext>
            </a:extLst>
          </p:cNvPr>
          <p:cNvSpPr txBox="1"/>
          <p:nvPr/>
        </p:nvSpPr>
        <p:spPr>
          <a:xfrm>
            <a:off x="1918607" y="4942894"/>
            <a:ext cx="2371725" cy="1200329"/>
          </a:xfrm>
          <a:prstGeom prst="rect">
            <a:avLst/>
          </a:prstGeom>
          <a:noFill/>
          <a:ln>
            <a:solidFill>
              <a:schemeClr val="accent4">
                <a:lumMod val="40000"/>
                <a:lumOff val="60000"/>
              </a:schemeClr>
            </a:solidFill>
          </a:ln>
        </p:spPr>
        <p:txBody>
          <a:bodyPr wrap="square" rtlCol="0">
            <a:spAutoFit/>
          </a:bodyPr>
          <a:lstStyle/>
          <a:p>
            <a:r>
              <a:rPr lang="en-US" err="1">
                <a:solidFill>
                  <a:schemeClr val="bg1"/>
                </a:solidFill>
              </a:rPr>
              <a:t>Deptt</a:t>
            </a:r>
            <a:r>
              <a:rPr lang="en-US">
                <a:solidFill>
                  <a:schemeClr val="bg1"/>
                </a:solidFill>
              </a:rPr>
              <a:t>. Of Appl. Math.</a:t>
            </a:r>
          </a:p>
          <a:p>
            <a:r>
              <a:rPr lang="en-US">
                <a:solidFill>
                  <a:schemeClr val="bg1"/>
                </a:solidFill>
              </a:rPr>
              <a:t>Nanjing University of Science and Technology (NUST)</a:t>
            </a:r>
          </a:p>
        </p:txBody>
      </p:sp>
      <p:sp>
        <p:nvSpPr>
          <p:cNvPr id="7" name="TextBox 6">
            <a:extLst>
              <a:ext uri="{FF2B5EF4-FFF2-40B4-BE49-F238E27FC236}">
                <a16:creationId xmlns:a16="http://schemas.microsoft.com/office/drawing/2014/main" id="{A2DED524-45D5-DC85-C0DA-028FBD970E1F}"/>
              </a:ext>
            </a:extLst>
          </p:cNvPr>
          <p:cNvSpPr txBox="1"/>
          <p:nvPr/>
        </p:nvSpPr>
        <p:spPr>
          <a:xfrm>
            <a:off x="8243207" y="4923843"/>
            <a:ext cx="2371725" cy="1200329"/>
          </a:xfrm>
          <a:prstGeom prst="rect">
            <a:avLst/>
          </a:prstGeom>
          <a:noFill/>
          <a:ln>
            <a:solidFill>
              <a:schemeClr val="accent4">
                <a:lumMod val="40000"/>
                <a:lumOff val="60000"/>
              </a:schemeClr>
            </a:solidFill>
          </a:ln>
        </p:spPr>
        <p:txBody>
          <a:bodyPr wrap="square" rtlCol="0">
            <a:spAutoFit/>
          </a:bodyPr>
          <a:lstStyle/>
          <a:p>
            <a:r>
              <a:rPr lang="en-US">
                <a:solidFill>
                  <a:schemeClr val="bg1"/>
                </a:solidFill>
              </a:rPr>
              <a:t>Professor with the Department of Mathematics</a:t>
            </a:r>
          </a:p>
          <a:p>
            <a:r>
              <a:rPr lang="en-US">
                <a:solidFill>
                  <a:schemeClr val="bg1"/>
                </a:solidFill>
              </a:rPr>
              <a:t>NUST, Nanjing, China</a:t>
            </a:r>
          </a:p>
        </p:txBody>
      </p:sp>
      <p:cxnSp>
        <p:nvCxnSpPr>
          <p:cNvPr id="9" name="Straight Arrow Connector 8">
            <a:extLst>
              <a:ext uri="{FF2B5EF4-FFF2-40B4-BE49-F238E27FC236}">
                <a16:creationId xmlns:a16="http://schemas.microsoft.com/office/drawing/2014/main" id="{09E2C2EA-CA0F-7418-6264-E0C918F10F77}"/>
              </a:ext>
            </a:extLst>
          </p:cNvPr>
          <p:cNvCxnSpPr>
            <a:cxnSpLocks/>
          </p:cNvCxnSpPr>
          <p:nvPr/>
        </p:nvCxnSpPr>
        <p:spPr>
          <a:xfrm flipH="1">
            <a:off x="2775857" y="3854904"/>
            <a:ext cx="2253343" cy="1087990"/>
          </a:xfrm>
          <a:prstGeom prst="straightConnector1">
            <a:avLst/>
          </a:prstGeom>
          <a:ln w="3175">
            <a:solidFill>
              <a:schemeClr val="accent4">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E6DC399-63BA-2B63-5D63-22924541F2D2}"/>
              </a:ext>
            </a:extLst>
          </p:cNvPr>
          <p:cNvCxnSpPr>
            <a:cxnSpLocks/>
          </p:cNvCxnSpPr>
          <p:nvPr/>
        </p:nvCxnSpPr>
        <p:spPr>
          <a:xfrm>
            <a:off x="7625443" y="3835853"/>
            <a:ext cx="1341664" cy="1087990"/>
          </a:xfrm>
          <a:prstGeom prst="straightConnector1">
            <a:avLst/>
          </a:prstGeom>
          <a:ln w="3175">
            <a:solidFill>
              <a:schemeClr val="accent4">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27F1764F-CC50-BF35-A605-4A8A0A1406CB}"/>
              </a:ext>
            </a:extLst>
          </p:cNvPr>
          <p:cNvSpPr txBox="1"/>
          <p:nvPr/>
        </p:nvSpPr>
        <p:spPr>
          <a:xfrm>
            <a:off x="5195207" y="5404559"/>
            <a:ext cx="2371725" cy="923330"/>
          </a:xfrm>
          <a:prstGeom prst="rect">
            <a:avLst/>
          </a:prstGeom>
          <a:noFill/>
          <a:ln>
            <a:solidFill>
              <a:schemeClr val="accent4">
                <a:lumMod val="40000"/>
                <a:lumOff val="60000"/>
              </a:schemeClr>
            </a:solidFill>
          </a:ln>
        </p:spPr>
        <p:txBody>
          <a:bodyPr wrap="square" rtlCol="0">
            <a:spAutoFit/>
          </a:bodyPr>
          <a:lstStyle/>
          <a:p>
            <a:r>
              <a:rPr lang="en-US">
                <a:solidFill>
                  <a:schemeClr val="bg1"/>
                </a:solidFill>
              </a:rPr>
              <a:t>Has 1 citation – by the SUGAR-DDP paper by Agarwal and Pileggi</a:t>
            </a:r>
          </a:p>
        </p:txBody>
      </p:sp>
    </p:spTree>
    <p:extLst>
      <p:ext uri="{BB962C8B-B14F-4D97-AF65-F5344CB8AC3E}">
        <p14:creationId xmlns:p14="http://schemas.microsoft.com/office/powerpoint/2010/main" val="165322300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CBE95-95CF-765D-2433-9930B0D7BC2A}"/>
              </a:ext>
            </a:extLst>
          </p:cNvPr>
          <p:cNvSpPr>
            <a:spLocks noGrp="1"/>
          </p:cNvSpPr>
          <p:nvPr>
            <p:ph type="title"/>
          </p:nvPr>
        </p:nvSpPr>
        <p:spPr>
          <a:xfrm>
            <a:off x="979715" y="440871"/>
            <a:ext cx="10063163" cy="354205"/>
          </a:xfrm>
          <a:ln>
            <a:solidFill>
              <a:schemeClr val="accent4">
                <a:lumMod val="40000"/>
                <a:lumOff val="60000"/>
              </a:schemeClr>
            </a:solidFill>
          </a:ln>
        </p:spPr>
        <p:txBody>
          <a:bodyPr/>
          <a:lstStyle/>
          <a:p>
            <a:r>
              <a:rPr lang="en-US" sz="2000">
                <a:latin typeface="Times New Roman" panose="02020603050405020304" pitchFamily="18" charset="0"/>
                <a:cs typeface="Times New Roman" panose="02020603050405020304" pitchFamily="18" charset="0"/>
              </a:rPr>
              <a:t>Differential Dynamic Programming for Multistage Uncertain Optimal Control</a:t>
            </a:r>
            <a:endParaRPr lang="en-US" sz="2000"/>
          </a:p>
        </p:txBody>
      </p:sp>
      <p:sp>
        <p:nvSpPr>
          <p:cNvPr id="3" name="Content Placeholder 2">
            <a:extLst>
              <a:ext uri="{FF2B5EF4-FFF2-40B4-BE49-F238E27FC236}">
                <a16:creationId xmlns:a16="http://schemas.microsoft.com/office/drawing/2014/main" id="{DCE0E4E6-1416-0D07-96AB-380DB5E83338}"/>
              </a:ext>
            </a:extLst>
          </p:cNvPr>
          <p:cNvSpPr>
            <a:spLocks noGrp="1"/>
          </p:cNvSpPr>
          <p:nvPr>
            <p:ph idx="1"/>
          </p:nvPr>
        </p:nvSpPr>
        <p:spPr>
          <a:xfrm>
            <a:off x="1034088" y="1796179"/>
            <a:ext cx="6256368" cy="819104"/>
          </a:xfrm>
        </p:spPr>
        <p:txBody>
          <a:bodyPr/>
          <a:lstStyle/>
          <a:p>
            <a:pPr marL="0" indent="0">
              <a:buNone/>
            </a:pPr>
            <a:r>
              <a:rPr lang="en-US"/>
              <a:t>Starting with an expression for the Cost-to-go function for an Uncertain Optimal Control Problem.</a:t>
            </a:r>
          </a:p>
        </p:txBody>
      </p:sp>
      <p:pic>
        <p:nvPicPr>
          <p:cNvPr id="5" name="Picture 4">
            <a:extLst>
              <a:ext uri="{FF2B5EF4-FFF2-40B4-BE49-F238E27FC236}">
                <a16:creationId xmlns:a16="http://schemas.microsoft.com/office/drawing/2014/main" id="{31D1A55B-1E9A-5572-2142-9E70F30ECAC9}"/>
              </a:ext>
            </a:extLst>
          </p:cNvPr>
          <p:cNvPicPr>
            <a:picLocks noChangeAspect="1"/>
          </p:cNvPicPr>
          <p:nvPr/>
        </p:nvPicPr>
        <p:blipFill>
          <a:blip r:embed="rId2"/>
          <a:stretch>
            <a:fillRect/>
          </a:stretch>
        </p:blipFill>
        <p:spPr>
          <a:xfrm>
            <a:off x="1034088" y="3011207"/>
            <a:ext cx="7189545" cy="2648322"/>
          </a:xfrm>
          <a:prstGeom prst="rect">
            <a:avLst/>
          </a:prstGeom>
        </p:spPr>
      </p:pic>
      <p:cxnSp>
        <p:nvCxnSpPr>
          <p:cNvPr id="7" name="Straight Arrow Connector 6">
            <a:extLst>
              <a:ext uri="{FF2B5EF4-FFF2-40B4-BE49-F238E27FC236}">
                <a16:creationId xmlns:a16="http://schemas.microsoft.com/office/drawing/2014/main" id="{0A4CB042-5C3D-6E02-D5F5-B323899D46CF}"/>
              </a:ext>
            </a:extLst>
          </p:cNvPr>
          <p:cNvCxnSpPr/>
          <p:nvPr/>
        </p:nvCxnSpPr>
        <p:spPr>
          <a:xfrm flipV="1">
            <a:off x="3176833" y="2413262"/>
            <a:ext cx="1621410" cy="1015738"/>
          </a:xfrm>
          <a:prstGeom prst="straightConnector1">
            <a:avLst/>
          </a:prstGeom>
          <a:ln w="19050">
            <a:solidFill>
              <a:srgbClr val="00B0F0"/>
            </a:solidFill>
            <a:prstDash val="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21897ACA-5977-5235-6167-5A5E509E009C}"/>
              </a:ext>
            </a:extLst>
          </p:cNvPr>
          <p:cNvCxnSpPr/>
          <p:nvPr/>
        </p:nvCxnSpPr>
        <p:spPr>
          <a:xfrm flipV="1">
            <a:off x="5617029" y="2432957"/>
            <a:ext cx="261257" cy="1077686"/>
          </a:xfrm>
          <a:prstGeom prst="straightConnector1">
            <a:avLst/>
          </a:prstGeom>
          <a:ln w="19050">
            <a:solidFill>
              <a:srgbClr val="00B0F0"/>
            </a:solidFill>
            <a:prstDash val="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98C955A0-6B1A-9A43-D812-9483C8068F4B}"/>
              </a:ext>
            </a:extLst>
          </p:cNvPr>
          <p:cNvCxnSpPr/>
          <p:nvPr/>
        </p:nvCxnSpPr>
        <p:spPr>
          <a:xfrm flipH="1" flipV="1">
            <a:off x="3543300" y="2413262"/>
            <a:ext cx="1738993" cy="2215888"/>
          </a:xfrm>
          <a:prstGeom prst="straightConnector1">
            <a:avLst/>
          </a:prstGeom>
          <a:ln w="19050">
            <a:solidFill>
              <a:srgbClr val="00B0F0"/>
            </a:solidFill>
            <a:prstDash val="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254435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CBE95-95CF-765D-2433-9930B0D7BC2A}"/>
              </a:ext>
            </a:extLst>
          </p:cNvPr>
          <p:cNvSpPr>
            <a:spLocks noGrp="1"/>
          </p:cNvSpPr>
          <p:nvPr>
            <p:ph type="title"/>
          </p:nvPr>
        </p:nvSpPr>
        <p:spPr>
          <a:xfrm>
            <a:off x="979715" y="440871"/>
            <a:ext cx="10063163" cy="354205"/>
          </a:xfrm>
          <a:ln>
            <a:solidFill>
              <a:schemeClr val="accent4">
                <a:lumMod val="40000"/>
                <a:lumOff val="60000"/>
              </a:schemeClr>
            </a:solidFill>
          </a:ln>
        </p:spPr>
        <p:txBody>
          <a:bodyPr/>
          <a:lstStyle/>
          <a:p>
            <a:r>
              <a:rPr lang="en-US" sz="2000">
                <a:latin typeface="Times New Roman" panose="02020603050405020304" pitchFamily="18" charset="0"/>
                <a:cs typeface="Times New Roman" panose="02020603050405020304" pitchFamily="18" charset="0"/>
              </a:rPr>
              <a:t>Differential Dynamic Programming for Multistage Uncertain Optimal Control</a:t>
            </a:r>
            <a:endParaRPr lang="en-US" sz="200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DCE0E4E6-1416-0D07-96AB-380DB5E83338}"/>
                  </a:ext>
                </a:extLst>
              </p:cNvPr>
              <p:cNvSpPr>
                <a:spLocks noGrp="1"/>
              </p:cNvSpPr>
              <p:nvPr>
                <p:ph idx="1"/>
              </p:nvPr>
            </p:nvSpPr>
            <p:spPr>
              <a:xfrm>
                <a:off x="1034088" y="1796178"/>
                <a:ext cx="9775426" cy="1053157"/>
              </a:xfrm>
            </p:spPr>
            <p:txBody>
              <a:bodyPr/>
              <a:lstStyle/>
              <a:p>
                <a:pPr marL="0" indent="0">
                  <a:buNone/>
                </a:pPr>
                <a:r>
                  <a:rPr lang="en-US"/>
                  <a:t>In about </a:t>
                </a:r>
                <a14:m>
                  <m:oMath xmlns:m="http://schemas.openxmlformats.org/officeDocument/2006/math">
                    <m:r>
                      <a:rPr lang="en-US" b="0" i="1" smtClean="0">
                        <a:latin typeface="Cambria Math" panose="02040503050406030204" pitchFamily="18" charset="0"/>
                      </a:rPr>
                      <m:t>41</m:t>
                    </m:r>
                  </m:oMath>
                </a14:m>
                <a:r>
                  <a:rPr lang="en-US"/>
                  <a:t> equations, it provides an algorithm for solving a stochastic MPC problems using Differential Dynamic Programming (DDP). It initializes the solution using an unspecified Genetic Algorithm (GA).</a:t>
                </a:r>
              </a:p>
            </p:txBody>
          </p:sp>
        </mc:Choice>
        <mc:Fallback>
          <p:sp>
            <p:nvSpPr>
              <p:cNvPr id="3" name="Content Placeholder 2">
                <a:extLst>
                  <a:ext uri="{FF2B5EF4-FFF2-40B4-BE49-F238E27FC236}">
                    <a16:creationId xmlns:a16="http://schemas.microsoft.com/office/drawing/2014/main" id="{DCE0E4E6-1416-0D07-96AB-380DB5E83338}"/>
                  </a:ext>
                </a:extLst>
              </p:cNvPr>
              <p:cNvSpPr>
                <a:spLocks noGrp="1" noRot="1" noChangeAspect="1" noMove="1" noResize="1" noEditPoints="1" noAdjustHandles="1" noChangeArrowheads="1" noChangeShapeType="1" noTextEdit="1"/>
              </p:cNvSpPr>
              <p:nvPr>
                <p:ph idx="1"/>
              </p:nvPr>
            </p:nvSpPr>
            <p:spPr>
              <a:xfrm>
                <a:off x="1034088" y="1796178"/>
                <a:ext cx="9775426" cy="1053157"/>
              </a:xfrm>
              <a:blipFill>
                <a:blip r:embed="rId2"/>
                <a:stretch>
                  <a:fillRect l="-1934" t="-12791" b="-11628"/>
                </a:stretch>
              </a:blipFill>
            </p:spPr>
            <p:txBody>
              <a:bodyPr/>
              <a:lstStyle/>
              <a:p>
                <a:r>
                  <a:rPr lang="en-IN">
                    <a:noFill/>
                  </a:rPr>
                  <a:t> </a:t>
                </a:r>
              </a:p>
            </p:txBody>
          </p:sp>
        </mc:Fallback>
      </mc:AlternateContent>
      <p:pic>
        <p:nvPicPr>
          <p:cNvPr id="6" name="Picture 5">
            <a:extLst>
              <a:ext uri="{FF2B5EF4-FFF2-40B4-BE49-F238E27FC236}">
                <a16:creationId xmlns:a16="http://schemas.microsoft.com/office/drawing/2014/main" id="{21DBCFC4-560D-E0DE-2BE5-123ACC35F12E}"/>
              </a:ext>
            </a:extLst>
          </p:cNvPr>
          <p:cNvPicPr>
            <a:picLocks noChangeAspect="1"/>
          </p:cNvPicPr>
          <p:nvPr/>
        </p:nvPicPr>
        <p:blipFill>
          <a:blip r:embed="rId3"/>
          <a:stretch>
            <a:fillRect/>
          </a:stretch>
        </p:blipFill>
        <p:spPr>
          <a:xfrm>
            <a:off x="979715" y="2849335"/>
            <a:ext cx="6072762" cy="3857740"/>
          </a:xfrm>
          <a:prstGeom prst="rect">
            <a:avLst/>
          </a:prstGeom>
        </p:spPr>
      </p:pic>
    </p:spTree>
    <p:extLst>
      <p:ext uri="{BB962C8B-B14F-4D97-AF65-F5344CB8AC3E}">
        <p14:creationId xmlns:p14="http://schemas.microsoft.com/office/powerpoint/2010/main" val="209097079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CBE95-95CF-765D-2433-9930B0D7BC2A}"/>
              </a:ext>
            </a:extLst>
          </p:cNvPr>
          <p:cNvSpPr>
            <a:spLocks noGrp="1"/>
          </p:cNvSpPr>
          <p:nvPr>
            <p:ph type="title"/>
          </p:nvPr>
        </p:nvSpPr>
        <p:spPr>
          <a:xfrm>
            <a:off x="979715" y="440871"/>
            <a:ext cx="10063163" cy="354205"/>
          </a:xfrm>
          <a:ln>
            <a:solidFill>
              <a:schemeClr val="accent4">
                <a:lumMod val="40000"/>
                <a:lumOff val="60000"/>
              </a:schemeClr>
            </a:solidFill>
          </a:ln>
        </p:spPr>
        <p:txBody>
          <a:bodyPr/>
          <a:lstStyle/>
          <a:p>
            <a:r>
              <a:rPr lang="en-US" sz="2000">
                <a:latin typeface="Times New Roman" panose="02020603050405020304" pitchFamily="18" charset="0"/>
                <a:cs typeface="Times New Roman" panose="02020603050405020304" pitchFamily="18" charset="0"/>
              </a:rPr>
              <a:t>Differential Dynamic Programming for Multistage Uncertain Optimal Control</a:t>
            </a:r>
            <a:endParaRPr lang="en-US" sz="2000"/>
          </a:p>
        </p:txBody>
      </p:sp>
      <p:sp>
        <p:nvSpPr>
          <p:cNvPr id="3" name="Content Placeholder 2">
            <a:extLst>
              <a:ext uri="{FF2B5EF4-FFF2-40B4-BE49-F238E27FC236}">
                <a16:creationId xmlns:a16="http://schemas.microsoft.com/office/drawing/2014/main" id="{DCE0E4E6-1416-0D07-96AB-380DB5E83338}"/>
              </a:ext>
            </a:extLst>
          </p:cNvPr>
          <p:cNvSpPr>
            <a:spLocks noGrp="1"/>
          </p:cNvSpPr>
          <p:nvPr>
            <p:ph idx="1"/>
          </p:nvPr>
        </p:nvSpPr>
        <p:spPr>
          <a:xfrm>
            <a:off x="1034088" y="1796178"/>
            <a:ext cx="9775426" cy="1053157"/>
          </a:xfrm>
        </p:spPr>
        <p:txBody>
          <a:bodyPr/>
          <a:lstStyle/>
          <a:p>
            <a:pPr marL="0" indent="0">
              <a:buNone/>
            </a:pPr>
            <a:r>
              <a:rPr lang="en-US"/>
              <a:t>Key equations required for Step 1 of the algorithm:</a:t>
            </a:r>
          </a:p>
        </p:txBody>
      </p:sp>
      <p:pic>
        <p:nvPicPr>
          <p:cNvPr id="6" name="Picture 5">
            <a:extLst>
              <a:ext uri="{FF2B5EF4-FFF2-40B4-BE49-F238E27FC236}">
                <a16:creationId xmlns:a16="http://schemas.microsoft.com/office/drawing/2014/main" id="{21DBCFC4-560D-E0DE-2BE5-123ACC35F12E}"/>
              </a:ext>
            </a:extLst>
          </p:cNvPr>
          <p:cNvPicPr>
            <a:picLocks noChangeAspect="1"/>
          </p:cNvPicPr>
          <p:nvPr/>
        </p:nvPicPr>
        <p:blipFill>
          <a:blip r:embed="rId2"/>
          <a:stretch>
            <a:fillRect/>
          </a:stretch>
        </p:blipFill>
        <p:spPr>
          <a:xfrm>
            <a:off x="979715" y="2849335"/>
            <a:ext cx="6072762" cy="3857740"/>
          </a:xfrm>
          <a:prstGeom prst="rect">
            <a:avLst/>
          </a:prstGeom>
        </p:spPr>
      </p:pic>
      <p:pic>
        <p:nvPicPr>
          <p:cNvPr id="10" name="Picture 9">
            <a:extLst>
              <a:ext uri="{FF2B5EF4-FFF2-40B4-BE49-F238E27FC236}">
                <a16:creationId xmlns:a16="http://schemas.microsoft.com/office/drawing/2014/main" id="{5F85CA16-1D3E-31B9-FF25-06F90C4E80BA}"/>
              </a:ext>
            </a:extLst>
          </p:cNvPr>
          <p:cNvPicPr>
            <a:picLocks noChangeAspect="1"/>
          </p:cNvPicPr>
          <p:nvPr/>
        </p:nvPicPr>
        <p:blipFill>
          <a:blip r:embed="rId3"/>
          <a:stretch>
            <a:fillRect/>
          </a:stretch>
        </p:blipFill>
        <p:spPr>
          <a:xfrm>
            <a:off x="7381187" y="3339022"/>
            <a:ext cx="4371618" cy="705913"/>
          </a:xfrm>
          <a:prstGeom prst="rect">
            <a:avLst/>
          </a:prstGeom>
        </p:spPr>
      </p:pic>
      <p:pic>
        <p:nvPicPr>
          <p:cNvPr id="5" name="Picture 4">
            <a:extLst>
              <a:ext uri="{FF2B5EF4-FFF2-40B4-BE49-F238E27FC236}">
                <a16:creationId xmlns:a16="http://schemas.microsoft.com/office/drawing/2014/main" id="{0558928E-EC4A-EE27-D571-93867DD3E51D}"/>
              </a:ext>
            </a:extLst>
          </p:cNvPr>
          <p:cNvPicPr>
            <a:picLocks noChangeAspect="1"/>
          </p:cNvPicPr>
          <p:nvPr/>
        </p:nvPicPr>
        <p:blipFill>
          <a:blip r:embed="rId4"/>
          <a:stretch>
            <a:fillRect/>
          </a:stretch>
        </p:blipFill>
        <p:spPr>
          <a:xfrm>
            <a:off x="7381187" y="2849335"/>
            <a:ext cx="4014110" cy="316687"/>
          </a:xfrm>
          <a:prstGeom prst="rect">
            <a:avLst/>
          </a:prstGeom>
        </p:spPr>
      </p:pic>
    </p:spTree>
    <p:extLst>
      <p:ext uri="{BB962C8B-B14F-4D97-AF65-F5344CB8AC3E}">
        <p14:creationId xmlns:p14="http://schemas.microsoft.com/office/powerpoint/2010/main" val="269139986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CBE95-95CF-765D-2433-9930B0D7BC2A}"/>
              </a:ext>
            </a:extLst>
          </p:cNvPr>
          <p:cNvSpPr>
            <a:spLocks noGrp="1"/>
          </p:cNvSpPr>
          <p:nvPr>
            <p:ph type="title"/>
          </p:nvPr>
        </p:nvSpPr>
        <p:spPr>
          <a:xfrm>
            <a:off x="979715" y="440871"/>
            <a:ext cx="10063163" cy="354205"/>
          </a:xfrm>
          <a:ln>
            <a:solidFill>
              <a:schemeClr val="accent4">
                <a:lumMod val="40000"/>
                <a:lumOff val="60000"/>
              </a:schemeClr>
            </a:solidFill>
          </a:ln>
        </p:spPr>
        <p:txBody>
          <a:bodyPr/>
          <a:lstStyle/>
          <a:p>
            <a:r>
              <a:rPr lang="en-US" sz="2000">
                <a:latin typeface="Times New Roman" panose="02020603050405020304" pitchFamily="18" charset="0"/>
                <a:cs typeface="Times New Roman" panose="02020603050405020304" pitchFamily="18" charset="0"/>
              </a:rPr>
              <a:t>Differential Dynamic Programming for Multistage Uncertain Optimal Control</a:t>
            </a:r>
            <a:endParaRPr lang="en-US" sz="2000"/>
          </a:p>
        </p:txBody>
      </p:sp>
      <p:sp>
        <p:nvSpPr>
          <p:cNvPr id="3" name="Content Placeholder 2">
            <a:extLst>
              <a:ext uri="{FF2B5EF4-FFF2-40B4-BE49-F238E27FC236}">
                <a16:creationId xmlns:a16="http://schemas.microsoft.com/office/drawing/2014/main" id="{DCE0E4E6-1416-0D07-96AB-380DB5E83338}"/>
              </a:ext>
            </a:extLst>
          </p:cNvPr>
          <p:cNvSpPr>
            <a:spLocks noGrp="1"/>
          </p:cNvSpPr>
          <p:nvPr>
            <p:ph idx="1"/>
          </p:nvPr>
        </p:nvSpPr>
        <p:spPr>
          <a:xfrm>
            <a:off x="1034088" y="1796178"/>
            <a:ext cx="9775426" cy="1053157"/>
          </a:xfrm>
        </p:spPr>
        <p:txBody>
          <a:bodyPr/>
          <a:lstStyle/>
          <a:p>
            <a:pPr marL="0" indent="0">
              <a:buNone/>
            </a:pPr>
            <a:r>
              <a:rPr lang="en-US"/>
              <a:t>Key equations required for Step 2 of the algorithm:</a:t>
            </a:r>
          </a:p>
        </p:txBody>
      </p:sp>
      <p:pic>
        <p:nvPicPr>
          <p:cNvPr id="6" name="Picture 5">
            <a:extLst>
              <a:ext uri="{FF2B5EF4-FFF2-40B4-BE49-F238E27FC236}">
                <a16:creationId xmlns:a16="http://schemas.microsoft.com/office/drawing/2014/main" id="{21DBCFC4-560D-E0DE-2BE5-123ACC35F12E}"/>
              </a:ext>
            </a:extLst>
          </p:cNvPr>
          <p:cNvPicPr>
            <a:picLocks noChangeAspect="1"/>
          </p:cNvPicPr>
          <p:nvPr/>
        </p:nvPicPr>
        <p:blipFill>
          <a:blip r:embed="rId2"/>
          <a:stretch>
            <a:fillRect/>
          </a:stretch>
        </p:blipFill>
        <p:spPr>
          <a:xfrm>
            <a:off x="979715" y="2849335"/>
            <a:ext cx="6072762" cy="3857740"/>
          </a:xfrm>
          <a:prstGeom prst="rect">
            <a:avLst/>
          </a:prstGeom>
        </p:spPr>
      </p:pic>
      <p:pic>
        <p:nvPicPr>
          <p:cNvPr id="13" name="Picture 12">
            <a:extLst>
              <a:ext uri="{FF2B5EF4-FFF2-40B4-BE49-F238E27FC236}">
                <a16:creationId xmlns:a16="http://schemas.microsoft.com/office/drawing/2014/main" id="{96A1D9C2-5F10-69D9-F567-D2B774D822A3}"/>
              </a:ext>
            </a:extLst>
          </p:cNvPr>
          <p:cNvPicPr>
            <a:picLocks noChangeAspect="1"/>
          </p:cNvPicPr>
          <p:nvPr/>
        </p:nvPicPr>
        <p:blipFill>
          <a:blip r:embed="rId3"/>
          <a:stretch>
            <a:fillRect/>
          </a:stretch>
        </p:blipFill>
        <p:spPr>
          <a:xfrm>
            <a:off x="7379900" y="2491116"/>
            <a:ext cx="4302673" cy="2088760"/>
          </a:xfrm>
          <a:prstGeom prst="rect">
            <a:avLst/>
          </a:prstGeom>
        </p:spPr>
      </p:pic>
      <p:pic>
        <p:nvPicPr>
          <p:cNvPr id="15" name="Picture 14">
            <a:extLst>
              <a:ext uri="{FF2B5EF4-FFF2-40B4-BE49-F238E27FC236}">
                <a16:creationId xmlns:a16="http://schemas.microsoft.com/office/drawing/2014/main" id="{543EF568-B513-35D1-0F25-9899955EC467}"/>
              </a:ext>
            </a:extLst>
          </p:cNvPr>
          <p:cNvPicPr>
            <a:picLocks noChangeAspect="1"/>
          </p:cNvPicPr>
          <p:nvPr/>
        </p:nvPicPr>
        <p:blipFill>
          <a:blip r:embed="rId4"/>
          <a:stretch>
            <a:fillRect/>
          </a:stretch>
        </p:blipFill>
        <p:spPr>
          <a:xfrm>
            <a:off x="7379900" y="4663696"/>
            <a:ext cx="4216545" cy="592455"/>
          </a:xfrm>
          <a:prstGeom prst="rect">
            <a:avLst/>
          </a:prstGeom>
        </p:spPr>
      </p:pic>
      <p:pic>
        <p:nvPicPr>
          <p:cNvPr id="4" name="Picture 3">
            <a:extLst>
              <a:ext uri="{FF2B5EF4-FFF2-40B4-BE49-F238E27FC236}">
                <a16:creationId xmlns:a16="http://schemas.microsoft.com/office/drawing/2014/main" id="{F4BE7488-08D7-B734-223A-CFB9A7747DA0}"/>
              </a:ext>
            </a:extLst>
          </p:cNvPr>
          <p:cNvPicPr>
            <a:picLocks noChangeAspect="1"/>
          </p:cNvPicPr>
          <p:nvPr/>
        </p:nvPicPr>
        <p:blipFill>
          <a:blip r:embed="rId5"/>
          <a:stretch>
            <a:fillRect/>
          </a:stretch>
        </p:blipFill>
        <p:spPr>
          <a:xfrm>
            <a:off x="7379900" y="5339971"/>
            <a:ext cx="3855162" cy="607394"/>
          </a:xfrm>
          <a:prstGeom prst="rect">
            <a:avLst/>
          </a:prstGeom>
        </p:spPr>
      </p:pic>
      <p:pic>
        <p:nvPicPr>
          <p:cNvPr id="5" name="Picture 4">
            <a:extLst>
              <a:ext uri="{FF2B5EF4-FFF2-40B4-BE49-F238E27FC236}">
                <a16:creationId xmlns:a16="http://schemas.microsoft.com/office/drawing/2014/main" id="{2AC1A0EA-DD14-59EC-318F-501A3C932D46}"/>
              </a:ext>
            </a:extLst>
          </p:cNvPr>
          <p:cNvPicPr>
            <a:picLocks noChangeAspect="1"/>
          </p:cNvPicPr>
          <p:nvPr/>
        </p:nvPicPr>
        <p:blipFill>
          <a:blip r:embed="rId6"/>
          <a:stretch>
            <a:fillRect/>
          </a:stretch>
        </p:blipFill>
        <p:spPr>
          <a:xfrm>
            <a:off x="7379900" y="6012522"/>
            <a:ext cx="4561178" cy="694553"/>
          </a:xfrm>
          <a:prstGeom prst="rect">
            <a:avLst/>
          </a:prstGeom>
        </p:spPr>
      </p:pic>
    </p:spTree>
    <p:extLst>
      <p:ext uri="{BB962C8B-B14F-4D97-AF65-F5344CB8AC3E}">
        <p14:creationId xmlns:p14="http://schemas.microsoft.com/office/powerpoint/2010/main" val="131371459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CBE95-95CF-765D-2433-9930B0D7BC2A}"/>
              </a:ext>
            </a:extLst>
          </p:cNvPr>
          <p:cNvSpPr>
            <a:spLocks noGrp="1"/>
          </p:cNvSpPr>
          <p:nvPr>
            <p:ph type="title"/>
          </p:nvPr>
        </p:nvSpPr>
        <p:spPr>
          <a:xfrm>
            <a:off x="979715" y="440871"/>
            <a:ext cx="10063163" cy="354205"/>
          </a:xfrm>
          <a:ln>
            <a:solidFill>
              <a:schemeClr val="accent4">
                <a:lumMod val="40000"/>
                <a:lumOff val="60000"/>
              </a:schemeClr>
            </a:solidFill>
          </a:ln>
        </p:spPr>
        <p:txBody>
          <a:bodyPr/>
          <a:lstStyle/>
          <a:p>
            <a:r>
              <a:rPr lang="en-US" sz="2000">
                <a:latin typeface="Times New Roman" panose="02020603050405020304" pitchFamily="18" charset="0"/>
                <a:cs typeface="Times New Roman" panose="02020603050405020304" pitchFamily="18" charset="0"/>
              </a:rPr>
              <a:t>Differential Dynamic Programming for Multistage Uncertain Optimal Control</a:t>
            </a:r>
            <a:endParaRPr lang="en-US" sz="2000"/>
          </a:p>
        </p:txBody>
      </p:sp>
      <p:sp>
        <p:nvSpPr>
          <p:cNvPr id="3" name="Content Placeholder 2">
            <a:extLst>
              <a:ext uri="{FF2B5EF4-FFF2-40B4-BE49-F238E27FC236}">
                <a16:creationId xmlns:a16="http://schemas.microsoft.com/office/drawing/2014/main" id="{DCE0E4E6-1416-0D07-96AB-380DB5E83338}"/>
              </a:ext>
            </a:extLst>
          </p:cNvPr>
          <p:cNvSpPr>
            <a:spLocks noGrp="1"/>
          </p:cNvSpPr>
          <p:nvPr>
            <p:ph idx="1"/>
          </p:nvPr>
        </p:nvSpPr>
        <p:spPr>
          <a:xfrm>
            <a:off x="1034088" y="1796178"/>
            <a:ext cx="9775426" cy="1053157"/>
          </a:xfrm>
        </p:spPr>
        <p:txBody>
          <a:bodyPr/>
          <a:lstStyle/>
          <a:p>
            <a:pPr marL="0" indent="0">
              <a:buNone/>
            </a:pPr>
            <a:r>
              <a:rPr lang="en-US"/>
              <a:t>Key equations required for Step 3 of the algorithm:</a:t>
            </a:r>
          </a:p>
        </p:txBody>
      </p:sp>
      <p:pic>
        <p:nvPicPr>
          <p:cNvPr id="6" name="Picture 5">
            <a:extLst>
              <a:ext uri="{FF2B5EF4-FFF2-40B4-BE49-F238E27FC236}">
                <a16:creationId xmlns:a16="http://schemas.microsoft.com/office/drawing/2014/main" id="{21DBCFC4-560D-E0DE-2BE5-123ACC35F12E}"/>
              </a:ext>
            </a:extLst>
          </p:cNvPr>
          <p:cNvPicPr>
            <a:picLocks noChangeAspect="1"/>
          </p:cNvPicPr>
          <p:nvPr/>
        </p:nvPicPr>
        <p:blipFill>
          <a:blip r:embed="rId2"/>
          <a:stretch>
            <a:fillRect/>
          </a:stretch>
        </p:blipFill>
        <p:spPr>
          <a:xfrm>
            <a:off x="979715" y="2849335"/>
            <a:ext cx="6072762" cy="3857740"/>
          </a:xfrm>
          <a:prstGeom prst="rect">
            <a:avLst/>
          </a:prstGeom>
        </p:spPr>
      </p:pic>
      <p:pic>
        <p:nvPicPr>
          <p:cNvPr id="11" name="Picture 10">
            <a:extLst>
              <a:ext uri="{FF2B5EF4-FFF2-40B4-BE49-F238E27FC236}">
                <a16:creationId xmlns:a16="http://schemas.microsoft.com/office/drawing/2014/main" id="{6E6DBD21-FCE6-19C6-C178-0DD2B045AC39}"/>
              </a:ext>
            </a:extLst>
          </p:cNvPr>
          <p:cNvPicPr>
            <a:picLocks noChangeAspect="1"/>
          </p:cNvPicPr>
          <p:nvPr/>
        </p:nvPicPr>
        <p:blipFill>
          <a:blip r:embed="rId3"/>
          <a:stretch>
            <a:fillRect/>
          </a:stretch>
        </p:blipFill>
        <p:spPr>
          <a:xfrm>
            <a:off x="7334055" y="2923965"/>
            <a:ext cx="4358326" cy="363794"/>
          </a:xfrm>
          <a:prstGeom prst="rect">
            <a:avLst/>
          </a:prstGeom>
        </p:spPr>
      </p:pic>
      <p:pic>
        <p:nvPicPr>
          <p:cNvPr id="14" name="Picture 13">
            <a:extLst>
              <a:ext uri="{FF2B5EF4-FFF2-40B4-BE49-F238E27FC236}">
                <a16:creationId xmlns:a16="http://schemas.microsoft.com/office/drawing/2014/main" id="{049BC559-6B04-0F36-B5C6-F367C1C827FB}"/>
              </a:ext>
            </a:extLst>
          </p:cNvPr>
          <p:cNvPicPr>
            <a:picLocks noChangeAspect="1"/>
          </p:cNvPicPr>
          <p:nvPr/>
        </p:nvPicPr>
        <p:blipFill>
          <a:blip r:embed="rId4"/>
          <a:stretch>
            <a:fillRect/>
          </a:stretch>
        </p:blipFill>
        <p:spPr>
          <a:xfrm>
            <a:off x="7334055" y="3570242"/>
            <a:ext cx="4496795" cy="918780"/>
          </a:xfrm>
          <a:prstGeom prst="rect">
            <a:avLst/>
          </a:prstGeom>
        </p:spPr>
      </p:pic>
      <p:pic>
        <p:nvPicPr>
          <p:cNvPr id="17" name="Picture 16">
            <a:extLst>
              <a:ext uri="{FF2B5EF4-FFF2-40B4-BE49-F238E27FC236}">
                <a16:creationId xmlns:a16="http://schemas.microsoft.com/office/drawing/2014/main" id="{F2E3BF6E-982F-9306-6923-D7FA4DBFC3E4}"/>
              </a:ext>
            </a:extLst>
          </p:cNvPr>
          <p:cNvPicPr>
            <a:picLocks noChangeAspect="1"/>
          </p:cNvPicPr>
          <p:nvPr/>
        </p:nvPicPr>
        <p:blipFill>
          <a:blip r:embed="rId5"/>
          <a:stretch>
            <a:fillRect/>
          </a:stretch>
        </p:blipFill>
        <p:spPr>
          <a:xfrm>
            <a:off x="7323475" y="4640868"/>
            <a:ext cx="3215041" cy="337356"/>
          </a:xfrm>
          <a:prstGeom prst="rect">
            <a:avLst/>
          </a:prstGeom>
        </p:spPr>
      </p:pic>
      <p:pic>
        <p:nvPicPr>
          <p:cNvPr id="19" name="Picture 18">
            <a:extLst>
              <a:ext uri="{FF2B5EF4-FFF2-40B4-BE49-F238E27FC236}">
                <a16:creationId xmlns:a16="http://schemas.microsoft.com/office/drawing/2014/main" id="{FBA6C243-E9DC-94D1-AEFB-AA9DCE17422B}"/>
              </a:ext>
            </a:extLst>
          </p:cNvPr>
          <p:cNvPicPr>
            <a:picLocks noChangeAspect="1"/>
          </p:cNvPicPr>
          <p:nvPr/>
        </p:nvPicPr>
        <p:blipFill>
          <a:blip r:embed="rId6"/>
          <a:stretch>
            <a:fillRect/>
          </a:stretch>
        </p:blipFill>
        <p:spPr>
          <a:xfrm>
            <a:off x="7323475" y="5159139"/>
            <a:ext cx="3671276" cy="1257990"/>
          </a:xfrm>
          <a:prstGeom prst="rect">
            <a:avLst/>
          </a:prstGeom>
        </p:spPr>
      </p:pic>
      <p:cxnSp>
        <p:nvCxnSpPr>
          <p:cNvPr id="7" name="Straight Arrow Connector 6">
            <a:extLst>
              <a:ext uri="{FF2B5EF4-FFF2-40B4-BE49-F238E27FC236}">
                <a16:creationId xmlns:a16="http://schemas.microsoft.com/office/drawing/2014/main" id="{94DEB934-55D6-87BD-3156-D5517F30FF6C}"/>
              </a:ext>
            </a:extLst>
          </p:cNvPr>
          <p:cNvCxnSpPr>
            <a:cxnSpLocks/>
            <a:endCxn id="8" idx="1"/>
          </p:cNvCxnSpPr>
          <p:nvPr/>
        </p:nvCxnSpPr>
        <p:spPr>
          <a:xfrm>
            <a:off x="8025493" y="6417129"/>
            <a:ext cx="1273629" cy="248457"/>
          </a:xfrm>
          <a:prstGeom prst="straightConnector1">
            <a:avLst/>
          </a:prstGeom>
          <a:ln w="19050">
            <a:solidFill>
              <a:srgbClr val="00B0F0"/>
            </a:solidFill>
            <a:prstDash val="dash"/>
            <a:headEnd type="diamond"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49BE6E86-2111-D678-61B0-12843BF4C366}"/>
              </a:ext>
            </a:extLst>
          </p:cNvPr>
          <p:cNvSpPr txBox="1"/>
          <p:nvPr/>
        </p:nvSpPr>
        <p:spPr>
          <a:xfrm>
            <a:off x="9299122" y="6480920"/>
            <a:ext cx="2767692" cy="369332"/>
          </a:xfrm>
          <a:prstGeom prst="rect">
            <a:avLst/>
          </a:prstGeom>
          <a:noFill/>
          <a:ln>
            <a:solidFill>
              <a:srgbClr val="FFC000"/>
            </a:solidFill>
          </a:ln>
        </p:spPr>
        <p:txBody>
          <a:bodyPr wrap="square" rtlCol="0">
            <a:spAutoFit/>
          </a:bodyPr>
          <a:lstStyle/>
          <a:p>
            <a:r>
              <a:rPr lang="en-US">
                <a:solidFill>
                  <a:schemeClr val="bg1"/>
                </a:solidFill>
              </a:rPr>
              <a:t>Given in another reference.</a:t>
            </a:r>
          </a:p>
        </p:txBody>
      </p:sp>
    </p:spTree>
    <p:extLst>
      <p:ext uri="{BB962C8B-B14F-4D97-AF65-F5344CB8AC3E}">
        <p14:creationId xmlns:p14="http://schemas.microsoft.com/office/powerpoint/2010/main" val="29502974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id="{E2545F20-7E4E-CAD3-6459-01DB96A8878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43781" y="3467618"/>
            <a:ext cx="495300" cy="104775"/>
          </a:xfrm>
          <a:prstGeom prst="rect">
            <a:avLst/>
          </a:prstGeom>
        </p:spPr>
      </p:pic>
      <p:sp>
        <p:nvSpPr>
          <p:cNvPr id="7" name="Content Placeholder 6">
            <a:extLst>
              <a:ext uri="{FF2B5EF4-FFF2-40B4-BE49-F238E27FC236}">
                <a16:creationId xmlns:a16="http://schemas.microsoft.com/office/drawing/2014/main" id="{8BD89157-8742-D079-1707-752D6EC7A11B}"/>
              </a:ext>
            </a:extLst>
          </p:cNvPr>
          <p:cNvSpPr>
            <a:spLocks noGrp="1"/>
          </p:cNvSpPr>
          <p:nvPr>
            <p:ph idx="1"/>
          </p:nvPr>
        </p:nvSpPr>
        <p:spPr>
          <a:xfrm>
            <a:off x="1347701" y="360938"/>
            <a:ext cx="9802520" cy="730883"/>
          </a:xfrm>
        </p:spPr>
        <p:txBody>
          <a:bodyPr/>
          <a:lstStyle/>
          <a:p>
            <a:pPr marL="0" indent="0">
              <a:buNone/>
            </a:pPr>
            <a:r>
              <a:rPr lang="en-US" dirty="0"/>
              <a:t>What is will be done? A ‘true’ MP-DOPF using Differential Dynamic Programming </a:t>
            </a:r>
            <a:r>
              <a:rPr lang="en-US" sz="1800" dirty="0"/>
              <a:t>(Currently under formulation, variables not explained here) [20b]</a:t>
            </a:r>
            <a:endParaRPr lang="en-IN" dirty="0"/>
          </a:p>
        </p:txBody>
      </p:sp>
      <p:pic>
        <p:nvPicPr>
          <p:cNvPr id="4" name="Graphic 3">
            <a:extLst>
              <a:ext uri="{FF2B5EF4-FFF2-40B4-BE49-F238E27FC236}">
                <a16:creationId xmlns:a16="http://schemas.microsoft.com/office/drawing/2014/main" id="{A870F9D1-5840-E3D8-6584-B8076B7B9DE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11749" y="2005232"/>
            <a:ext cx="11125805" cy="3910652"/>
          </a:xfrm>
          <a:prstGeom prst="rect">
            <a:avLst/>
          </a:prstGeom>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C14EE9A-468E-671C-E823-A22DF0CE1401}"/>
                  </a:ext>
                </a:extLst>
              </p:cNvPr>
              <p:cNvSpPr txBox="1"/>
              <p:nvPr/>
            </p:nvSpPr>
            <p:spPr>
              <a:xfrm>
                <a:off x="3671668" y="4520867"/>
                <a:ext cx="135049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54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bPr>
                        <m:e>
                          <m:r>
                            <a:rPr kumimoji="0" lang="en-US" sz="54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𝜇</m:t>
                          </m:r>
                        </m:e>
                        <m:sub>
                          <m:r>
                            <a:rPr kumimoji="0" lang="en-US" sz="54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1</m:t>
                          </m:r>
                        </m:sub>
                      </m:sSub>
                    </m:oMath>
                  </m:oMathPara>
                </a14:m>
                <a:endParaRPr kumimoji="0" lang="en-IN" sz="1800" b="0" i="0" u="none" strike="noStrike" kern="1200" cap="none" spc="0" normalizeH="0" baseline="0" noProof="0" dirty="0">
                  <a:ln>
                    <a:noFill/>
                  </a:ln>
                  <a:solidFill>
                    <a:srgbClr val="000000"/>
                  </a:solidFill>
                  <a:effectLst/>
                  <a:uLnTx/>
                  <a:uFillTx/>
                  <a:latin typeface="Arial"/>
                  <a:ea typeface="+mn-ea"/>
                  <a:cs typeface="+mn-cs"/>
                </a:endParaRPr>
              </a:p>
            </p:txBody>
          </p:sp>
        </mc:Choice>
        <mc:Fallback xmlns="">
          <p:sp>
            <p:nvSpPr>
              <p:cNvPr id="5" name="TextBox 4">
                <a:extLst>
                  <a:ext uri="{FF2B5EF4-FFF2-40B4-BE49-F238E27FC236}">
                    <a16:creationId xmlns:a16="http://schemas.microsoft.com/office/drawing/2014/main" id="{5C14EE9A-468E-671C-E823-A22DF0CE1401}"/>
                  </a:ext>
                </a:extLst>
              </p:cNvPr>
              <p:cNvSpPr txBox="1">
                <a:spLocks noRot="1" noChangeAspect="1" noMove="1" noResize="1" noEditPoints="1" noAdjustHandles="1" noChangeArrowheads="1" noChangeShapeType="1" noTextEdit="1"/>
              </p:cNvSpPr>
              <p:nvPr/>
            </p:nvSpPr>
            <p:spPr>
              <a:xfrm>
                <a:off x="3671668" y="4520867"/>
                <a:ext cx="1350499" cy="923330"/>
              </a:xfrm>
              <a:prstGeom prst="rect">
                <a:avLst/>
              </a:prstGeom>
              <a:blipFill>
                <a:blip r:embed="rId6"/>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3EEEC89-08A0-ABB3-E685-8C55C3FED91B}"/>
                  </a:ext>
                </a:extLst>
              </p:cNvPr>
              <p:cNvSpPr txBox="1"/>
              <p:nvPr/>
            </p:nvSpPr>
            <p:spPr>
              <a:xfrm>
                <a:off x="7650480" y="4520867"/>
                <a:ext cx="135049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54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bPr>
                        <m:e>
                          <m:r>
                            <a:rPr kumimoji="0" lang="en-US" sz="54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𝜇</m:t>
                          </m:r>
                        </m:e>
                        <m:sub>
                          <m:r>
                            <a:rPr kumimoji="0" lang="en-US" sz="54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2</m:t>
                          </m:r>
                        </m:sub>
                      </m:sSub>
                    </m:oMath>
                  </m:oMathPara>
                </a14:m>
                <a:endParaRPr kumimoji="0" lang="en-IN" sz="1800" b="0" i="0" u="none" strike="noStrike" kern="1200" cap="none" spc="0" normalizeH="0" baseline="0" noProof="0" dirty="0">
                  <a:ln>
                    <a:noFill/>
                  </a:ln>
                  <a:solidFill>
                    <a:srgbClr val="000000"/>
                  </a:solidFill>
                  <a:effectLst/>
                  <a:uLnTx/>
                  <a:uFillTx/>
                  <a:latin typeface="Arial"/>
                  <a:ea typeface="+mn-ea"/>
                  <a:cs typeface="+mn-cs"/>
                </a:endParaRPr>
              </a:p>
            </p:txBody>
          </p:sp>
        </mc:Choice>
        <mc:Fallback xmlns="">
          <p:sp>
            <p:nvSpPr>
              <p:cNvPr id="6" name="TextBox 5">
                <a:extLst>
                  <a:ext uri="{FF2B5EF4-FFF2-40B4-BE49-F238E27FC236}">
                    <a16:creationId xmlns:a16="http://schemas.microsoft.com/office/drawing/2014/main" id="{83EEEC89-08A0-ABB3-E685-8C55C3FED91B}"/>
                  </a:ext>
                </a:extLst>
              </p:cNvPr>
              <p:cNvSpPr txBox="1">
                <a:spLocks noRot="1" noChangeAspect="1" noMove="1" noResize="1" noEditPoints="1" noAdjustHandles="1" noChangeArrowheads="1" noChangeShapeType="1" noTextEdit="1"/>
              </p:cNvSpPr>
              <p:nvPr/>
            </p:nvSpPr>
            <p:spPr>
              <a:xfrm>
                <a:off x="7650480" y="4520867"/>
                <a:ext cx="1350499" cy="923330"/>
              </a:xfrm>
              <a:prstGeom prst="rect">
                <a:avLst/>
              </a:prstGeom>
              <a:blipFill>
                <a:blip r:embed="rId7"/>
                <a:stretch>
                  <a:fillRect/>
                </a:stretch>
              </a:blipFill>
            </p:spPr>
            <p:txBody>
              <a:bodyPr/>
              <a:lstStyle/>
              <a:p>
                <a:r>
                  <a:rPr lang="en-IN">
                    <a:noFill/>
                  </a:rPr>
                  <a:t> </a:t>
                </a:r>
              </a:p>
            </p:txBody>
          </p:sp>
        </mc:Fallback>
      </mc:AlternateContent>
    </p:spTree>
    <p:extLst>
      <p:ext uri="{BB962C8B-B14F-4D97-AF65-F5344CB8AC3E}">
        <p14:creationId xmlns:p14="http://schemas.microsoft.com/office/powerpoint/2010/main" val="369536845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CBE95-95CF-765D-2433-9930B0D7BC2A}"/>
              </a:ext>
            </a:extLst>
          </p:cNvPr>
          <p:cNvSpPr>
            <a:spLocks noGrp="1"/>
          </p:cNvSpPr>
          <p:nvPr>
            <p:ph type="title"/>
          </p:nvPr>
        </p:nvSpPr>
        <p:spPr>
          <a:xfrm>
            <a:off x="979715" y="440871"/>
            <a:ext cx="10063163" cy="354205"/>
          </a:xfrm>
          <a:ln>
            <a:solidFill>
              <a:schemeClr val="accent4">
                <a:lumMod val="40000"/>
                <a:lumOff val="60000"/>
              </a:schemeClr>
            </a:solidFill>
          </a:ln>
        </p:spPr>
        <p:txBody>
          <a:bodyPr/>
          <a:lstStyle/>
          <a:p>
            <a:r>
              <a:rPr lang="en-US" sz="2000">
                <a:latin typeface="Times New Roman" panose="02020603050405020304" pitchFamily="18" charset="0"/>
                <a:cs typeface="Times New Roman" panose="02020603050405020304" pitchFamily="18" charset="0"/>
              </a:rPr>
              <a:t>Differential Dynamic Programming for Multistage Uncertain Optimal Control</a:t>
            </a:r>
            <a:endParaRPr lang="en-US" sz="2000"/>
          </a:p>
        </p:txBody>
      </p:sp>
      <p:sp>
        <p:nvSpPr>
          <p:cNvPr id="3" name="Content Placeholder 2">
            <a:extLst>
              <a:ext uri="{FF2B5EF4-FFF2-40B4-BE49-F238E27FC236}">
                <a16:creationId xmlns:a16="http://schemas.microsoft.com/office/drawing/2014/main" id="{DCE0E4E6-1416-0D07-96AB-380DB5E83338}"/>
              </a:ext>
            </a:extLst>
          </p:cNvPr>
          <p:cNvSpPr>
            <a:spLocks noGrp="1"/>
          </p:cNvSpPr>
          <p:nvPr>
            <p:ph idx="1"/>
          </p:nvPr>
        </p:nvSpPr>
        <p:spPr>
          <a:xfrm>
            <a:off x="1034088" y="1796178"/>
            <a:ext cx="6256368" cy="1053157"/>
          </a:xfrm>
        </p:spPr>
        <p:txBody>
          <a:bodyPr/>
          <a:lstStyle/>
          <a:p>
            <a:pPr marL="0" indent="0">
              <a:buNone/>
            </a:pPr>
            <a:r>
              <a:rPr lang="en-US"/>
              <a:t>At the end it also gives a numerical example utilizing the algorithm.</a:t>
            </a:r>
          </a:p>
        </p:txBody>
      </p:sp>
      <p:pic>
        <p:nvPicPr>
          <p:cNvPr id="5" name="Picture 4">
            <a:extLst>
              <a:ext uri="{FF2B5EF4-FFF2-40B4-BE49-F238E27FC236}">
                <a16:creationId xmlns:a16="http://schemas.microsoft.com/office/drawing/2014/main" id="{C3F811C8-9873-D6BA-09B4-B590712B4D64}"/>
              </a:ext>
            </a:extLst>
          </p:cNvPr>
          <p:cNvPicPr>
            <a:picLocks noChangeAspect="1"/>
          </p:cNvPicPr>
          <p:nvPr/>
        </p:nvPicPr>
        <p:blipFill>
          <a:blip r:embed="rId2"/>
          <a:stretch>
            <a:fillRect/>
          </a:stretch>
        </p:blipFill>
        <p:spPr>
          <a:xfrm>
            <a:off x="979715" y="2588117"/>
            <a:ext cx="7218939" cy="3938219"/>
          </a:xfrm>
          <a:prstGeom prst="rect">
            <a:avLst/>
          </a:prstGeom>
        </p:spPr>
      </p:pic>
    </p:spTree>
    <p:extLst>
      <p:ext uri="{BB962C8B-B14F-4D97-AF65-F5344CB8AC3E}">
        <p14:creationId xmlns:p14="http://schemas.microsoft.com/office/powerpoint/2010/main" val="327181739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CBE95-95CF-765D-2433-9930B0D7BC2A}"/>
              </a:ext>
            </a:extLst>
          </p:cNvPr>
          <p:cNvSpPr>
            <a:spLocks noGrp="1"/>
          </p:cNvSpPr>
          <p:nvPr>
            <p:ph type="title"/>
          </p:nvPr>
        </p:nvSpPr>
        <p:spPr>
          <a:xfrm>
            <a:off x="979715" y="440871"/>
            <a:ext cx="10063163" cy="354205"/>
          </a:xfrm>
          <a:ln>
            <a:solidFill>
              <a:schemeClr val="accent4">
                <a:lumMod val="40000"/>
                <a:lumOff val="60000"/>
              </a:schemeClr>
            </a:solidFill>
          </a:ln>
        </p:spPr>
        <p:txBody>
          <a:bodyPr/>
          <a:lstStyle/>
          <a:p>
            <a:r>
              <a:rPr lang="en-US" sz="2000">
                <a:latin typeface="Times New Roman" panose="02020603050405020304" pitchFamily="18" charset="0"/>
                <a:cs typeface="Times New Roman" panose="02020603050405020304" pitchFamily="18" charset="0"/>
              </a:rPr>
              <a:t>Differential Dynamic Programming for Multistage Uncertain Optimal Control</a:t>
            </a:r>
            <a:endParaRPr lang="en-US" sz="2000"/>
          </a:p>
        </p:txBody>
      </p:sp>
      <p:sp>
        <p:nvSpPr>
          <p:cNvPr id="3" name="Content Placeholder 2">
            <a:extLst>
              <a:ext uri="{FF2B5EF4-FFF2-40B4-BE49-F238E27FC236}">
                <a16:creationId xmlns:a16="http://schemas.microsoft.com/office/drawing/2014/main" id="{DCE0E4E6-1416-0D07-96AB-380DB5E83338}"/>
              </a:ext>
            </a:extLst>
          </p:cNvPr>
          <p:cNvSpPr>
            <a:spLocks noGrp="1"/>
          </p:cNvSpPr>
          <p:nvPr>
            <p:ph idx="1"/>
          </p:nvPr>
        </p:nvSpPr>
        <p:spPr>
          <a:xfrm>
            <a:off x="1034088" y="1796178"/>
            <a:ext cx="6256368" cy="1053157"/>
          </a:xfrm>
        </p:spPr>
        <p:txBody>
          <a:bodyPr/>
          <a:lstStyle/>
          <a:p>
            <a:pPr marL="0" indent="0">
              <a:buNone/>
            </a:pPr>
            <a:r>
              <a:rPr lang="en-US"/>
              <a:t>It uses Genetic Algorithms for Initializing the solution.</a:t>
            </a:r>
          </a:p>
        </p:txBody>
      </p:sp>
      <p:pic>
        <p:nvPicPr>
          <p:cNvPr id="5" name="Picture 4">
            <a:extLst>
              <a:ext uri="{FF2B5EF4-FFF2-40B4-BE49-F238E27FC236}">
                <a16:creationId xmlns:a16="http://schemas.microsoft.com/office/drawing/2014/main" id="{C3F811C8-9873-D6BA-09B4-B590712B4D64}"/>
              </a:ext>
            </a:extLst>
          </p:cNvPr>
          <p:cNvPicPr>
            <a:picLocks noChangeAspect="1"/>
          </p:cNvPicPr>
          <p:nvPr/>
        </p:nvPicPr>
        <p:blipFill>
          <a:blip r:embed="rId2"/>
          <a:stretch>
            <a:fillRect/>
          </a:stretch>
        </p:blipFill>
        <p:spPr>
          <a:xfrm>
            <a:off x="385827" y="2644678"/>
            <a:ext cx="7218939" cy="3938219"/>
          </a:xfrm>
          <a:prstGeom prst="rect">
            <a:avLst/>
          </a:prstGeom>
        </p:spPr>
      </p:pic>
      <p:pic>
        <p:nvPicPr>
          <p:cNvPr id="7" name="Picture 6">
            <a:extLst>
              <a:ext uri="{FF2B5EF4-FFF2-40B4-BE49-F238E27FC236}">
                <a16:creationId xmlns:a16="http://schemas.microsoft.com/office/drawing/2014/main" id="{8B10C3F3-427A-C4D6-8074-9B447DEE4B2A}"/>
              </a:ext>
            </a:extLst>
          </p:cNvPr>
          <p:cNvPicPr>
            <a:picLocks noChangeAspect="1"/>
          </p:cNvPicPr>
          <p:nvPr/>
        </p:nvPicPr>
        <p:blipFill>
          <a:blip r:embed="rId3"/>
          <a:stretch>
            <a:fillRect/>
          </a:stretch>
        </p:blipFill>
        <p:spPr>
          <a:xfrm>
            <a:off x="7938717" y="2644678"/>
            <a:ext cx="4146795" cy="1238306"/>
          </a:xfrm>
          <a:prstGeom prst="rect">
            <a:avLst/>
          </a:prstGeom>
        </p:spPr>
      </p:pic>
      <p:cxnSp>
        <p:nvCxnSpPr>
          <p:cNvPr id="6" name="Straight Arrow Connector 5">
            <a:extLst>
              <a:ext uri="{FF2B5EF4-FFF2-40B4-BE49-F238E27FC236}">
                <a16:creationId xmlns:a16="http://schemas.microsoft.com/office/drawing/2014/main" id="{3FA44138-2D4C-432F-799D-56D6C8AAB8EC}"/>
              </a:ext>
            </a:extLst>
          </p:cNvPr>
          <p:cNvCxnSpPr/>
          <p:nvPr/>
        </p:nvCxnSpPr>
        <p:spPr>
          <a:xfrm flipV="1">
            <a:off x="1894114" y="5772150"/>
            <a:ext cx="6596743" cy="579664"/>
          </a:xfrm>
          <a:prstGeom prst="straightConnector1">
            <a:avLst/>
          </a:prstGeom>
          <a:ln w="19050">
            <a:solidFill>
              <a:srgbClr val="00B0F0"/>
            </a:solidFill>
            <a:prstDash val="dash"/>
            <a:headEnd type="diamond"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4DD1B476-2AC3-99A1-2A4E-8769ACED03E5}"/>
              </a:ext>
            </a:extLst>
          </p:cNvPr>
          <p:cNvSpPr txBox="1"/>
          <p:nvPr/>
        </p:nvSpPr>
        <p:spPr>
          <a:xfrm>
            <a:off x="8474529" y="5747657"/>
            <a:ext cx="2767692" cy="369332"/>
          </a:xfrm>
          <a:prstGeom prst="rect">
            <a:avLst/>
          </a:prstGeom>
          <a:noFill/>
          <a:ln>
            <a:solidFill>
              <a:srgbClr val="FFC000"/>
            </a:solidFill>
          </a:ln>
        </p:spPr>
        <p:txBody>
          <a:bodyPr wrap="square" rtlCol="0">
            <a:spAutoFit/>
          </a:bodyPr>
          <a:lstStyle/>
          <a:p>
            <a:r>
              <a:rPr lang="en-US">
                <a:solidFill>
                  <a:schemeClr val="bg1"/>
                </a:solidFill>
              </a:rPr>
              <a:t>Given in another reference.</a:t>
            </a:r>
          </a:p>
        </p:txBody>
      </p:sp>
    </p:spTree>
    <p:extLst>
      <p:ext uri="{BB962C8B-B14F-4D97-AF65-F5344CB8AC3E}">
        <p14:creationId xmlns:p14="http://schemas.microsoft.com/office/powerpoint/2010/main" val="63688944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CBE95-95CF-765D-2433-9930B0D7BC2A}"/>
              </a:ext>
            </a:extLst>
          </p:cNvPr>
          <p:cNvSpPr>
            <a:spLocks noGrp="1"/>
          </p:cNvSpPr>
          <p:nvPr>
            <p:ph type="title"/>
          </p:nvPr>
        </p:nvSpPr>
        <p:spPr>
          <a:xfrm>
            <a:off x="979715" y="440871"/>
            <a:ext cx="10063163" cy="354205"/>
          </a:xfrm>
          <a:ln>
            <a:solidFill>
              <a:schemeClr val="accent4">
                <a:lumMod val="40000"/>
                <a:lumOff val="60000"/>
              </a:schemeClr>
            </a:solidFill>
          </a:ln>
        </p:spPr>
        <p:txBody>
          <a:bodyPr/>
          <a:lstStyle/>
          <a:p>
            <a:r>
              <a:rPr lang="en-US" sz="2000">
                <a:latin typeface="Times New Roman" panose="02020603050405020304" pitchFamily="18" charset="0"/>
                <a:cs typeface="Times New Roman" panose="02020603050405020304" pitchFamily="18" charset="0"/>
              </a:rPr>
              <a:t>Differential Dynamic Programming for Multistage Uncertain Optimal Control</a:t>
            </a:r>
            <a:endParaRPr lang="en-US" sz="2000"/>
          </a:p>
        </p:txBody>
      </p:sp>
      <p:sp>
        <p:nvSpPr>
          <p:cNvPr id="3" name="Content Placeholder 2">
            <a:extLst>
              <a:ext uri="{FF2B5EF4-FFF2-40B4-BE49-F238E27FC236}">
                <a16:creationId xmlns:a16="http://schemas.microsoft.com/office/drawing/2014/main" id="{DCE0E4E6-1416-0D07-96AB-380DB5E83338}"/>
              </a:ext>
            </a:extLst>
          </p:cNvPr>
          <p:cNvSpPr>
            <a:spLocks noGrp="1"/>
          </p:cNvSpPr>
          <p:nvPr>
            <p:ph idx="1"/>
          </p:nvPr>
        </p:nvSpPr>
        <p:spPr>
          <a:xfrm>
            <a:off x="1034088" y="1796178"/>
            <a:ext cx="6256368" cy="1053157"/>
          </a:xfrm>
        </p:spPr>
        <p:txBody>
          <a:bodyPr/>
          <a:lstStyle/>
          <a:p>
            <a:pPr marL="0" indent="0">
              <a:buNone/>
            </a:pPr>
            <a:r>
              <a:rPr lang="en-US"/>
              <a:t>Utilizing the key derived equations for the algorithm for this specific problem:</a:t>
            </a:r>
          </a:p>
        </p:txBody>
      </p:sp>
      <p:pic>
        <p:nvPicPr>
          <p:cNvPr id="5" name="Picture 4">
            <a:extLst>
              <a:ext uri="{FF2B5EF4-FFF2-40B4-BE49-F238E27FC236}">
                <a16:creationId xmlns:a16="http://schemas.microsoft.com/office/drawing/2014/main" id="{C3F811C8-9873-D6BA-09B4-B590712B4D64}"/>
              </a:ext>
            </a:extLst>
          </p:cNvPr>
          <p:cNvPicPr>
            <a:picLocks noChangeAspect="1"/>
          </p:cNvPicPr>
          <p:nvPr/>
        </p:nvPicPr>
        <p:blipFill>
          <a:blip r:embed="rId2"/>
          <a:stretch>
            <a:fillRect/>
          </a:stretch>
        </p:blipFill>
        <p:spPr>
          <a:xfrm>
            <a:off x="385827" y="2644678"/>
            <a:ext cx="7218939" cy="3938219"/>
          </a:xfrm>
          <a:prstGeom prst="rect">
            <a:avLst/>
          </a:prstGeom>
        </p:spPr>
      </p:pic>
      <p:pic>
        <p:nvPicPr>
          <p:cNvPr id="6" name="Picture 5">
            <a:extLst>
              <a:ext uri="{FF2B5EF4-FFF2-40B4-BE49-F238E27FC236}">
                <a16:creationId xmlns:a16="http://schemas.microsoft.com/office/drawing/2014/main" id="{AA1DBAE4-9011-DF06-DFE5-07C2DFA38A2F}"/>
              </a:ext>
            </a:extLst>
          </p:cNvPr>
          <p:cNvPicPr>
            <a:picLocks noChangeAspect="1"/>
          </p:cNvPicPr>
          <p:nvPr/>
        </p:nvPicPr>
        <p:blipFill>
          <a:blip r:embed="rId3"/>
          <a:stretch>
            <a:fillRect/>
          </a:stretch>
        </p:blipFill>
        <p:spPr>
          <a:xfrm>
            <a:off x="7721794" y="2644678"/>
            <a:ext cx="4347657" cy="3172994"/>
          </a:xfrm>
          <a:prstGeom prst="rect">
            <a:avLst/>
          </a:prstGeom>
        </p:spPr>
      </p:pic>
    </p:spTree>
    <p:extLst>
      <p:ext uri="{BB962C8B-B14F-4D97-AF65-F5344CB8AC3E}">
        <p14:creationId xmlns:p14="http://schemas.microsoft.com/office/powerpoint/2010/main" val="324919706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CBE95-95CF-765D-2433-9930B0D7BC2A}"/>
              </a:ext>
            </a:extLst>
          </p:cNvPr>
          <p:cNvSpPr>
            <a:spLocks noGrp="1"/>
          </p:cNvSpPr>
          <p:nvPr>
            <p:ph type="title"/>
          </p:nvPr>
        </p:nvSpPr>
        <p:spPr>
          <a:xfrm>
            <a:off x="979715" y="440871"/>
            <a:ext cx="10063163" cy="354205"/>
          </a:xfrm>
          <a:ln>
            <a:solidFill>
              <a:schemeClr val="accent4">
                <a:lumMod val="40000"/>
                <a:lumOff val="60000"/>
              </a:schemeClr>
            </a:solidFill>
          </a:ln>
        </p:spPr>
        <p:txBody>
          <a:bodyPr/>
          <a:lstStyle/>
          <a:p>
            <a:r>
              <a:rPr lang="en-US" sz="2000">
                <a:latin typeface="Times New Roman" panose="02020603050405020304" pitchFamily="18" charset="0"/>
                <a:cs typeface="Times New Roman" panose="02020603050405020304" pitchFamily="18" charset="0"/>
              </a:rPr>
              <a:t>Differential Dynamic Programming for Multistage Uncertain Optimal Control</a:t>
            </a:r>
            <a:endParaRPr lang="en-US" sz="2000"/>
          </a:p>
        </p:txBody>
      </p:sp>
      <p:sp>
        <p:nvSpPr>
          <p:cNvPr id="3" name="Content Placeholder 2">
            <a:extLst>
              <a:ext uri="{FF2B5EF4-FFF2-40B4-BE49-F238E27FC236}">
                <a16:creationId xmlns:a16="http://schemas.microsoft.com/office/drawing/2014/main" id="{DCE0E4E6-1416-0D07-96AB-380DB5E83338}"/>
              </a:ext>
            </a:extLst>
          </p:cNvPr>
          <p:cNvSpPr>
            <a:spLocks noGrp="1"/>
          </p:cNvSpPr>
          <p:nvPr>
            <p:ph idx="1"/>
          </p:nvPr>
        </p:nvSpPr>
        <p:spPr>
          <a:xfrm>
            <a:off x="1034088" y="1796178"/>
            <a:ext cx="6256368" cy="1053157"/>
          </a:xfrm>
        </p:spPr>
        <p:txBody>
          <a:bodyPr/>
          <a:lstStyle/>
          <a:p>
            <a:pPr marL="0" indent="0">
              <a:buNone/>
            </a:pPr>
            <a:r>
              <a:rPr lang="en-US"/>
              <a:t>Utilizing the key derived equations for the algorithm for this specific problem:</a:t>
            </a:r>
          </a:p>
        </p:txBody>
      </p:sp>
      <p:pic>
        <p:nvPicPr>
          <p:cNvPr id="5" name="Picture 4">
            <a:extLst>
              <a:ext uri="{FF2B5EF4-FFF2-40B4-BE49-F238E27FC236}">
                <a16:creationId xmlns:a16="http://schemas.microsoft.com/office/drawing/2014/main" id="{C3F811C8-9873-D6BA-09B4-B590712B4D64}"/>
              </a:ext>
            </a:extLst>
          </p:cNvPr>
          <p:cNvPicPr>
            <a:picLocks noChangeAspect="1"/>
          </p:cNvPicPr>
          <p:nvPr/>
        </p:nvPicPr>
        <p:blipFill>
          <a:blip r:embed="rId2"/>
          <a:stretch>
            <a:fillRect/>
          </a:stretch>
        </p:blipFill>
        <p:spPr>
          <a:xfrm>
            <a:off x="385827" y="2644678"/>
            <a:ext cx="7218939" cy="3938219"/>
          </a:xfrm>
          <a:prstGeom prst="rect">
            <a:avLst/>
          </a:prstGeom>
        </p:spPr>
      </p:pic>
      <p:pic>
        <p:nvPicPr>
          <p:cNvPr id="7" name="Picture 6">
            <a:extLst>
              <a:ext uri="{FF2B5EF4-FFF2-40B4-BE49-F238E27FC236}">
                <a16:creationId xmlns:a16="http://schemas.microsoft.com/office/drawing/2014/main" id="{F3460C81-8268-39CF-D3C6-F179AF8EFF20}"/>
              </a:ext>
            </a:extLst>
          </p:cNvPr>
          <p:cNvPicPr>
            <a:picLocks noChangeAspect="1"/>
          </p:cNvPicPr>
          <p:nvPr/>
        </p:nvPicPr>
        <p:blipFill>
          <a:blip r:embed="rId3"/>
          <a:stretch>
            <a:fillRect/>
          </a:stretch>
        </p:blipFill>
        <p:spPr>
          <a:xfrm>
            <a:off x="7759608" y="2644678"/>
            <a:ext cx="4227171" cy="3407044"/>
          </a:xfrm>
          <a:prstGeom prst="rect">
            <a:avLst/>
          </a:prstGeom>
        </p:spPr>
      </p:pic>
    </p:spTree>
    <p:extLst>
      <p:ext uri="{BB962C8B-B14F-4D97-AF65-F5344CB8AC3E}">
        <p14:creationId xmlns:p14="http://schemas.microsoft.com/office/powerpoint/2010/main" val="205786743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CBE95-95CF-765D-2433-9930B0D7BC2A}"/>
              </a:ext>
            </a:extLst>
          </p:cNvPr>
          <p:cNvSpPr>
            <a:spLocks noGrp="1"/>
          </p:cNvSpPr>
          <p:nvPr>
            <p:ph type="title"/>
          </p:nvPr>
        </p:nvSpPr>
        <p:spPr>
          <a:xfrm>
            <a:off x="979715" y="440871"/>
            <a:ext cx="10063163" cy="354205"/>
          </a:xfrm>
          <a:ln>
            <a:solidFill>
              <a:schemeClr val="accent4">
                <a:lumMod val="40000"/>
                <a:lumOff val="60000"/>
              </a:schemeClr>
            </a:solidFill>
          </a:ln>
        </p:spPr>
        <p:txBody>
          <a:bodyPr/>
          <a:lstStyle/>
          <a:p>
            <a:r>
              <a:rPr lang="en-US" sz="2000">
                <a:latin typeface="Times New Roman" panose="02020603050405020304" pitchFamily="18" charset="0"/>
                <a:cs typeface="Times New Roman" panose="02020603050405020304" pitchFamily="18" charset="0"/>
              </a:rPr>
              <a:t>Differential Dynamic Programming for Multistage Uncertain Optimal Control</a:t>
            </a:r>
            <a:endParaRPr lang="en-US" sz="2000"/>
          </a:p>
        </p:txBody>
      </p:sp>
      <p:sp>
        <p:nvSpPr>
          <p:cNvPr id="3" name="Content Placeholder 2">
            <a:extLst>
              <a:ext uri="{FF2B5EF4-FFF2-40B4-BE49-F238E27FC236}">
                <a16:creationId xmlns:a16="http://schemas.microsoft.com/office/drawing/2014/main" id="{DCE0E4E6-1416-0D07-96AB-380DB5E83338}"/>
              </a:ext>
            </a:extLst>
          </p:cNvPr>
          <p:cNvSpPr>
            <a:spLocks noGrp="1"/>
          </p:cNvSpPr>
          <p:nvPr>
            <p:ph idx="1"/>
          </p:nvPr>
        </p:nvSpPr>
        <p:spPr>
          <a:xfrm>
            <a:off x="1034088" y="1796178"/>
            <a:ext cx="6256368" cy="1053157"/>
          </a:xfrm>
        </p:spPr>
        <p:txBody>
          <a:bodyPr/>
          <a:lstStyle/>
          <a:p>
            <a:pPr marL="0" indent="0">
              <a:buNone/>
            </a:pPr>
            <a:r>
              <a:rPr lang="en-US"/>
              <a:t>Results are on the right.</a:t>
            </a:r>
          </a:p>
        </p:txBody>
      </p:sp>
      <p:pic>
        <p:nvPicPr>
          <p:cNvPr id="5" name="Picture 4">
            <a:extLst>
              <a:ext uri="{FF2B5EF4-FFF2-40B4-BE49-F238E27FC236}">
                <a16:creationId xmlns:a16="http://schemas.microsoft.com/office/drawing/2014/main" id="{C3F811C8-9873-D6BA-09B4-B590712B4D64}"/>
              </a:ext>
            </a:extLst>
          </p:cNvPr>
          <p:cNvPicPr>
            <a:picLocks noChangeAspect="1"/>
          </p:cNvPicPr>
          <p:nvPr/>
        </p:nvPicPr>
        <p:blipFill>
          <a:blip r:embed="rId2"/>
          <a:stretch>
            <a:fillRect/>
          </a:stretch>
        </p:blipFill>
        <p:spPr>
          <a:xfrm>
            <a:off x="385827" y="2644678"/>
            <a:ext cx="7218939" cy="3938219"/>
          </a:xfrm>
          <a:prstGeom prst="rect">
            <a:avLst/>
          </a:prstGeom>
        </p:spPr>
      </p:pic>
      <p:pic>
        <p:nvPicPr>
          <p:cNvPr id="6" name="Picture 5">
            <a:extLst>
              <a:ext uri="{FF2B5EF4-FFF2-40B4-BE49-F238E27FC236}">
                <a16:creationId xmlns:a16="http://schemas.microsoft.com/office/drawing/2014/main" id="{FC135EC0-39A9-DACC-C8CC-F806D9B8859D}"/>
              </a:ext>
            </a:extLst>
          </p:cNvPr>
          <p:cNvPicPr>
            <a:picLocks noChangeAspect="1"/>
          </p:cNvPicPr>
          <p:nvPr/>
        </p:nvPicPr>
        <p:blipFill>
          <a:blip r:embed="rId3"/>
          <a:stretch>
            <a:fillRect/>
          </a:stretch>
        </p:blipFill>
        <p:spPr>
          <a:xfrm>
            <a:off x="8054986" y="2644678"/>
            <a:ext cx="3822558" cy="1988905"/>
          </a:xfrm>
          <a:prstGeom prst="rect">
            <a:avLst/>
          </a:prstGeom>
        </p:spPr>
      </p:pic>
      <p:pic>
        <p:nvPicPr>
          <p:cNvPr id="9" name="Picture 8">
            <a:extLst>
              <a:ext uri="{FF2B5EF4-FFF2-40B4-BE49-F238E27FC236}">
                <a16:creationId xmlns:a16="http://schemas.microsoft.com/office/drawing/2014/main" id="{5EFE7593-A695-D162-A7E2-481A0C4E96E7}"/>
              </a:ext>
            </a:extLst>
          </p:cNvPr>
          <p:cNvPicPr>
            <a:picLocks noChangeAspect="1"/>
          </p:cNvPicPr>
          <p:nvPr/>
        </p:nvPicPr>
        <p:blipFill>
          <a:blip r:embed="rId4"/>
          <a:stretch>
            <a:fillRect/>
          </a:stretch>
        </p:blipFill>
        <p:spPr>
          <a:xfrm>
            <a:off x="8054986" y="4706939"/>
            <a:ext cx="3244554" cy="1875958"/>
          </a:xfrm>
          <a:prstGeom prst="rect">
            <a:avLst/>
          </a:prstGeom>
        </p:spPr>
      </p:pic>
    </p:spTree>
    <p:extLst>
      <p:ext uri="{BB962C8B-B14F-4D97-AF65-F5344CB8AC3E}">
        <p14:creationId xmlns:p14="http://schemas.microsoft.com/office/powerpoint/2010/main" val="33749250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CBE95-95CF-765D-2433-9930B0D7BC2A}"/>
              </a:ext>
            </a:extLst>
          </p:cNvPr>
          <p:cNvSpPr>
            <a:spLocks noGrp="1"/>
          </p:cNvSpPr>
          <p:nvPr>
            <p:ph type="title"/>
          </p:nvPr>
        </p:nvSpPr>
        <p:spPr>
          <a:xfrm>
            <a:off x="979715" y="440871"/>
            <a:ext cx="10063163" cy="354205"/>
          </a:xfrm>
          <a:ln>
            <a:solidFill>
              <a:schemeClr val="accent4">
                <a:lumMod val="40000"/>
                <a:lumOff val="60000"/>
              </a:schemeClr>
            </a:solidFill>
          </a:ln>
        </p:spPr>
        <p:txBody>
          <a:bodyPr/>
          <a:lstStyle/>
          <a:p>
            <a:r>
              <a:rPr lang="en-US" sz="2000">
                <a:latin typeface="Times New Roman" panose="02020603050405020304" pitchFamily="18" charset="0"/>
                <a:cs typeface="Times New Roman" panose="02020603050405020304" pitchFamily="18" charset="0"/>
              </a:rPr>
              <a:t>Differential Dynamic Programming for Multistage Uncertain Optimal Control</a:t>
            </a:r>
            <a:endParaRPr lang="en-US" sz="2000"/>
          </a:p>
        </p:txBody>
      </p:sp>
      <p:sp>
        <p:nvSpPr>
          <p:cNvPr id="3" name="Content Placeholder 2">
            <a:extLst>
              <a:ext uri="{FF2B5EF4-FFF2-40B4-BE49-F238E27FC236}">
                <a16:creationId xmlns:a16="http://schemas.microsoft.com/office/drawing/2014/main" id="{DCE0E4E6-1416-0D07-96AB-380DB5E83338}"/>
              </a:ext>
            </a:extLst>
          </p:cNvPr>
          <p:cNvSpPr>
            <a:spLocks noGrp="1"/>
          </p:cNvSpPr>
          <p:nvPr>
            <p:ph idx="1"/>
          </p:nvPr>
        </p:nvSpPr>
        <p:spPr>
          <a:xfrm>
            <a:off x="979715" y="1833885"/>
            <a:ext cx="6256368" cy="2485022"/>
          </a:xfrm>
        </p:spPr>
        <p:txBody>
          <a:bodyPr/>
          <a:lstStyle/>
          <a:p>
            <a:pPr marL="0" indent="0">
              <a:buNone/>
            </a:pPr>
            <a:r>
              <a:rPr lang="en-US">
                <a:solidFill>
                  <a:schemeClr val="accent4">
                    <a:lumMod val="40000"/>
                    <a:lumOff val="60000"/>
                  </a:schemeClr>
                </a:solidFill>
              </a:rPr>
              <a:t>Takeaway:</a:t>
            </a:r>
          </a:p>
          <a:p>
            <a:pPr marL="0" indent="0">
              <a:buNone/>
            </a:pPr>
            <a:br>
              <a:rPr lang="en-US"/>
            </a:br>
            <a:r>
              <a:rPr lang="en-US" sz="2000"/>
              <a:t>This paper provides a solid mathematical understanding of the rationale behind Differential Dynamic Programming.</a:t>
            </a:r>
          </a:p>
          <a:p>
            <a:pPr marL="0" indent="0">
              <a:buNone/>
            </a:pPr>
            <a:endParaRPr lang="en-US" sz="2000"/>
          </a:p>
          <a:p>
            <a:pPr marL="0" indent="0">
              <a:buNone/>
            </a:pPr>
            <a:r>
              <a:rPr lang="en-US" sz="2000"/>
              <a:t>It provides an algorithm along with a conveniently described set of equations which can aid us in solving our own problems using DDP</a:t>
            </a:r>
            <a:r>
              <a:rPr lang="en-US"/>
              <a:t>.</a:t>
            </a:r>
          </a:p>
        </p:txBody>
      </p:sp>
      <p:pic>
        <p:nvPicPr>
          <p:cNvPr id="10" name="Picture 9">
            <a:extLst>
              <a:ext uri="{FF2B5EF4-FFF2-40B4-BE49-F238E27FC236}">
                <a16:creationId xmlns:a16="http://schemas.microsoft.com/office/drawing/2014/main" id="{D1B404B7-A10F-F2C8-C8C3-DA5304B49AE1}"/>
              </a:ext>
            </a:extLst>
          </p:cNvPr>
          <p:cNvPicPr>
            <a:picLocks noChangeAspect="1"/>
          </p:cNvPicPr>
          <p:nvPr/>
        </p:nvPicPr>
        <p:blipFill>
          <a:blip r:embed="rId2"/>
          <a:stretch>
            <a:fillRect/>
          </a:stretch>
        </p:blipFill>
        <p:spPr>
          <a:xfrm>
            <a:off x="880889" y="4739165"/>
            <a:ext cx="6716062" cy="1819529"/>
          </a:xfrm>
          <a:prstGeom prst="rect">
            <a:avLst/>
          </a:prstGeom>
        </p:spPr>
      </p:pic>
      <p:cxnSp>
        <p:nvCxnSpPr>
          <p:cNvPr id="12" name="Straight Arrow Connector 11">
            <a:extLst>
              <a:ext uri="{FF2B5EF4-FFF2-40B4-BE49-F238E27FC236}">
                <a16:creationId xmlns:a16="http://schemas.microsoft.com/office/drawing/2014/main" id="{DEAA34A7-B436-81F9-4F90-B96ED2E7E8FA}"/>
              </a:ext>
            </a:extLst>
          </p:cNvPr>
          <p:cNvCxnSpPr>
            <a:cxnSpLocks/>
          </p:cNvCxnSpPr>
          <p:nvPr/>
        </p:nvCxnSpPr>
        <p:spPr>
          <a:xfrm flipV="1">
            <a:off x="5551714" y="5788479"/>
            <a:ext cx="2686050" cy="233623"/>
          </a:xfrm>
          <a:prstGeom prst="straightConnector1">
            <a:avLst/>
          </a:prstGeom>
          <a:ln w="19050">
            <a:solidFill>
              <a:schemeClr val="accent4">
                <a:lumMod val="60000"/>
                <a:lumOff val="40000"/>
              </a:schemeClr>
            </a:solidFill>
            <a:headEnd type="diamond"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7BA4C705-9A8A-B084-FE62-F783BAC47AAA}"/>
              </a:ext>
            </a:extLst>
          </p:cNvPr>
          <p:cNvSpPr txBox="1"/>
          <p:nvPr/>
        </p:nvSpPr>
        <p:spPr>
          <a:xfrm>
            <a:off x="8221436" y="5486400"/>
            <a:ext cx="2751364" cy="923330"/>
          </a:xfrm>
          <a:prstGeom prst="rect">
            <a:avLst/>
          </a:prstGeom>
          <a:noFill/>
        </p:spPr>
        <p:txBody>
          <a:bodyPr wrap="square" rtlCol="0">
            <a:spAutoFit/>
          </a:bodyPr>
          <a:lstStyle/>
          <a:p>
            <a:r>
              <a:rPr lang="en-US">
                <a:solidFill>
                  <a:schemeClr val="bg1"/>
                </a:solidFill>
              </a:rPr>
              <a:t>Which are generated because we use Taylor’s Linear Approximations.</a:t>
            </a:r>
          </a:p>
        </p:txBody>
      </p:sp>
    </p:spTree>
    <p:extLst>
      <p:ext uri="{BB962C8B-B14F-4D97-AF65-F5344CB8AC3E}">
        <p14:creationId xmlns:p14="http://schemas.microsoft.com/office/powerpoint/2010/main" val="199571769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811816"/>
            <a:ext cx="10063163" cy="1015584"/>
          </a:xfrm>
          <a:ln w="38100">
            <a:solidFill>
              <a:schemeClr val="accent5">
                <a:lumMod val="60000"/>
                <a:lumOff val="40000"/>
              </a:schemeClr>
            </a:solidFill>
          </a:ln>
        </p:spPr>
        <p:txBody>
          <a:bodyPr>
            <a:noAutofit/>
          </a:bodyPr>
          <a:lstStyle/>
          <a:p>
            <a:pPr algn="ctr"/>
            <a:r>
              <a:rPr lang="en-US" sz="3200" b="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p:sp>
        <p:nvSpPr>
          <p:cNvPr id="5" name="TextBox 4">
            <a:extLst>
              <a:ext uri="{FF2B5EF4-FFF2-40B4-BE49-F238E27FC236}">
                <a16:creationId xmlns:a16="http://schemas.microsoft.com/office/drawing/2014/main" id="{CF0FD868-0A00-0958-9612-D576320029A2}"/>
              </a:ext>
            </a:extLst>
          </p:cNvPr>
          <p:cNvSpPr txBox="1"/>
          <p:nvPr/>
        </p:nvSpPr>
        <p:spPr>
          <a:xfrm>
            <a:off x="1064418" y="3827400"/>
            <a:ext cx="10063163" cy="369332"/>
          </a:xfrm>
          <a:prstGeom prst="rect">
            <a:avLst/>
          </a:prstGeom>
          <a:noFill/>
          <a:ln w="38100">
            <a:solidFill>
              <a:schemeClr val="accent5">
                <a:lumMod val="60000"/>
                <a:lumOff val="40000"/>
              </a:schemeClr>
            </a:solidFill>
          </a:ln>
        </p:spPr>
        <p:txBody>
          <a:bodyPr wrap="square" rtlCol="0">
            <a:spAutoFit/>
          </a:bodyPr>
          <a:lstStyle/>
          <a:p>
            <a:pPr algn="ctr"/>
            <a:r>
              <a:rPr lang="en-IN" err="1">
                <a:solidFill>
                  <a:schemeClr val="bg1"/>
                </a:solidFill>
                <a:latin typeface="Times New Roman" panose="02020603050405020304" pitchFamily="18" charset="0"/>
                <a:cs typeface="Times New Roman" panose="02020603050405020304" pitchFamily="18" charset="0"/>
              </a:rPr>
              <a:t>Aayushya</a:t>
            </a:r>
            <a:r>
              <a:rPr lang="en-IN">
                <a:solidFill>
                  <a:schemeClr val="bg1"/>
                </a:solidFill>
                <a:latin typeface="Times New Roman" panose="02020603050405020304" pitchFamily="18" charset="0"/>
                <a:cs typeface="Times New Roman" panose="02020603050405020304" pitchFamily="18" charset="0"/>
              </a:rPr>
              <a:t> Agarwal and Larry Pileggi</a:t>
            </a:r>
            <a:endParaRPr lang="en-IN">
              <a:solidFill>
                <a:schemeClr val="bg1"/>
              </a:solidFill>
            </a:endParaRPr>
          </a:p>
        </p:txBody>
      </p:sp>
      <p:sp>
        <p:nvSpPr>
          <p:cNvPr id="6" name="TextBox 5">
            <a:extLst>
              <a:ext uri="{FF2B5EF4-FFF2-40B4-BE49-F238E27FC236}">
                <a16:creationId xmlns:a16="http://schemas.microsoft.com/office/drawing/2014/main" id="{FB333CAB-5ADD-D86F-AF45-EAB2EED3D45B}"/>
              </a:ext>
            </a:extLst>
          </p:cNvPr>
          <p:cNvSpPr txBox="1"/>
          <p:nvPr/>
        </p:nvSpPr>
        <p:spPr>
          <a:xfrm>
            <a:off x="1064418" y="1879672"/>
            <a:ext cx="10063163" cy="369332"/>
          </a:xfrm>
          <a:prstGeom prst="rect">
            <a:avLst/>
          </a:prstGeom>
          <a:noFill/>
          <a:ln w="38100">
            <a:solidFill>
              <a:schemeClr val="accent5">
                <a:lumMod val="60000"/>
                <a:lumOff val="40000"/>
              </a:schemeClr>
            </a:solidFill>
          </a:ln>
        </p:spPr>
        <p:txBody>
          <a:bodyPr wrap="square" rtlCol="0">
            <a:spAutoFit/>
          </a:bodyPr>
          <a:lstStyle/>
          <a:p>
            <a:r>
              <a:rPr lang="en-IN">
                <a:solidFill>
                  <a:schemeClr val="bg1"/>
                </a:solidFill>
                <a:latin typeface="Times New Roman" panose="02020603050405020304" pitchFamily="18" charset="0"/>
                <a:cs typeface="Times New Roman" panose="02020603050405020304" pitchFamily="18" charset="0"/>
              </a:rPr>
              <a:t>IEEE TRANSACTIONS IN POWER SYSTEMS (2022)</a:t>
            </a:r>
            <a:endParaRPr lang="en-IN">
              <a:solidFill>
                <a:schemeClr val="bg1"/>
              </a:solidFill>
            </a:endParaRPr>
          </a:p>
        </p:txBody>
      </p:sp>
      <p:sp>
        <p:nvSpPr>
          <p:cNvPr id="3" name="TextBox 2">
            <a:extLst>
              <a:ext uri="{FF2B5EF4-FFF2-40B4-BE49-F238E27FC236}">
                <a16:creationId xmlns:a16="http://schemas.microsoft.com/office/drawing/2014/main" id="{54CE4A4E-4F0A-4A57-07B2-2D7E8CBED98A}"/>
              </a:ext>
            </a:extLst>
          </p:cNvPr>
          <p:cNvSpPr txBox="1"/>
          <p:nvPr/>
        </p:nvSpPr>
        <p:spPr>
          <a:xfrm>
            <a:off x="1885950" y="5212316"/>
            <a:ext cx="2371725" cy="923330"/>
          </a:xfrm>
          <a:prstGeom prst="rect">
            <a:avLst/>
          </a:prstGeom>
          <a:noFill/>
          <a:ln>
            <a:solidFill>
              <a:schemeClr val="accent5">
                <a:lumMod val="60000"/>
                <a:lumOff val="40000"/>
              </a:schemeClr>
            </a:solidFill>
          </a:ln>
        </p:spPr>
        <p:txBody>
          <a:bodyPr wrap="square" rtlCol="0">
            <a:spAutoFit/>
          </a:bodyPr>
          <a:lstStyle/>
          <a:p>
            <a:r>
              <a:rPr lang="en-US">
                <a:solidFill>
                  <a:schemeClr val="bg1"/>
                </a:solidFill>
              </a:rPr>
              <a:t>PhD student at Carnegie Mellon University (CMU)</a:t>
            </a:r>
          </a:p>
        </p:txBody>
      </p:sp>
      <p:sp>
        <p:nvSpPr>
          <p:cNvPr id="7" name="TextBox 6">
            <a:extLst>
              <a:ext uri="{FF2B5EF4-FFF2-40B4-BE49-F238E27FC236}">
                <a16:creationId xmlns:a16="http://schemas.microsoft.com/office/drawing/2014/main" id="{A2DED524-45D5-DC85-C0DA-028FBD970E1F}"/>
              </a:ext>
            </a:extLst>
          </p:cNvPr>
          <p:cNvSpPr txBox="1"/>
          <p:nvPr/>
        </p:nvSpPr>
        <p:spPr>
          <a:xfrm>
            <a:off x="8210550" y="5193265"/>
            <a:ext cx="2371725" cy="369332"/>
          </a:xfrm>
          <a:prstGeom prst="rect">
            <a:avLst/>
          </a:prstGeom>
          <a:noFill/>
          <a:ln>
            <a:solidFill>
              <a:schemeClr val="accent5">
                <a:lumMod val="60000"/>
                <a:lumOff val="40000"/>
              </a:schemeClr>
            </a:solidFill>
          </a:ln>
        </p:spPr>
        <p:txBody>
          <a:bodyPr wrap="square" rtlCol="0">
            <a:spAutoFit/>
          </a:bodyPr>
          <a:lstStyle/>
          <a:p>
            <a:r>
              <a:rPr lang="en-US">
                <a:solidFill>
                  <a:schemeClr val="bg1"/>
                </a:solidFill>
              </a:rPr>
              <a:t>Prof. at CMU</a:t>
            </a:r>
          </a:p>
        </p:txBody>
      </p:sp>
      <p:cxnSp>
        <p:nvCxnSpPr>
          <p:cNvPr id="9" name="Straight Arrow Connector 8">
            <a:extLst>
              <a:ext uri="{FF2B5EF4-FFF2-40B4-BE49-F238E27FC236}">
                <a16:creationId xmlns:a16="http://schemas.microsoft.com/office/drawing/2014/main" id="{09E2C2EA-CA0F-7418-6264-E0C918F10F77}"/>
              </a:ext>
            </a:extLst>
          </p:cNvPr>
          <p:cNvCxnSpPr/>
          <p:nvPr/>
        </p:nvCxnSpPr>
        <p:spPr>
          <a:xfrm flipH="1">
            <a:off x="2743200" y="4105275"/>
            <a:ext cx="1304925" cy="1107041"/>
          </a:xfrm>
          <a:prstGeom prst="straightConnector1">
            <a:avLst/>
          </a:prstGeom>
          <a:ln w="3175">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E6DC399-63BA-2B63-5D63-22924541F2D2}"/>
              </a:ext>
            </a:extLst>
          </p:cNvPr>
          <p:cNvCxnSpPr/>
          <p:nvPr/>
        </p:nvCxnSpPr>
        <p:spPr>
          <a:xfrm>
            <a:off x="7696200" y="4105275"/>
            <a:ext cx="1238250" cy="1087990"/>
          </a:xfrm>
          <a:prstGeom prst="straightConnector1">
            <a:avLst/>
          </a:prstGeom>
          <a:ln w="3175">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27F1764F-CC50-BF35-A605-4A8A0A1406CB}"/>
              </a:ext>
            </a:extLst>
          </p:cNvPr>
          <p:cNvSpPr txBox="1"/>
          <p:nvPr/>
        </p:nvSpPr>
        <p:spPr>
          <a:xfrm>
            <a:off x="5162550" y="5673981"/>
            <a:ext cx="2371725" cy="923330"/>
          </a:xfrm>
          <a:prstGeom prst="rect">
            <a:avLst/>
          </a:prstGeom>
          <a:noFill/>
          <a:ln>
            <a:solidFill>
              <a:schemeClr val="accent5">
                <a:lumMod val="60000"/>
                <a:lumOff val="40000"/>
              </a:schemeClr>
            </a:solidFill>
          </a:ln>
        </p:spPr>
        <p:txBody>
          <a:bodyPr wrap="square" rtlCol="0">
            <a:spAutoFit/>
          </a:bodyPr>
          <a:lstStyle/>
          <a:p>
            <a:r>
              <a:rPr lang="en-US">
                <a:solidFill>
                  <a:schemeClr val="bg1"/>
                </a:solidFill>
              </a:rPr>
              <a:t>Reference papers with: </a:t>
            </a:r>
            <a:r>
              <a:rPr lang="en-US" err="1">
                <a:solidFill>
                  <a:schemeClr val="bg1"/>
                </a:solidFill>
              </a:rPr>
              <a:t>Amritanshu</a:t>
            </a:r>
            <a:r>
              <a:rPr lang="en-US">
                <a:solidFill>
                  <a:schemeClr val="bg1"/>
                </a:solidFill>
              </a:rPr>
              <a:t> Pandey Assistant Prof. at UVM</a:t>
            </a:r>
          </a:p>
        </p:txBody>
      </p:sp>
    </p:spTree>
    <p:extLst>
      <p:ext uri="{BB962C8B-B14F-4D97-AF65-F5344CB8AC3E}">
        <p14:creationId xmlns:p14="http://schemas.microsoft.com/office/powerpoint/2010/main" val="37670589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487716"/>
            <a:ext cx="10063163" cy="1015584"/>
          </a:xfrm>
          <a:ln w="38100">
            <a:solidFill>
              <a:schemeClr val="accent5">
                <a:lumMod val="60000"/>
                <a:lumOff val="40000"/>
              </a:schemeClr>
            </a:solidFill>
          </a:ln>
        </p:spPr>
        <p:txBody>
          <a:bodyPr>
            <a:noAutofit/>
          </a:bodyPr>
          <a:lstStyle/>
          <a:p>
            <a:pPr algn="ctr"/>
            <a:r>
              <a:rPr lang="en-US" sz="3200" b="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66FA94DA-B1D5-F9D7-A3D6-CD79D713F9E1}"/>
                  </a:ext>
                </a:extLst>
              </p:cNvPr>
              <p:cNvSpPr txBox="1"/>
              <p:nvPr/>
            </p:nvSpPr>
            <p:spPr>
              <a:xfrm>
                <a:off x="876300" y="2124075"/>
                <a:ext cx="10848975" cy="1237005"/>
              </a:xfrm>
              <a:prstGeom prst="rect">
                <a:avLst/>
              </a:prstGeom>
              <a:noFill/>
              <a:ln>
                <a:solidFill>
                  <a:schemeClr val="accent5">
                    <a:lumMod val="60000"/>
                    <a:lumOff val="40000"/>
                  </a:schemeClr>
                </a:solidFill>
              </a:ln>
            </p:spPr>
            <p:txBody>
              <a:bodyPr wrap="square" rtlCol="0">
                <a:spAutoFit/>
              </a:bodyPr>
              <a:lstStyle/>
              <a:p>
                <a:r>
                  <a:rPr lang="en-US">
                    <a:solidFill>
                      <a:schemeClr val="bg1"/>
                    </a:solidFill>
                  </a:rPr>
                  <a:t>Objective function is economic-based</a:t>
                </a:r>
              </a:p>
              <a:p>
                <a:r>
                  <a:rPr lang="en-US">
                    <a:solidFill>
                      <a:schemeClr val="bg1"/>
                    </a:solidFill>
                  </a:rPr>
                  <a:t>Charging/ Discharging cost considered </a:t>
                </a:r>
                <a14:m>
                  <m:oMath xmlns:m="http://schemas.openxmlformats.org/officeDocument/2006/math">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𝐶</m:t>
                        </m:r>
                      </m:e>
                      <m:sub>
                        <m:r>
                          <a:rPr lang="en-US" b="0" i="1" smtClean="0">
                            <a:solidFill>
                              <a:schemeClr val="bg1"/>
                            </a:solidFill>
                            <a:latin typeface="Cambria Math" panose="02040503050406030204" pitchFamily="18" charset="0"/>
                          </a:rPr>
                          <m:t>𝑐</m:t>
                        </m:r>
                      </m:sub>
                    </m:sSub>
                    <m:r>
                      <a:rPr lang="en-US" b="0" i="1" smtClean="0">
                        <a:solidFill>
                          <a:schemeClr val="bg1"/>
                        </a:solidFill>
                        <a:latin typeface="Cambria Math" panose="02040503050406030204" pitchFamily="18" charset="0"/>
                      </a:rPr>
                      <m:t>, </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𝐶</m:t>
                        </m:r>
                      </m:e>
                      <m:sub>
                        <m:r>
                          <a:rPr lang="en-US" b="0" i="1" smtClean="0">
                            <a:solidFill>
                              <a:schemeClr val="bg1"/>
                            </a:solidFill>
                            <a:latin typeface="Cambria Math" panose="02040503050406030204" pitchFamily="18" charset="0"/>
                          </a:rPr>
                          <m:t>𝑑</m:t>
                        </m:r>
                      </m:sub>
                    </m:sSub>
                    <m:r>
                      <a:rPr lang="en-US" b="0" i="1" smtClean="0">
                        <a:solidFill>
                          <a:schemeClr val="bg1"/>
                        </a:solidFill>
                        <a:latin typeface="Cambria Math" panose="02040503050406030204" pitchFamily="18" charset="0"/>
                      </a:rPr>
                      <m:t>)</m:t>
                    </m:r>
                  </m:oMath>
                </a14:m>
                <a:endParaRPr lang="en-US">
                  <a:solidFill>
                    <a:schemeClr val="bg1"/>
                  </a:solidFill>
                </a:endParaRPr>
              </a:p>
              <a:p>
                <a:r>
                  <a:rPr lang="en-US">
                    <a:solidFill>
                      <a:schemeClr val="bg1"/>
                    </a:solidFill>
                  </a:rPr>
                  <a:t>Charging/Discharging efficiency considered </a:t>
                </a:r>
                <a14:m>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𝜂</m:t>
                        </m:r>
                      </m:e>
                      <m:sub>
                        <m:r>
                          <a:rPr lang="en-US" b="0" i="1" smtClean="0">
                            <a:solidFill>
                              <a:schemeClr val="bg1"/>
                            </a:solidFill>
                            <a:latin typeface="Cambria Math" panose="02040503050406030204" pitchFamily="18" charset="0"/>
                          </a:rPr>
                          <m:t>𝑐</m:t>
                        </m:r>
                      </m:sub>
                    </m:sSub>
                    <m:r>
                      <a:rPr lang="en-US" b="0" i="1" smtClean="0">
                        <a:solidFill>
                          <a:schemeClr val="bg1"/>
                        </a:solidFill>
                        <a:latin typeface="Cambria Math" panose="02040503050406030204" pitchFamily="18" charset="0"/>
                      </a:rPr>
                      <m:t>, </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𝜂</m:t>
                        </m:r>
                      </m:e>
                      <m:sub>
                        <m:r>
                          <a:rPr lang="en-US" b="0" i="1" smtClean="0">
                            <a:solidFill>
                              <a:schemeClr val="bg1"/>
                            </a:solidFill>
                            <a:latin typeface="Cambria Math" panose="02040503050406030204" pitchFamily="18" charset="0"/>
                          </a:rPr>
                          <m:t>𝑑</m:t>
                        </m:r>
                      </m:sub>
                    </m:sSub>
                    <m:r>
                      <a:rPr lang="en-US" b="0" i="1" smtClean="0">
                        <a:solidFill>
                          <a:schemeClr val="bg1"/>
                        </a:solidFill>
                        <a:latin typeface="Cambria Math" panose="02040503050406030204" pitchFamily="18" charset="0"/>
                      </a:rPr>
                      <m:t>)</m:t>
                    </m:r>
                  </m:oMath>
                </a14:m>
                <a:endParaRPr lang="en-US">
                  <a:solidFill>
                    <a:schemeClr val="bg1"/>
                  </a:solidFill>
                </a:endParaRPr>
              </a:p>
              <a:p>
                <a:r>
                  <a:rPr lang="en-US">
                    <a:solidFill>
                      <a:schemeClr val="bg1"/>
                    </a:solidFill>
                  </a:rPr>
                  <a:t>Ramping of Active Power Generation form Synchronous Generators considered. </a:t>
                </a:r>
                <a14:m>
                  <m:oMath xmlns:m="http://schemas.openxmlformats.org/officeDocument/2006/math">
                    <m:r>
                      <a:rPr lang="en-US" b="0" i="1" smtClean="0">
                        <a:solidFill>
                          <a:schemeClr val="bg1"/>
                        </a:solidFill>
                        <a:latin typeface="Cambria Math" panose="02040503050406030204" pitchFamily="18" charset="0"/>
                      </a:rPr>
                      <m:t>(</m:t>
                    </m:r>
                    <m:sSubSup>
                      <m:sSubSupPr>
                        <m:ctrlPr>
                          <a:rPr lang="en-US" b="0" i="1" smtClean="0">
                            <a:solidFill>
                              <a:schemeClr val="bg1"/>
                            </a:solidFill>
                            <a:latin typeface="Cambria Math" panose="02040503050406030204" pitchFamily="18" charset="0"/>
                          </a:rPr>
                        </m:ctrlPr>
                      </m:sSubSupPr>
                      <m:e>
                        <m:r>
                          <a:rPr lang="en-US" b="0" i="1" smtClean="0">
                            <a:solidFill>
                              <a:schemeClr val="bg1"/>
                            </a:solidFill>
                            <a:latin typeface="Cambria Math" panose="02040503050406030204" pitchFamily="18" charset="0"/>
                          </a:rPr>
                          <m:t>𝑃</m:t>
                        </m:r>
                      </m:e>
                      <m:sub>
                        <m:r>
                          <a:rPr lang="en-US" b="0" i="1" smtClean="0">
                            <a:solidFill>
                              <a:schemeClr val="bg1"/>
                            </a:solidFill>
                            <a:latin typeface="Cambria Math" panose="02040503050406030204" pitchFamily="18" charset="0"/>
                          </a:rPr>
                          <m:t>𝑟𝑎𝑚𝑝</m:t>
                        </m:r>
                      </m:sub>
                      <m:sup>
                        <m:r>
                          <a:rPr lang="en-US" b="0" i="1" smtClean="0">
                            <a:solidFill>
                              <a:schemeClr val="bg1"/>
                            </a:solidFill>
                            <a:latin typeface="Cambria Math" panose="02040503050406030204" pitchFamily="18" charset="0"/>
                          </a:rPr>
                          <m:t>𝑀𝑎𝑥</m:t>
                        </m:r>
                      </m:sup>
                    </m:sSubSup>
                    <m:r>
                      <a:rPr lang="en-US" b="0" i="1" smtClean="0">
                        <a:solidFill>
                          <a:schemeClr val="bg1"/>
                        </a:solidFill>
                        <a:latin typeface="Cambria Math" panose="02040503050406030204" pitchFamily="18" charset="0"/>
                      </a:rPr>
                      <m:t>, </m:t>
                    </m:r>
                    <m:sSubSup>
                      <m:sSubSupPr>
                        <m:ctrlPr>
                          <a:rPr lang="en-US" b="0" i="1" smtClean="0">
                            <a:solidFill>
                              <a:schemeClr val="bg1"/>
                            </a:solidFill>
                            <a:latin typeface="Cambria Math" panose="02040503050406030204" pitchFamily="18" charset="0"/>
                          </a:rPr>
                        </m:ctrlPr>
                      </m:sSubSupPr>
                      <m:e>
                        <m:r>
                          <a:rPr lang="en-US" b="0" i="1" smtClean="0">
                            <a:solidFill>
                              <a:schemeClr val="bg1"/>
                            </a:solidFill>
                            <a:latin typeface="Cambria Math" panose="02040503050406030204" pitchFamily="18" charset="0"/>
                          </a:rPr>
                          <m:t>𝑃</m:t>
                        </m:r>
                      </m:e>
                      <m:sub>
                        <m:r>
                          <a:rPr lang="en-US" b="0" i="1" smtClean="0">
                            <a:solidFill>
                              <a:schemeClr val="bg1"/>
                            </a:solidFill>
                            <a:latin typeface="Cambria Math" panose="02040503050406030204" pitchFamily="18" charset="0"/>
                          </a:rPr>
                          <m:t>𝑟𝑎𝑚𝑝</m:t>
                        </m:r>
                      </m:sub>
                      <m:sup>
                        <m:r>
                          <a:rPr lang="en-US" b="0" i="1" smtClean="0">
                            <a:solidFill>
                              <a:schemeClr val="bg1"/>
                            </a:solidFill>
                            <a:latin typeface="Cambria Math" panose="02040503050406030204" pitchFamily="18" charset="0"/>
                          </a:rPr>
                          <m:t>𝑚𝑖𝑛</m:t>
                        </m:r>
                      </m:sup>
                    </m:sSubSup>
                    <m:r>
                      <a:rPr lang="en-US" b="0" i="1" smtClean="0">
                        <a:solidFill>
                          <a:schemeClr val="bg1"/>
                        </a:solidFill>
                        <a:latin typeface="Cambria Math" panose="02040503050406030204" pitchFamily="18" charset="0"/>
                      </a:rPr>
                      <m:t>)</m:t>
                    </m:r>
                  </m:oMath>
                </a14:m>
                <a:endParaRPr lang="en-US">
                  <a:solidFill>
                    <a:schemeClr val="bg1"/>
                  </a:solidFill>
                </a:endParaRPr>
              </a:p>
            </p:txBody>
          </p:sp>
        </mc:Choice>
        <mc:Fallback>
          <p:sp>
            <p:nvSpPr>
              <p:cNvPr id="4" name="TextBox 3">
                <a:extLst>
                  <a:ext uri="{FF2B5EF4-FFF2-40B4-BE49-F238E27FC236}">
                    <a16:creationId xmlns:a16="http://schemas.microsoft.com/office/drawing/2014/main" id="{66FA94DA-B1D5-F9D7-A3D6-CD79D713F9E1}"/>
                  </a:ext>
                </a:extLst>
              </p:cNvPr>
              <p:cNvSpPr txBox="1">
                <a:spLocks noRot="1" noChangeAspect="1" noMove="1" noResize="1" noEditPoints="1" noAdjustHandles="1" noChangeArrowheads="1" noChangeShapeType="1" noTextEdit="1"/>
              </p:cNvSpPr>
              <p:nvPr/>
            </p:nvSpPr>
            <p:spPr>
              <a:xfrm>
                <a:off x="876300" y="2124075"/>
                <a:ext cx="10848975" cy="1237005"/>
              </a:xfrm>
              <a:prstGeom prst="rect">
                <a:avLst/>
              </a:prstGeom>
              <a:blipFill>
                <a:blip r:embed="rId2"/>
                <a:stretch>
                  <a:fillRect l="-449" t="-1951" b="-4878"/>
                </a:stretch>
              </a:blipFill>
              <a:ln>
                <a:solidFill>
                  <a:schemeClr val="accent5">
                    <a:lumMod val="60000"/>
                    <a:lumOff val="40000"/>
                  </a:schemeClr>
                </a:solidFill>
              </a:ln>
            </p:spPr>
            <p:txBody>
              <a:bodyPr/>
              <a:lstStyle/>
              <a:p>
                <a:r>
                  <a:rPr lang="en-IN">
                    <a:noFill/>
                  </a:rPr>
                  <a:t> </a:t>
                </a:r>
              </a:p>
            </p:txBody>
          </p:sp>
        </mc:Fallback>
      </mc:AlternateContent>
    </p:spTree>
    <p:extLst>
      <p:ext uri="{BB962C8B-B14F-4D97-AF65-F5344CB8AC3E}">
        <p14:creationId xmlns:p14="http://schemas.microsoft.com/office/powerpoint/2010/main" val="275119856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487716"/>
            <a:ext cx="10063163" cy="1015584"/>
          </a:xfrm>
          <a:ln w="38100">
            <a:solidFill>
              <a:schemeClr val="accent5">
                <a:lumMod val="60000"/>
                <a:lumOff val="40000"/>
              </a:schemeClr>
            </a:solidFill>
          </a:ln>
        </p:spPr>
        <p:txBody>
          <a:bodyPr>
            <a:noAutofit/>
          </a:bodyPr>
          <a:lstStyle/>
          <a:p>
            <a:pPr algn="ctr"/>
            <a:r>
              <a:rPr lang="en-US" sz="3200" b="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p:sp>
        <p:nvSpPr>
          <p:cNvPr id="4" name="TextBox 3">
            <a:extLst>
              <a:ext uri="{FF2B5EF4-FFF2-40B4-BE49-F238E27FC236}">
                <a16:creationId xmlns:a16="http://schemas.microsoft.com/office/drawing/2014/main" id="{66FA94DA-B1D5-F9D7-A3D6-CD79D713F9E1}"/>
              </a:ext>
            </a:extLst>
          </p:cNvPr>
          <p:cNvSpPr txBox="1"/>
          <p:nvPr/>
        </p:nvSpPr>
        <p:spPr>
          <a:xfrm>
            <a:off x="876300" y="2124075"/>
            <a:ext cx="10848975" cy="369332"/>
          </a:xfrm>
          <a:prstGeom prst="rect">
            <a:avLst/>
          </a:prstGeom>
          <a:noFill/>
          <a:ln>
            <a:solidFill>
              <a:schemeClr val="accent5">
                <a:lumMod val="60000"/>
                <a:lumOff val="40000"/>
              </a:schemeClr>
            </a:solidFill>
          </a:ln>
        </p:spPr>
        <p:txBody>
          <a:bodyPr wrap="square" rtlCol="0">
            <a:spAutoFit/>
          </a:bodyPr>
          <a:lstStyle/>
          <a:p>
            <a:r>
              <a:rPr lang="en-US">
                <a:solidFill>
                  <a:schemeClr val="bg1"/>
                </a:solidFill>
              </a:rPr>
              <a:t>Optimization Problem Formulation</a:t>
            </a:r>
          </a:p>
        </p:txBody>
      </p:sp>
      <p:sp>
        <p:nvSpPr>
          <p:cNvPr id="3" name="TextBox 2">
            <a:extLst>
              <a:ext uri="{FF2B5EF4-FFF2-40B4-BE49-F238E27FC236}">
                <a16:creationId xmlns:a16="http://schemas.microsoft.com/office/drawing/2014/main" id="{F7BA4EC8-190C-68CD-20E5-6E905AAE5162}"/>
              </a:ext>
            </a:extLst>
          </p:cNvPr>
          <p:cNvSpPr txBox="1"/>
          <p:nvPr/>
        </p:nvSpPr>
        <p:spPr>
          <a:xfrm>
            <a:off x="876299" y="2791016"/>
            <a:ext cx="10848975" cy="646331"/>
          </a:xfrm>
          <a:prstGeom prst="rect">
            <a:avLst/>
          </a:prstGeom>
          <a:noFill/>
          <a:ln>
            <a:solidFill>
              <a:schemeClr val="accent5">
                <a:lumMod val="60000"/>
                <a:lumOff val="40000"/>
              </a:schemeClr>
            </a:solidFill>
          </a:ln>
        </p:spPr>
        <p:txBody>
          <a:bodyPr wrap="square" rtlCol="0">
            <a:spAutoFit/>
          </a:bodyPr>
          <a:lstStyle/>
          <a:p>
            <a:r>
              <a:rPr lang="en-US">
                <a:solidFill>
                  <a:schemeClr val="bg1"/>
                </a:solidFill>
              </a:rPr>
              <a:t>For a single time-period ACOPF, a Lagrange function with dual and slack variables is formed to represent network equality constraints and device limits respectively:</a:t>
            </a:r>
          </a:p>
        </p:txBody>
      </p:sp>
      <p:pic>
        <p:nvPicPr>
          <p:cNvPr id="7" name="Picture 6">
            <a:extLst>
              <a:ext uri="{FF2B5EF4-FFF2-40B4-BE49-F238E27FC236}">
                <a16:creationId xmlns:a16="http://schemas.microsoft.com/office/drawing/2014/main" id="{1036E9A6-CA8D-6C2A-226E-22E5B89FA39C}"/>
              </a:ext>
            </a:extLst>
          </p:cNvPr>
          <p:cNvPicPr>
            <a:picLocks noChangeAspect="1"/>
          </p:cNvPicPr>
          <p:nvPr/>
        </p:nvPicPr>
        <p:blipFill>
          <a:blip r:embed="rId2"/>
          <a:stretch>
            <a:fillRect/>
          </a:stretch>
        </p:blipFill>
        <p:spPr>
          <a:xfrm>
            <a:off x="876298" y="3650119"/>
            <a:ext cx="6582694" cy="1428949"/>
          </a:xfrm>
          <a:prstGeom prst="rect">
            <a:avLst/>
          </a:prstGeom>
          <a:ln>
            <a:solidFill>
              <a:srgbClr val="FFFF00"/>
            </a:solidFill>
          </a:ln>
        </p:spPr>
      </p:pic>
    </p:spTree>
    <p:extLst>
      <p:ext uri="{BB962C8B-B14F-4D97-AF65-F5344CB8AC3E}">
        <p14:creationId xmlns:p14="http://schemas.microsoft.com/office/powerpoint/2010/main" val="117353954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2589609" y="357929"/>
            <a:ext cx="7012781" cy="207899"/>
          </a:xfrm>
          <a:ln w="6350">
            <a:solidFill>
              <a:schemeClr val="accent5">
                <a:lumMod val="60000"/>
                <a:lumOff val="40000"/>
              </a:schemeClr>
            </a:solidFill>
          </a:ln>
        </p:spPr>
        <p:txBody>
          <a:bodyPr>
            <a:noAutofit/>
          </a:bodyPr>
          <a:lstStyle/>
          <a:p>
            <a:pPr algn="ctr"/>
            <a:r>
              <a:rPr lang="en-US" sz="1100" b="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p:sp>
        <p:nvSpPr>
          <p:cNvPr id="4" name="TextBox 3">
            <a:extLst>
              <a:ext uri="{FF2B5EF4-FFF2-40B4-BE49-F238E27FC236}">
                <a16:creationId xmlns:a16="http://schemas.microsoft.com/office/drawing/2014/main" id="{66FA94DA-B1D5-F9D7-A3D6-CD79D713F9E1}"/>
              </a:ext>
            </a:extLst>
          </p:cNvPr>
          <p:cNvSpPr txBox="1"/>
          <p:nvPr/>
        </p:nvSpPr>
        <p:spPr>
          <a:xfrm>
            <a:off x="952500" y="1030100"/>
            <a:ext cx="10848975" cy="369332"/>
          </a:xfrm>
          <a:prstGeom prst="rect">
            <a:avLst/>
          </a:prstGeom>
          <a:noFill/>
          <a:ln>
            <a:solidFill>
              <a:schemeClr val="accent5">
                <a:lumMod val="60000"/>
                <a:lumOff val="40000"/>
              </a:schemeClr>
            </a:solidFill>
          </a:ln>
        </p:spPr>
        <p:txBody>
          <a:bodyPr wrap="square" rtlCol="0">
            <a:spAutoFit/>
          </a:bodyPr>
          <a:lstStyle/>
          <a:p>
            <a:r>
              <a:rPr lang="en-US">
                <a:solidFill>
                  <a:schemeClr val="bg1"/>
                </a:solidFill>
              </a:rPr>
              <a:t>Optimization Problem Formulation</a:t>
            </a:r>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6037C233-0EA0-5A83-D22D-15C9C8DA32E4}"/>
                  </a:ext>
                </a:extLst>
              </p:cNvPr>
              <p:cNvSpPr txBox="1"/>
              <p:nvPr/>
            </p:nvSpPr>
            <p:spPr>
              <a:xfrm>
                <a:off x="952500" y="3271069"/>
                <a:ext cx="10848975" cy="1776577"/>
              </a:xfrm>
              <a:prstGeom prst="rect">
                <a:avLst/>
              </a:prstGeom>
              <a:noFill/>
              <a:ln>
                <a:solidFill>
                  <a:schemeClr val="accent5">
                    <a:lumMod val="60000"/>
                    <a:lumOff val="40000"/>
                  </a:schemeClr>
                </a:solidFill>
              </a:ln>
            </p:spPr>
            <p:txBody>
              <a:bodyPr wrap="square" rtlCol="0">
                <a:spAutoFit/>
              </a:bodyPr>
              <a:lstStyle/>
              <a:p>
                <a:r>
                  <a:rPr lang="en-US">
                    <a:solidFill>
                      <a:schemeClr val="bg1"/>
                    </a:solidFill>
                  </a:rPr>
                  <a:t>Where </a:t>
                </a:r>
                <a14:m>
                  <m:oMath xmlns:m="http://schemas.openxmlformats.org/officeDocument/2006/math">
                    <m:r>
                      <a:rPr lang="en-US" b="0" i="1" smtClean="0">
                        <a:solidFill>
                          <a:schemeClr val="bg1"/>
                        </a:solidFill>
                        <a:latin typeface="Cambria Math" panose="02040503050406030204" pitchFamily="18" charset="0"/>
                      </a:rPr>
                      <m:t>𝜆</m:t>
                    </m:r>
                  </m:oMath>
                </a14:m>
                <a:r>
                  <a:rPr lang="en-US">
                    <a:solidFill>
                      <a:schemeClr val="bg1"/>
                    </a:solidFill>
                  </a:rPr>
                  <a:t> is a vector of dual variables associated with each equality constraint defined in </a:t>
                </a:r>
                <a:r>
                  <a:rPr lang="en-US">
                    <a:solidFill>
                      <a:schemeClr val="bg1"/>
                    </a:solidFill>
                    <a:hlinkClick r:id="rId2" action="ppaction://hlinksldjump"/>
                  </a:rPr>
                  <a:t>[20b]</a:t>
                </a:r>
                <a:endParaRPr lang="en-US">
                  <a:solidFill>
                    <a:schemeClr val="bg1"/>
                  </a:solidFill>
                </a:endParaRPr>
              </a:p>
              <a:p>
                <a:r>
                  <a:rPr lang="en-US">
                    <a:solidFill>
                      <a:schemeClr val="bg1"/>
                    </a:solidFill>
                  </a:rPr>
                  <a:t>In the same reference, </a:t>
                </a:r>
                <a14:m>
                  <m:oMath xmlns:m="http://schemas.openxmlformats.org/officeDocument/2006/math">
                    <m:r>
                      <a:rPr lang="en-US" b="0" i="1" smtClean="0">
                        <a:solidFill>
                          <a:schemeClr val="bg1"/>
                        </a:solidFill>
                        <a:latin typeface="Cambria Math" panose="02040503050406030204" pitchFamily="18" charset="0"/>
                      </a:rPr>
                      <m:t>h</m:t>
                    </m:r>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𝑋</m:t>
                    </m:r>
                    <m:r>
                      <a:rPr lang="en-US" b="0" i="1" smtClean="0">
                        <a:solidFill>
                          <a:schemeClr val="bg1"/>
                        </a:solidFill>
                        <a:latin typeface="Cambria Math" panose="02040503050406030204" pitchFamily="18" charset="0"/>
                      </a:rPr>
                      <m:t>)</m:t>
                    </m:r>
                  </m:oMath>
                </a14:m>
                <a:r>
                  <a:rPr lang="en-US">
                    <a:solidFill>
                      <a:schemeClr val="bg1"/>
                    </a:solidFill>
                  </a:rPr>
                  <a:t> is a vector of inequality constraints representing generator active and reactive power limits, bus voltage bounds and line loading constraints with a vector of corresponding slack variables, </a:t>
                </a:r>
                <a14:m>
                  <m:oMath xmlns:m="http://schemas.openxmlformats.org/officeDocument/2006/math">
                    <m:r>
                      <a:rPr lang="en-US" b="0" i="1" smtClean="0">
                        <a:solidFill>
                          <a:schemeClr val="bg1"/>
                        </a:solidFill>
                        <a:latin typeface="Cambria Math" panose="02040503050406030204" pitchFamily="18" charset="0"/>
                      </a:rPr>
                      <m:t>𝜇</m:t>
                    </m:r>
                  </m:oMath>
                </a14:m>
                <a:r>
                  <a:rPr lang="en-US">
                    <a:solidFill>
                      <a:schemeClr val="bg1"/>
                    </a:solidFill>
                  </a:rPr>
                  <a:t>.</a:t>
                </a:r>
              </a:p>
              <a:p>
                <a:r>
                  <a:rPr lang="en-US" b="0">
                    <a:solidFill>
                      <a:schemeClr val="bg1"/>
                    </a:solidFill>
                  </a:rPr>
                  <a:t>Introduced in SUGAR: </a:t>
                </a:r>
                <a14:m>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𝐼</m:t>
                        </m:r>
                      </m:e>
                      <m:sub>
                        <m:r>
                          <a:rPr lang="en-US" b="0" i="1" smtClean="0">
                            <a:solidFill>
                              <a:schemeClr val="bg1"/>
                            </a:solidFill>
                            <a:latin typeface="Cambria Math" panose="02040503050406030204" pitchFamily="18" charset="0"/>
                          </a:rPr>
                          <m:t>𝑓</m:t>
                        </m:r>
                      </m:sub>
                    </m:sSub>
                  </m:oMath>
                </a14:m>
                <a:r>
                  <a:rPr lang="en-US">
                    <a:solidFill>
                      <a:schemeClr val="bg1"/>
                    </a:solidFill>
                  </a:rPr>
                  <a:t> is a ‘feasibility current’ at each node and is minimized according to a large weight </a:t>
                </a:r>
                <a14:m>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𝑤</m:t>
                        </m:r>
                      </m:e>
                      <m:sub>
                        <m:r>
                          <a:rPr lang="en-US" b="0" i="1" smtClean="0">
                            <a:solidFill>
                              <a:schemeClr val="bg1"/>
                            </a:solidFill>
                            <a:latin typeface="Cambria Math" panose="02040503050406030204" pitchFamily="18" charset="0"/>
                          </a:rPr>
                          <m:t>𝑓</m:t>
                        </m:r>
                      </m:sub>
                    </m:sSub>
                  </m:oMath>
                </a14:m>
                <a:r>
                  <a:rPr lang="en-US">
                    <a:solidFill>
                      <a:schemeClr val="bg1"/>
                    </a:solidFill>
                  </a:rPr>
                  <a:t>.</a:t>
                </a:r>
              </a:p>
              <a:p>
                <a:endParaRPr lang="en-US">
                  <a:solidFill>
                    <a:schemeClr val="bg1"/>
                  </a:solidFill>
                </a:endParaRPr>
              </a:p>
              <a:p>
                <a:r>
                  <a:rPr lang="en-US">
                    <a:solidFill>
                      <a:schemeClr val="bg1"/>
                    </a:solidFill>
                  </a:rPr>
                  <a:t>In a feasible optimal dispatch solution, all feasible current sources will be equal to </a:t>
                </a:r>
                <a14:m>
                  <m:oMath xmlns:m="http://schemas.openxmlformats.org/officeDocument/2006/math">
                    <m:r>
                      <a:rPr lang="en-US" b="0" i="1" smtClean="0">
                        <a:solidFill>
                          <a:schemeClr val="bg1"/>
                        </a:solidFill>
                        <a:latin typeface="Cambria Math" panose="02040503050406030204" pitchFamily="18" charset="0"/>
                      </a:rPr>
                      <m:t>0</m:t>
                    </m:r>
                  </m:oMath>
                </a14:m>
                <a:r>
                  <a:rPr lang="en-US">
                    <a:solidFill>
                      <a:schemeClr val="bg1"/>
                    </a:solidFill>
                  </a:rPr>
                  <a:t>. </a:t>
                </a:r>
              </a:p>
            </p:txBody>
          </p:sp>
        </mc:Choice>
        <mc:Fallback>
          <p:sp>
            <p:nvSpPr>
              <p:cNvPr id="5" name="TextBox 4">
                <a:extLst>
                  <a:ext uri="{FF2B5EF4-FFF2-40B4-BE49-F238E27FC236}">
                    <a16:creationId xmlns:a16="http://schemas.microsoft.com/office/drawing/2014/main" id="{6037C233-0EA0-5A83-D22D-15C9C8DA32E4}"/>
                  </a:ext>
                </a:extLst>
              </p:cNvPr>
              <p:cNvSpPr txBox="1">
                <a:spLocks noRot="1" noChangeAspect="1" noMove="1" noResize="1" noEditPoints="1" noAdjustHandles="1" noChangeArrowheads="1" noChangeShapeType="1" noTextEdit="1"/>
              </p:cNvSpPr>
              <p:nvPr/>
            </p:nvSpPr>
            <p:spPr>
              <a:xfrm>
                <a:off x="952500" y="3271069"/>
                <a:ext cx="10848975" cy="1776577"/>
              </a:xfrm>
              <a:prstGeom prst="rect">
                <a:avLst/>
              </a:prstGeom>
              <a:blipFill>
                <a:blip r:embed="rId3"/>
                <a:stretch>
                  <a:fillRect l="-393" t="-1706" r="-393" b="-4437"/>
                </a:stretch>
              </a:blipFill>
              <a:ln>
                <a:solidFill>
                  <a:schemeClr val="accent5">
                    <a:lumMod val="60000"/>
                    <a:lumOff val="40000"/>
                  </a:schemeClr>
                </a:solidFill>
              </a:ln>
            </p:spPr>
            <p:txBody>
              <a:bodyPr/>
              <a:lstStyle/>
              <a:p>
                <a:r>
                  <a:rPr lang="en-IN">
                    <a:noFill/>
                  </a:rPr>
                  <a:t> </a:t>
                </a:r>
              </a:p>
            </p:txBody>
          </p:sp>
        </mc:Fallback>
      </mc:AlternateContent>
      <p:pic>
        <p:nvPicPr>
          <p:cNvPr id="7" name="Picture 6">
            <a:extLst>
              <a:ext uri="{FF2B5EF4-FFF2-40B4-BE49-F238E27FC236}">
                <a16:creationId xmlns:a16="http://schemas.microsoft.com/office/drawing/2014/main" id="{1036E9A6-CA8D-6C2A-226E-22E5B89FA39C}"/>
              </a:ext>
            </a:extLst>
          </p:cNvPr>
          <p:cNvPicPr>
            <a:picLocks noChangeAspect="1"/>
          </p:cNvPicPr>
          <p:nvPr/>
        </p:nvPicPr>
        <p:blipFill>
          <a:blip r:embed="rId4"/>
          <a:stretch>
            <a:fillRect/>
          </a:stretch>
        </p:blipFill>
        <p:spPr>
          <a:xfrm>
            <a:off x="952500" y="1535569"/>
            <a:ext cx="6582694" cy="1428949"/>
          </a:xfrm>
          <a:prstGeom prst="rect">
            <a:avLst/>
          </a:prstGeom>
          <a:ln>
            <a:solidFill>
              <a:srgbClr val="FFFF00"/>
            </a:solidFill>
          </a:ln>
        </p:spPr>
      </p:pic>
    </p:spTree>
    <p:extLst>
      <p:ext uri="{BB962C8B-B14F-4D97-AF65-F5344CB8AC3E}">
        <p14:creationId xmlns:p14="http://schemas.microsoft.com/office/powerpoint/2010/main" val="5583400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3" name="Rectangle 55">
            <a:extLst>
              <a:ext uri="{FF2B5EF4-FFF2-40B4-BE49-F238E27FC236}">
                <a16:creationId xmlns:a16="http://schemas.microsoft.com/office/drawing/2014/main" id="{7B831B6F-405A-4B47-B9BB-5CA88F2858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9" name="Graphic 6" descr="Battery Charging">
            <a:extLst>
              <a:ext uri="{FF2B5EF4-FFF2-40B4-BE49-F238E27FC236}">
                <a16:creationId xmlns:a16="http://schemas.microsoft.com/office/drawing/2014/main" id="{B4544680-A363-7308-FFE8-9D93D342134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64988" y="1744515"/>
            <a:ext cx="3368969" cy="3368969"/>
          </a:xfrm>
          <a:prstGeom prst="rect">
            <a:avLst/>
          </a:prstGeom>
        </p:spPr>
      </p:pic>
      <p:sp>
        <p:nvSpPr>
          <p:cNvPr id="84" name="Freeform: Shape 57">
            <a:extLst>
              <a:ext uri="{FF2B5EF4-FFF2-40B4-BE49-F238E27FC236}">
                <a16:creationId xmlns:a16="http://schemas.microsoft.com/office/drawing/2014/main" id="{15109354-9C5D-4F8C-B0E6-D1043C7BF2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9992" y="0"/>
            <a:ext cx="7562008" cy="6858000"/>
          </a:xfrm>
          <a:custGeom>
            <a:avLst/>
            <a:gdLst>
              <a:gd name="connsiteX0" fmla="*/ 7529613 w 7529613"/>
              <a:gd name="connsiteY0" fmla="*/ 0 h 6858000"/>
              <a:gd name="connsiteX1" fmla="*/ 1222331 w 7529613"/>
              <a:gd name="connsiteY1" fmla="*/ 0 h 6858000"/>
              <a:gd name="connsiteX2" fmla="*/ 1126483 w 7529613"/>
              <a:gd name="connsiteY2" fmla="*/ 148742 h 6858000"/>
              <a:gd name="connsiteX3" fmla="*/ 767554 w 7529613"/>
              <a:gd name="connsiteY3" fmla="*/ 819975 h 6858000"/>
              <a:gd name="connsiteX4" fmla="*/ 742103 w 7529613"/>
              <a:gd name="connsiteY4" fmla="*/ 854514 h 6858000"/>
              <a:gd name="connsiteX5" fmla="*/ 785881 w 7529613"/>
              <a:gd name="connsiteY5" fmla="*/ 750263 h 6858000"/>
              <a:gd name="connsiteX6" fmla="*/ 978978 w 7529613"/>
              <a:gd name="connsiteY6" fmla="*/ 331786 h 6858000"/>
              <a:gd name="connsiteX7" fmla="*/ 1155717 w 7529613"/>
              <a:gd name="connsiteY7" fmla="*/ 0 h 6858000"/>
              <a:gd name="connsiteX8" fmla="*/ 1098249 w 7529613"/>
              <a:gd name="connsiteY8" fmla="*/ 0 h 6858000"/>
              <a:gd name="connsiteX9" fmla="*/ 991458 w 7529613"/>
              <a:gd name="connsiteY9" fmla="*/ 196614 h 6858000"/>
              <a:gd name="connsiteX10" fmla="*/ 493941 w 7529613"/>
              <a:gd name="connsiteY10" fmla="*/ 1371196 h 6858000"/>
              <a:gd name="connsiteX11" fmla="*/ 46485 w 7529613"/>
              <a:gd name="connsiteY11" fmla="*/ 3331516 h 6858000"/>
              <a:gd name="connsiteX12" fmla="*/ 12252 w 7529613"/>
              <a:gd name="connsiteY12" fmla="*/ 4357388 h 6858000"/>
              <a:gd name="connsiteX13" fmla="*/ 170821 w 7529613"/>
              <a:gd name="connsiteY13" fmla="*/ 5552906 h 6858000"/>
              <a:gd name="connsiteX14" fmla="*/ 537265 w 7529613"/>
              <a:gd name="connsiteY14" fmla="*/ 6828295 h 6858000"/>
              <a:gd name="connsiteX15" fmla="*/ 549692 w 7529613"/>
              <a:gd name="connsiteY15" fmla="*/ 6858000 h 6858000"/>
              <a:gd name="connsiteX16" fmla="*/ 602234 w 7529613"/>
              <a:gd name="connsiteY16" fmla="*/ 6858000 h 6858000"/>
              <a:gd name="connsiteX17" fmla="*/ 595414 w 7529613"/>
              <a:gd name="connsiteY17" fmla="*/ 6841549 h 6858000"/>
              <a:gd name="connsiteX18" fmla="*/ 364260 w 7529613"/>
              <a:gd name="connsiteY18" fmla="*/ 6142729 h 6858000"/>
              <a:gd name="connsiteX19" fmla="*/ 213071 w 7529613"/>
              <a:gd name="connsiteY19" fmla="*/ 5513923 h 6858000"/>
              <a:gd name="connsiteX20" fmla="*/ 211290 w 7529613"/>
              <a:gd name="connsiteY20" fmla="*/ 5480401 h 6858000"/>
              <a:gd name="connsiteX21" fmla="*/ 311446 w 7529613"/>
              <a:gd name="connsiteY21" fmla="*/ 5830359 h 6858000"/>
              <a:gd name="connsiteX22" fmla="*/ 622963 w 7529613"/>
              <a:gd name="connsiteY22" fmla="*/ 6670527 h 6858000"/>
              <a:gd name="connsiteX23" fmla="*/ 710464 w 7529613"/>
              <a:gd name="connsiteY23" fmla="*/ 6858000 h 6858000"/>
              <a:gd name="connsiteX24" fmla="*/ 7529613 w 7529613"/>
              <a:gd name="connsiteY2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529613" h="6858000">
                <a:moveTo>
                  <a:pt x="7529613" y="0"/>
                </a:moveTo>
                <a:lnTo>
                  <a:pt x="1222331" y="0"/>
                </a:lnTo>
                <a:lnTo>
                  <a:pt x="1126483" y="148742"/>
                </a:lnTo>
                <a:cubicBezTo>
                  <a:pt x="995323" y="365513"/>
                  <a:pt x="876174" y="589569"/>
                  <a:pt x="767554" y="819975"/>
                </a:cubicBezTo>
                <a:cubicBezTo>
                  <a:pt x="762210" y="833492"/>
                  <a:pt x="753441" y="845393"/>
                  <a:pt x="742103" y="854514"/>
                </a:cubicBezTo>
                <a:cubicBezTo>
                  <a:pt x="756737" y="819849"/>
                  <a:pt x="770991" y="784928"/>
                  <a:pt x="785881" y="750263"/>
                </a:cubicBezTo>
                <a:cubicBezTo>
                  <a:pt x="846713" y="608712"/>
                  <a:pt x="910948" y="469145"/>
                  <a:pt x="978978" y="331786"/>
                </a:cubicBezTo>
                <a:lnTo>
                  <a:pt x="1155717" y="0"/>
                </a:lnTo>
                <a:lnTo>
                  <a:pt x="1098249" y="0"/>
                </a:lnTo>
                <a:lnTo>
                  <a:pt x="991458" y="196614"/>
                </a:lnTo>
                <a:cubicBezTo>
                  <a:pt x="797017" y="573253"/>
                  <a:pt x="633548" y="966066"/>
                  <a:pt x="493941" y="1371196"/>
                </a:cubicBezTo>
                <a:cubicBezTo>
                  <a:pt x="276630" y="2007265"/>
                  <a:pt x="126659" y="2664286"/>
                  <a:pt x="46485" y="3331516"/>
                </a:cubicBezTo>
                <a:cubicBezTo>
                  <a:pt x="4488" y="3672965"/>
                  <a:pt x="-14219" y="4013908"/>
                  <a:pt x="12252" y="4357388"/>
                </a:cubicBezTo>
                <a:cubicBezTo>
                  <a:pt x="43558" y="4758899"/>
                  <a:pt x="90773" y="5157998"/>
                  <a:pt x="170821" y="5552906"/>
                </a:cubicBezTo>
                <a:cubicBezTo>
                  <a:pt x="259109" y="5988893"/>
                  <a:pt x="378967" y="6414594"/>
                  <a:pt x="537265" y="6828295"/>
                </a:cubicBezTo>
                <a:lnTo>
                  <a:pt x="549692" y="6858000"/>
                </a:lnTo>
                <a:lnTo>
                  <a:pt x="602234" y="6858000"/>
                </a:lnTo>
                <a:lnTo>
                  <a:pt x="595414" y="6841549"/>
                </a:lnTo>
                <a:cubicBezTo>
                  <a:pt x="507884" y="6614016"/>
                  <a:pt x="431296" y="6380817"/>
                  <a:pt x="364260" y="6142729"/>
                </a:cubicBezTo>
                <a:cubicBezTo>
                  <a:pt x="305974" y="5935370"/>
                  <a:pt x="262958" y="5723695"/>
                  <a:pt x="213071" y="5513923"/>
                </a:cubicBezTo>
                <a:cubicBezTo>
                  <a:pt x="211892" y="5502788"/>
                  <a:pt x="211299" y="5491601"/>
                  <a:pt x="211290" y="5480401"/>
                </a:cubicBezTo>
                <a:cubicBezTo>
                  <a:pt x="247814" y="5607635"/>
                  <a:pt x="276958" y="5719759"/>
                  <a:pt x="311446" y="5830359"/>
                </a:cubicBezTo>
                <a:cubicBezTo>
                  <a:pt x="401357" y="6118381"/>
                  <a:pt x="505060" y="6398531"/>
                  <a:pt x="622963" y="6670527"/>
                </a:cubicBezTo>
                <a:lnTo>
                  <a:pt x="710464" y="6858000"/>
                </a:lnTo>
                <a:lnTo>
                  <a:pt x="7529613" y="6858000"/>
                </a:lnTo>
                <a:close/>
              </a:path>
            </a:pathLst>
          </a:custGeom>
          <a:solidFill>
            <a:schemeClr val="accent2"/>
          </a:solidFill>
          <a:ln w="6857"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A4C04623-9F4B-09DC-9D6A-54C3F0D26B46}"/>
              </a:ext>
            </a:extLst>
          </p:cNvPr>
          <p:cNvSpPr>
            <a:spLocks noGrp="1"/>
          </p:cNvSpPr>
          <p:nvPr>
            <p:ph type="title"/>
          </p:nvPr>
        </p:nvSpPr>
        <p:spPr>
          <a:xfrm>
            <a:off x="5759354" y="457201"/>
            <a:ext cx="5337270" cy="1835911"/>
          </a:xfrm>
        </p:spPr>
        <p:txBody>
          <a:bodyPr vert="horz" lIns="91440" tIns="45720" rIns="91440" bIns="45720" rtlCol="0" anchor="b">
            <a:normAutofit/>
          </a:bodyPr>
          <a:lstStyle/>
          <a:p>
            <a:r>
              <a:rPr lang="en-US" sz="3400" kern="1200">
                <a:solidFill>
                  <a:srgbClr val="FFFFFF"/>
                </a:solidFill>
                <a:latin typeface="+mj-lt"/>
                <a:ea typeface="+mj-ea"/>
                <a:cs typeface="+mj-cs"/>
              </a:rPr>
              <a:t>Multi-Period D-OPF simulation of a grid with DERs and Battery Storage</a:t>
            </a:r>
          </a:p>
        </p:txBody>
      </p:sp>
      <p:sp>
        <p:nvSpPr>
          <p:cNvPr id="85" name="sketch line">
            <a:extLst>
              <a:ext uri="{FF2B5EF4-FFF2-40B4-BE49-F238E27FC236}">
                <a16:creationId xmlns:a16="http://schemas.microsoft.com/office/drawing/2014/main" id="{49B530FE-A87D-41A0-A920-ADC6539EA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59353" y="2560829"/>
            <a:ext cx="5029200" cy="18288"/>
          </a:xfrm>
          <a:custGeom>
            <a:avLst/>
            <a:gdLst>
              <a:gd name="connsiteX0" fmla="*/ 0 w 5029200"/>
              <a:gd name="connsiteY0" fmla="*/ 0 h 18288"/>
              <a:gd name="connsiteX1" fmla="*/ 528066 w 5029200"/>
              <a:gd name="connsiteY1" fmla="*/ 0 h 18288"/>
              <a:gd name="connsiteX2" fmla="*/ 1207008 w 5029200"/>
              <a:gd name="connsiteY2" fmla="*/ 0 h 18288"/>
              <a:gd name="connsiteX3" fmla="*/ 1785366 w 5029200"/>
              <a:gd name="connsiteY3" fmla="*/ 0 h 18288"/>
              <a:gd name="connsiteX4" fmla="*/ 2313432 w 5029200"/>
              <a:gd name="connsiteY4" fmla="*/ 0 h 18288"/>
              <a:gd name="connsiteX5" fmla="*/ 2992374 w 5029200"/>
              <a:gd name="connsiteY5" fmla="*/ 0 h 18288"/>
              <a:gd name="connsiteX6" fmla="*/ 3621024 w 5029200"/>
              <a:gd name="connsiteY6" fmla="*/ 0 h 18288"/>
              <a:gd name="connsiteX7" fmla="*/ 4249674 w 5029200"/>
              <a:gd name="connsiteY7" fmla="*/ 0 h 18288"/>
              <a:gd name="connsiteX8" fmla="*/ 5029200 w 5029200"/>
              <a:gd name="connsiteY8" fmla="*/ 0 h 18288"/>
              <a:gd name="connsiteX9" fmla="*/ 5029200 w 5029200"/>
              <a:gd name="connsiteY9" fmla="*/ 18288 h 18288"/>
              <a:gd name="connsiteX10" fmla="*/ 4501134 w 5029200"/>
              <a:gd name="connsiteY10" fmla="*/ 18288 h 18288"/>
              <a:gd name="connsiteX11" fmla="*/ 4023360 w 5029200"/>
              <a:gd name="connsiteY11" fmla="*/ 18288 h 18288"/>
              <a:gd name="connsiteX12" fmla="*/ 3344418 w 5029200"/>
              <a:gd name="connsiteY12" fmla="*/ 18288 h 18288"/>
              <a:gd name="connsiteX13" fmla="*/ 2816352 w 5029200"/>
              <a:gd name="connsiteY13" fmla="*/ 18288 h 18288"/>
              <a:gd name="connsiteX14" fmla="*/ 2137410 w 5029200"/>
              <a:gd name="connsiteY14" fmla="*/ 18288 h 18288"/>
              <a:gd name="connsiteX15" fmla="*/ 1408176 w 5029200"/>
              <a:gd name="connsiteY15" fmla="*/ 18288 h 18288"/>
              <a:gd name="connsiteX16" fmla="*/ 829818 w 5029200"/>
              <a:gd name="connsiteY16" fmla="*/ 18288 h 18288"/>
              <a:gd name="connsiteX17" fmla="*/ 0 w 5029200"/>
              <a:gd name="connsiteY17" fmla="*/ 18288 h 18288"/>
              <a:gd name="connsiteX18" fmla="*/ 0 w 5029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029200" h="18288" fill="none" extrusionOk="0">
                <a:moveTo>
                  <a:pt x="0" y="0"/>
                </a:moveTo>
                <a:cubicBezTo>
                  <a:pt x="142937" y="1696"/>
                  <a:pt x="371859" y="12840"/>
                  <a:pt x="528066" y="0"/>
                </a:cubicBezTo>
                <a:cubicBezTo>
                  <a:pt x="684273" y="-12840"/>
                  <a:pt x="928949" y="-5725"/>
                  <a:pt x="1207008" y="0"/>
                </a:cubicBezTo>
                <a:cubicBezTo>
                  <a:pt x="1485067" y="5725"/>
                  <a:pt x="1562886" y="-21331"/>
                  <a:pt x="1785366" y="0"/>
                </a:cubicBezTo>
                <a:cubicBezTo>
                  <a:pt x="2007846" y="21331"/>
                  <a:pt x="2056226" y="25221"/>
                  <a:pt x="2313432" y="0"/>
                </a:cubicBezTo>
                <a:cubicBezTo>
                  <a:pt x="2570638" y="-25221"/>
                  <a:pt x="2732455" y="16294"/>
                  <a:pt x="2992374" y="0"/>
                </a:cubicBezTo>
                <a:cubicBezTo>
                  <a:pt x="3252293" y="-16294"/>
                  <a:pt x="3319267" y="-29774"/>
                  <a:pt x="3621024" y="0"/>
                </a:cubicBezTo>
                <a:cubicBezTo>
                  <a:pt x="3922781" y="29774"/>
                  <a:pt x="3998107" y="-1004"/>
                  <a:pt x="4249674" y="0"/>
                </a:cubicBezTo>
                <a:cubicBezTo>
                  <a:pt x="4501241" y="1004"/>
                  <a:pt x="4792523" y="-4510"/>
                  <a:pt x="5029200" y="0"/>
                </a:cubicBezTo>
                <a:cubicBezTo>
                  <a:pt x="5029730" y="6954"/>
                  <a:pt x="5029934" y="12839"/>
                  <a:pt x="5029200" y="18288"/>
                </a:cubicBezTo>
                <a:cubicBezTo>
                  <a:pt x="4805432" y="23154"/>
                  <a:pt x="4715801" y="17034"/>
                  <a:pt x="4501134" y="18288"/>
                </a:cubicBezTo>
                <a:cubicBezTo>
                  <a:pt x="4286467" y="19542"/>
                  <a:pt x="4193719" y="41701"/>
                  <a:pt x="4023360" y="18288"/>
                </a:cubicBezTo>
                <a:cubicBezTo>
                  <a:pt x="3853001" y="-5125"/>
                  <a:pt x="3676466" y="16909"/>
                  <a:pt x="3344418" y="18288"/>
                </a:cubicBezTo>
                <a:cubicBezTo>
                  <a:pt x="3012370" y="19667"/>
                  <a:pt x="2945824" y="14410"/>
                  <a:pt x="2816352" y="18288"/>
                </a:cubicBezTo>
                <a:cubicBezTo>
                  <a:pt x="2686880" y="22166"/>
                  <a:pt x="2438351" y="13507"/>
                  <a:pt x="2137410" y="18288"/>
                </a:cubicBezTo>
                <a:cubicBezTo>
                  <a:pt x="1836469" y="23069"/>
                  <a:pt x="1581391" y="46111"/>
                  <a:pt x="1408176" y="18288"/>
                </a:cubicBezTo>
                <a:cubicBezTo>
                  <a:pt x="1234961" y="-9535"/>
                  <a:pt x="1040489" y="-7495"/>
                  <a:pt x="829818" y="18288"/>
                </a:cubicBezTo>
                <a:cubicBezTo>
                  <a:pt x="619147" y="44071"/>
                  <a:pt x="238626" y="37568"/>
                  <a:pt x="0" y="18288"/>
                </a:cubicBezTo>
                <a:cubicBezTo>
                  <a:pt x="-570" y="9279"/>
                  <a:pt x="132" y="5100"/>
                  <a:pt x="0" y="0"/>
                </a:cubicBezTo>
                <a:close/>
              </a:path>
              <a:path w="5029200" h="18288" stroke="0" extrusionOk="0">
                <a:moveTo>
                  <a:pt x="0" y="0"/>
                </a:moveTo>
                <a:cubicBezTo>
                  <a:pt x="165412" y="-21137"/>
                  <a:pt x="322344" y="-21985"/>
                  <a:pt x="578358" y="0"/>
                </a:cubicBezTo>
                <a:cubicBezTo>
                  <a:pt x="834372" y="21985"/>
                  <a:pt x="907099" y="-19195"/>
                  <a:pt x="1056132" y="0"/>
                </a:cubicBezTo>
                <a:cubicBezTo>
                  <a:pt x="1205165" y="19195"/>
                  <a:pt x="1612834" y="-24928"/>
                  <a:pt x="1785366" y="0"/>
                </a:cubicBezTo>
                <a:cubicBezTo>
                  <a:pt x="1957898" y="24928"/>
                  <a:pt x="2149044" y="19108"/>
                  <a:pt x="2363724" y="0"/>
                </a:cubicBezTo>
                <a:cubicBezTo>
                  <a:pt x="2578404" y="-19108"/>
                  <a:pt x="2759981" y="-21788"/>
                  <a:pt x="2942082" y="0"/>
                </a:cubicBezTo>
                <a:cubicBezTo>
                  <a:pt x="3124183" y="21788"/>
                  <a:pt x="3482217" y="8836"/>
                  <a:pt x="3671316" y="0"/>
                </a:cubicBezTo>
                <a:cubicBezTo>
                  <a:pt x="3860415" y="-8836"/>
                  <a:pt x="4058665" y="-25048"/>
                  <a:pt x="4199382" y="0"/>
                </a:cubicBezTo>
                <a:cubicBezTo>
                  <a:pt x="4340099" y="25048"/>
                  <a:pt x="4735096" y="-22088"/>
                  <a:pt x="5029200" y="0"/>
                </a:cubicBezTo>
                <a:cubicBezTo>
                  <a:pt x="5028517" y="5414"/>
                  <a:pt x="5028480" y="12510"/>
                  <a:pt x="5029200" y="18288"/>
                </a:cubicBezTo>
                <a:cubicBezTo>
                  <a:pt x="4891577" y="31493"/>
                  <a:pt x="4684146" y="-2509"/>
                  <a:pt x="4501134" y="18288"/>
                </a:cubicBezTo>
                <a:cubicBezTo>
                  <a:pt x="4318122" y="39085"/>
                  <a:pt x="4030703" y="3672"/>
                  <a:pt x="3872484" y="18288"/>
                </a:cubicBezTo>
                <a:cubicBezTo>
                  <a:pt x="3714265" y="32905"/>
                  <a:pt x="3546134" y="7501"/>
                  <a:pt x="3294126" y="18288"/>
                </a:cubicBezTo>
                <a:cubicBezTo>
                  <a:pt x="3042118" y="29075"/>
                  <a:pt x="2912116" y="11153"/>
                  <a:pt x="2564892" y="18288"/>
                </a:cubicBezTo>
                <a:cubicBezTo>
                  <a:pt x="2217668" y="25423"/>
                  <a:pt x="2095118" y="11659"/>
                  <a:pt x="1835658" y="18288"/>
                </a:cubicBezTo>
                <a:cubicBezTo>
                  <a:pt x="1576198" y="24917"/>
                  <a:pt x="1500897" y="19889"/>
                  <a:pt x="1307592" y="18288"/>
                </a:cubicBezTo>
                <a:cubicBezTo>
                  <a:pt x="1114287" y="16687"/>
                  <a:pt x="961527" y="47453"/>
                  <a:pt x="678942" y="18288"/>
                </a:cubicBezTo>
                <a:cubicBezTo>
                  <a:pt x="396357" y="-10877"/>
                  <a:pt x="271066" y="23005"/>
                  <a:pt x="0" y="18288"/>
                </a:cubicBezTo>
                <a:cubicBezTo>
                  <a:pt x="-306" y="11061"/>
                  <a:pt x="-655" y="7751"/>
                  <a:pt x="0" y="0"/>
                </a:cubicBezTo>
                <a:close/>
              </a:path>
            </a:pathLst>
          </a:custGeom>
          <a:solidFill>
            <a:srgbClr val="FFFFFF"/>
          </a:solidFill>
          <a:ln w="38100" cap="rnd">
            <a:solidFill>
              <a:srgbClr val="FFFFF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24947C85-497D-A1A4-6BBC-F29552289E3C}"/>
              </a:ext>
            </a:extLst>
          </p:cNvPr>
          <p:cNvSpPr>
            <a:spLocks noGrp="1"/>
          </p:cNvSpPr>
          <p:nvPr>
            <p:ph idx="1"/>
          </p:nvPr>
        </p:nvSpPr>
        <p:spPr>
          <a:xfrm>
            <a:off x="5759354" y="2798064"/>
            <a:ext cx="5461095" cy="2641683"/>
          </a:xfrm>
        </p:spPr>
        <p:txBody>
          <a:bodyPr vert="horz" lIns="91440" tIns="45720" rIns="91440" bIns="45720" rtlCol="0" anchor="t">
            <a:normAutofit/>
          </a:bodyPr>
          <a:lstStyle/>
          <a:p>
            <a:pPr marL="0" indent="0">
              <a:buNone/>
            </a:pPr>
            <a:endParaRPr lang="en-US" sz="2000" dirty="0">
              <a:solidFill>
                <a:srgbClr val="FFFFFF"/>
              </a:solidFill>
            </a:endParaRPr>
          </a:p>
        </p:txBody>
      </p:sp>
    </p:spTree>
    <p:extLst>
      <p:ext uri="{BB962C8B-B14F-4D97-AF65-F5344CB8AC3E}">
        <p14:creationId xmlns:p14="http://schemas.microsoft.com/office/powerpoint/2010/main" val="256478595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2589609" y="357929"/>
            <a:ext cx="7012781" cy="207899"/>
          </a:xfrm>
          <a:ln w="6350">
            <a:solidFill>
              <a:schemeClr val="accent5">
                <a:lumMod val="60000"/>
                <a:lumOff val="40000"/>
              </a:schemeClr>
            </a:solidFill>
          </a:ln>
        </p:spPr>
        <p:txBody>
          <a:bodyPr>
            <a:noAutofit/>
          </a:bodyPr>
          <a:lstStyle/>
          <a:p>
            <a:pPr algn="ctr"/>
            <a:r>
              <a:rPr lang="en-US" sz="1100" b="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p:sp>
        <p:nvSpPr>
          <p:cNvPr id="4" name="TextBox 3">
            <a:extLst>
              <a:ext uri="{FF2B5EF4-FFF2-40B4-BE49-F238E27FC236}">
                <a16:creationId xmlns:a16="http://schemas.microsoft.com/office/drawing/2014/main" id="{66FA94DA-B1D5-F9D7-A3D6-CD79D713F9E1}"/>
              </a:ext>
            </a:extLst>
          </p:cNvPr>
          <p:cNvSpPr txBox="1"/>
          <p:nvPr/>
        </p:nvSpPr>
        <p:spPr>
          <a:xfrm>
            <a:off x="952500" y="1030100"/>
            <a:ext cx="10848975" cy="369332"/>
          </a:xfrm>
          <a:prstGeom prst="rect">
            <a:avLst/>
          </a:prstGeom>
          <a:noFill/>
          <a:ln>
            <a:solidFill>
              <a:schemeClr val="accent5">
                <a:lumMod val="60000"/>
                <a:lumOff val="40000"/>
              </a:schemeClr>
            </a:solidFill>
          </a:ln>
        </p:spPr>
        <p:txBody>
          <a:bodyPr wrap="square" rtlCol="0">
            <a:spAutoFit/>
          </a:bodyPr>
          <a:lstStyle/>
          <a:p>
            <a:r>
              <a:rPr lang="en-US">
                <a:solidFill>
                  <a:schemeClr val="bg1"/>
                </a:solidFill>
              </a:rPr>
              <a:t>Optimization Problem Formulation</a:t>
            </a:r>
          </a:p>
        </p:txBody>
      </p:sp>
      <p:pic>
        <p:nvPicPr>
          <p:cNvPr id="7" name="Picture 6">
            <a:extLst>
              <a:ext uri="{FF2B5EF4-FFF2-40B4-BE49-F238E27FC236}">
                <a16:creationId xmlns:a16="http://schemas.microsoft.com/office/drawing/2014/main" id="{1036E9A6-CA8D-6C2A-226E-22E5B89FA39C}"/>
              </a:ext>
            </a:extLst>
          </p:cNvPr>
          <p:cNvPicPr>
            <a:picLocks noChangeAspect="1"/>
          </p:cNvPicPr>
          <p:nvPr/>
        </p:nvPicPr>
        <p:blipFill>
          <a:blip r:embed="rId2"/>
          <a:stretch>
            <a:fillRect/>
          </a:stretch>
        </p:blipFill>
        <p:spPr>
          <a:xfrm>
            <a:off x="1284870" y="1525185"/>
            <a:ext cx="4114800" cy="893227"/>
          </a:xfrm>
          <a:prstGeom prst="rect">
            <a:avLst/>
          </a:prstGeom>
          <a:ln>
            <a:solidFill>
              <a:srgbClr val="FFFF00"/>
            </a:solidFill>
          </a:ln>
        </p:spPr>
      </p:pic>
      <p:pic>
        <p:nvPicPr>
          <p:cNvPr id="6" name="Picture 5">
            <a:extLst>
              <a:ext uri="{FF2B5EF4-FFF2-40B4-BE49-F238E27FC236}">
                <a16:creationId xmlns:a16="http://schemas.microsoft.com/office/drawing/2014/main" id="{11FF624E-02DC-2632-3766-BEA734F66F1A}"/>
              </a:ext>
            </a:extLst>
          </p:cNvPr>
          <p:cNvPicPr>
            <a:picLocks noChangeAspect="1"/>
          </p:cNvPicPr>
          <p:nvPr/>
        </p:nvPicPr>
        <p:blipFill>
          <a:blip r:embed="rId3"/>
          <a:stretch>
            <a:fillRect/>
          </a:stretch>
        </p:blipFill>
        <p:spPr>
          <a:xfrm>
            <a:off x="1284870" y="2648088"/>
            <a:ext cx="3782430" cy="3985990"/>
          </a:xfrm>
          <a:prstGeom prst="rect">
            <a:avLst/>
          </a:prstGeom>
          <a:ln>
            <a:solidFill>
              <a:srgbClr val="FFFF00"/>
            </a:solidFill>
          </a:ln>
        </p:spPr>
      </p:pic>
      <p:grpSp>
        <p:nvGrpSpPr>
          <p:cNvPr id="12" name="Group 11">
            <a:extLst>
              <a:ext uri="{FF2B5EF4-FFF2-40B4-BE49-F238E27FC236}">
                <a16:creationId xmlns:a16="http://schemas.microsoft.com/office/drawing/2014/main" id="{B4AB40D6-6F63-A633-01A7-A85C59703FAB}"/>
              </a:ext>
            </a:extLst>
          </p:cNvPr>
          <p:cNvGrpSpPr/>
          <p:nvPr/>
        </p:nvGrpSpPr>
        <p:grpSpPr>
          <a:xfrm>
            <a:off x="8048625" y="1664056"/>
            <a:ext cx="3591384" cy="1764944"/>
            <a:chOff x="6858000" y="3045374"/>
            <a:chExt cx="3591384" cy="1764944"/>
          </a:xfrm>
        </p:grpSpPr>
        <p:pic>
          <p:nvPicPr>
            <p:cNvPr id="9" name="Picture 8">
              <a:extLst>
                <a:ext uri="{FF2B5EF4-FFF2-40B4-BE49-F238E27FC236}">
                  <a16:creationId xmlns:a16="http://schemas.microsoft.com/office/drawing/2014/main" id="{4C13106A-AC0F-FA98-1604-1F18722D26EB}"/>
                </a:ext>
              </a:extLst>
            </p:cNvPr>
            <p:cNvPicPr>
              <a:picLocks noChangeAspect="1"/>
            </p:cNvPicPr>
            <p:nvPr/>
          </p:nvPicPr>
          <p:blipFill>
            <a:blip r:embed="rId4"/>
            <a:stretch>
              <a:fillRect/>
            </a:stretch>
          </p:blipFill>
          <p:spPr>
            <a:xfrm>
              <a:off x="6858000" y="3045374"/>
              <a:ext cx="3591384" cy="880110"/>
            </a:xfrm>
            <a:prstGeom prst="rect">
              <a:avLst/>
            </a:prstGeom>
            <a:ln>
              <a:solidFill>
                <a:srgbClr val="FFFF00"/>
              </a:solidFill>
            </a:ln>
          </p:spPr>
        </p:pic>
        <p:pic>
          <p:nvPicPr>
            <p:cNvPr id="11" name="Picture 10">
              <a:extLst>
                <a:ext uri="{FF2B5EF4-FFF2-40B4-BE49-F238E27FC236}">
                  <a16:creationId xmlns:a16="http://schemas.microsoft.com/office/drawing/2014/main" id="{B7E2BB84-1FA3-A701-0D01-167A01031F3A}"/>
                </a:ext>
              </a:extLst>
            </p:cNvPr>
            <p:cNvPicPr>
              <a:picLocks noChangeAspect="1"/>
            </p:cNvPicPr>
            <p:nvPr/>
          </p:nvPicPr>
          <p:blipFill>
            <a:blip r:embed="rId5"/>
            <a:stretch>
              <a:fillRect/>
            </a:stretch>
          </p:blipFill>
          <p:spPr>
            <a:xfrm>
              <a:off x="6858000" y="3925484"/>
              <a:ext cx="3591384" cy="884834"/>
            </a:xfrm>
            <a:prstGeom prst="rect">
              <a:avLst/>
            </a:prstGeom>
            <a:ln>
              <a:solidFill>
                <a:srgbClr val="FFFF00"/>
              </a:solidFill>
            </a:ln>
          </p:spPr>
        </p:pic>
      </p:grpSp>
      <p:cxnSp>
        <p:nvCxnSpPr>
          <p:cNvPr id="5" name="Straight Arrow Connector 4">
            <a:extLst>
              <a:ext uri="{FF2B5EF4-FFF2-40B4-BE49-F238E27FC236}">
                <a16:creationId xmlns:a16="http://schemas.microsoft.com/office/drawing/2014/main" id="{79F0CAD6-B19F-7374-4D83-07B2195D53FF}"/>
              </a:ext>
            </a:extLst>
          </p:cNvPr>
          <p:cNvCxnSpPr/>
          <p:nvPr/>
        </p:nvCxnSpPr>
        <p:spPr>
          <a:xfrm flipH="1">
            <a:off x="1876425" y="2266950"/>
            <a:ext cx="713184" cy="381138"/>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8DD44AAD-F559-5A5C-4EBE-3A6A65D8BC3C}"/>
              </a:ext>
            </a:extLst>
          </p:cNvPr>
          <p:cNvCxnSpPr/>
          <p:nvPr/>
        </p:nvCxnSpPr>
        <p:spPr>
          <a:xfrm>
            <a:off x="3905250" y="2342681"/>
            <a:ext cx="4143375" cy="201484"/>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072F859-0B1C-A39C-1C2E-095A5562AFCB}"/>
              </a:ext>
            </a:extLst>
          </p:cNvPr>
          <p:cNvSpPr txBox="1"/>
          <p:nvPr/>
        </p:nvSpPr>
        <p:spPr>
          <a:xfrm>
            <a:off x="5924550" y="4152900"/>
            <a:ext cx="5391150" cy="369332"/>
          </a:xfrm>
          <a:prstGeom prst="rect">
            <a:avLst/>
          </a:prstGeom>
          <a:noFill/>
          <a:ln>
            <a:solidFill>
              <a:srgbClr val="92D050"/>
            </a:solidFill>
          </a:ln>
        </p:spPr>
        <p:txBody>
          <a:bodyPr wrap="square" rtlCol="0">
            <a:spAutoFit/>
          </a:bodyPr>
          <a:lstStyle/>
          <a:p>
            <a:r>
              <a:rPr lang="en-US">
                <a:solidFill>
                  <a:schemeClr val="bg1"/>
                </a:solidFill>
              </a:rPr>
              <a:t>Reference [20b] equations.</a:t>
            </a:r>
          </a:p>
        </p:txBody>
      </p:sp>
    </p:spTree>
    <p:extLst>
      <p:ext uri="{BB962C8B-B14F-4D97-AF65-F5344CB8AC3E}">
        <p14:creationId xmlns:p14="http://schemas.microsoft.com/office/powerpoint/2010/main" val="307042771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2589609" y="357929"/>
            <a:ext cx="7012781" cy="207899"/>
          </a:xfrm>
          <a:ln w="6350">
            <a:solidFill>
              <a:schemeClr val="accent5">
                <a:lumMod val="60000"/>
                <a:lumOff val="40000"/>
              </a:schemeClr>
            </a:solidFill>
          </a:ln>
        </p:spPr>
        <p:txBody>
          <a:bodyPr>
            <a:noAutofit/>
          </a:bodyPr>
          <a:lstStyle/>
          <a:p>
            <a:pPr algn="ctr"/>
            <a:r>
              <a:rPr lang="en-US" sz="1100" b="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p:sp>
        <p:nvSpPr>
          <p:cNvPr id="4" name="TextBox 3">
            <a:extLst>
              <a:ext uri="{FF2B5EF4-FFF2-40B4-BE49-F238E27FC236}">
                <a16:creationId xmlns:a16="http://schemas.microsoft.com/office/drawing/2014/main" id="{66FA94DA-B1D5-F9D7-A3D6-CD79D713F9E1}"/>
              </a:ext>
            </a:extLst>
          </p:cNvPr>
          <p:cNvSpPr txBox="1"/>
          <p:nvPr/>
        </p:nvSpPr>
        <p:spPr>
          <a:xfrm>
            <a:off x="952500" y="1030100"/>
            <a:ext cx="10848975" cy="369332"/>
          </a:xfrm>
          <a:prstGeom prst="rect">
            <a:avLst/>
          </a:prstGeom>
          <a:noFill/>
          <a:ln>
            <a:solidFill>
              <a:schemeClr val="accent5">
                <a:lumMod val="60000"/>
                <a:lumOff val="40000"/>
              </a:schemeClr>
            </a:solidFill>
          </a:ln>
        </p:spPr>
        <p:txBody>
          <a:bodyPr wrap="square" rtlCol="0">
            <a:spAutoFit/>
          </a:bodyPr>
          <a:lstStyle/>
          <a:p>
            <a:r>
              <a:rPr lang="en-US">
                <a:solidFill>
                  <a:schemeClr val="bg1"/>
                </a:solidFill>
              </a:rPr>
              <a:t>Optimization Problem Formulation: Sugar ACOPF</a:t>
            </a:r>
          </a:p>
        </p:txBody>
      </p:sp>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F072F859-0B1C-A39C-1C2E-095A5562AFCB}"/>
                  </a:ext>
                </a:extLst>
              </p:cNvPr>
              <p:cNvSpPr txBox="1"/>
              <p:nvPr/>
            </p:nvSpPr>
            <p:spPr>
              <a:xfrm>
                <a:off x="6667500" y="1679038"/>
                <a:ext cx="5391150" cy="2585323"/>
              </a:xfrm>
              <a:prstGeom prst="rect">
                <a:avLst/>
              </a:prstGeom>
              <a:noFill/>
              <a:ln>
                <a:solidFill>
                  <a:srgbClr val="92D050"/>
                </a:solidFill>
              </a:ln>
            </p:spPr>
            <p:txBody>
              <a:bodyPr wrap="square" rtlCol="0">
                <a:spAutoFit/>
              </a:bodyPr>
              <a:lstStyle/>
              <a:p>
                <a:r>
                  <a:rPr lang="en-US">
                    <a:solidFill>
                      <a:schemeClr val="bg1"/>
                    </a:solidFill>
                  </a:rPr>
                  <a:t>SUGAR defines a set of the modified KKT conditions of </a:t>
                </a:r>
                <a14:m>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𝐿</m:t>
                        </m:r>
                      </m:e>
                      <m:sub>
                        <m:r>
                          <a:rPr lang="en-US" b="0" i="1" smtClean="0">
                            <a:solidFill>
                              <a:schemeClr val="bg1"/>
                            </a:solidFill>
                            <a:latin typeface="Cambria Math" panose="02040503050406030204" pitchFamily="18" charset="0"/>
                          </a:rPr>
                          <m:t>𝐴𝐶𝑂𝑃𝐹</m:t>
                        </m:r>
                      </m:sub>
                    </m:sSub>
                  </m:oMath>
                </a14:m>
                <a:r>
                  <a:rPr lang="en-US">
                    <a:solidFill>
                      <a:schemeClr val="bg1"/>
                    </a:solidFill>
                  </a:rPr>
                  <a:t> representing the first order optimality conditions to ensure a local minimum is reached.</a:t>
                </a:r>
              </a:p>
              <a:p>
                <a:endParaRPr lang="en-US">
                  <a:solidFill>
                    <a:schemeClr val="bg1"/>
                  </a:solidFill>
                </a:endParaRPr>
              </a:p>
              <a:p>
                <a:r>
                  <a:rPr lang="en-US">
                    <a:solidFill>
                      <a:schemeClr val="bg1"/>
                    </a:solidFill>
                  </a:rPr>
                  <a:t>The non-linear KKT equations are solved for using Newton-Raphson.</a:t>
                </a:r>
              </a:p>
              <a:p>
                <a:endParaRPr lang="en-US">
                  <a:solidFill>
                    <a:schemeClr val="bg1"/>
                  </a:solidFill>
                </a:endParaRPr>
              </a:p>
              <a:p>
                <a:r>
                  <a:rPr lang="en-US">
                    <a:solidFill>
                      <a:schemeClr val="bg1"/>
                    </a:solidFill>
                  </a:rPr>
                  <a:t>Each iteration, the Newton-Raphson constructs a Hessian of the </a:t>
                </a:r>
                <a14:m>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𝐿</m:t>
                        </m:r>
                      </m:e>
                      <m:sub>
                        <m:r>
                          <a:rPr lang="en-US" b="0" i="1" smtClean="0">
                            <a:solidFill>
                              <a:schemeClr val="bg1"/>
                            </a:solidFill>
                            <a:latin typeface="Cambria Math" panose="02040503050406030204" pitchFamily="18" charset="0"/>
                          </a:rPr>
                          <m:t>𝐴𝐶𝑂𝑃𝐹</m:t>
                        </m:r>
                      </m:sub>
                    </m:sSub>
                  </m:oMath>
                </a14:m>
                <a:r>
                  <a:rPr lang="en-US">
                    <a:solidFill>
                      <a:schemeClr val="bg1"/>
                    </a:solidFill>
                  </a:rPr>
                  <a:t>.</a:t>
                </a:r>
              </a:p>
            </p:txBody>
          </p:sp>
        </mc:Choice>
        <mc:Fallback>
          <p:sp>
            <p:nvSpPr>
              <p:cNvPr id="13" name="TextBox 12">
                <a:extLst>
                  <a:ext uri="{FF2B5EF4-FFF2-40B4-BE49-F238E27FC236}">
                    <a16:creationId xmlns:a16="http://schemas.microsoft.com/office/drawing/2014/main" id="{F072F859-0B1C-A39C-1C2E-095A5562AFCB}"/>
                  </a:ext>
                </a:extLst>
              </p:cNvPr>
              <p:cNvSpPr txBox="1">
                <a:spLocks noRot="1" noChangeAspect="1" noMove="1" noResize="1" noEditPoints="1" noAdjustHandles="1" noChangeArrowheads="1" noChangeShapeType="1" noTextEdit="1"/>
              </p:cNvSpPr>
              <p:nvPr/>
            </p:nvSpPr>
            <p:spPr>
              <a:xfrm>
                <a:off x="6667500" y="1679038"/>
                <a:ext cx="5391150" cy="2585323"/>
              </a:xfrm>
              <a:prstGeom prst="rect">
                <a:avLst/>
              </a:prstGeom>
              <a:blipFill>
                <a:blip r:embed="rId2"/>
                <a:stretch>
                  <a:fillRect l="-903" t="-937" r="-677" b="-2342"/>
                </a:stretch>
              </a:blipFill>
              <a:ln>
                <a:solidFill>
                  <a:srgbClr val="92D050"/>
                </a:solidFill>
              </a:ln>
            </p:spPr>
            <p:txBody>
              <a:bodyPr/>
              <a:lstStyle/>
              <a:p>
                <a:r>
                  <a:rPr lang="en-IN">
                    <a:noFill/>
                  </a:rPr>
                  <a:t> </a:t>
                </a:r>
              </a:p>
            </p:txBody>
          </p:sp>
        </mc:Fallback>
      </mc:AlternateContent>
      <p:pic>
        <p:nvPicPr>
          <p:cNvPr id="8" name="Picture 7">
            <a:extLst>
              <a:ext uri="{FF2B5EF4-FFF2-40B4-BE49-F238E27FC236}">
                <a16:creationId xmlns:a16="http://schemas.microsoft.com/office/drawing/2014/main" id="{B5439B0E-F261-858C-AD4F-97062630B3EA}"/>
              </a:ext>
            </a:extLst>
          </p:cNvPr>
          <p:cNvPicPr>
            <a:picLocks noChangeAspect="1"/>
          </p:cNvPicPr>
          <p:nvPr/>
        </p:nvPicPr>
        <p:blipFill>
          <a:blip r:embed="rId3"/>
          <a:stretch>
            <a:fillRect/>
          </a:stretch>
        </p:blipFill>
        <p:spPr>
          <a:xfrm>
            <a:off x="761435" y="1666875"/>
            <a:ext cx="5703141" cy="3086406"/>
          </a:xfrm>
          <a:prstGeom prst="rect">
            <a:avLst/>
          </a:prstGeom>
          <a:ln>
            <a:solidFill>
              <a:srgbClr val="92D050"/>
            </a:solidFill>
          </a:ln>
        </p:spPr>
      </p:pic>
      <p:grpSp>
        <p:nvGrpSpPr>
          <p:cNvPr id="20" name="Group 19">
            <a:extLst>
              <a:ext uri="{FF2B5EF4-FFF2-40B4-BE49-F238E27FC236}">
                <a16:creationId xmlns:a16="http://schemas.microsoft.com/office/drawing/2014/main" id="{314A5FAE-F7CA-9678-D67D-1EB5B0F3840D}"/>
              </a:ext>
            </a:extLst>
          </p:cNvPr>
          <p:cNvGrpSpPr/>
          <p:nvPr/>
        </p:nvGrpSpPr>
        <p:grpSpPr>
          <a:xfrm>
            <a:off x="402573" y="5376921"/>
            <a:ext cx="8479992" cy="828797"/>
            <a:chOff x="402573" y="5376921"/>
            <a:chExt cx="8479992" cy="828797"/>
          </a:xfrm>
        </p:grpSpPr>
        <p:pic>
          <p:nvPicPr>
            <p:cNvPr id="15" name="Picture 14">
              <a:extLst>
                <a:ext uri="{FF2B5EF4-FFF2-40B4-BE49-F238E27FC236}">
                  <a16:creationId xmlns:a16="http://schemas.microsoft.com/office/drawing/2014/main" id="{02DC926A-3E91-7D60-B279-C989BD32FF66}"/>
                </a:ext>
              </a:extLst>
            </p:cNvPr>
            <p:cNvPicPr>
              <a:picLocks noChangeAspect="1"/>
            </p:cNvPicPr>
            <p:nvPr/>
          </p:nvPicPr>
          <p:blipFill>
            <a:blip r:embed="rId4"/>
            <a:stretch>
              <a:fillRect/>
            </a:stretch>
          </p:blipFill>
          <p:spPr>
            <a:xfrm>
              <a:off x="402573" y="5376921"/>
              <a:ext cx="2675572" cy="828797"/>
            </a:xfrm>
            <a:prstGeom prst="rect">
              <a:avLst/>
            </a:prstGeom>
            <a:ln>
              <a:solidFill>
                <a:srgbClr val="92D050"/>
              </a:solidFill>
            </a:ln>
          </p:spPr>
        </p:pic>
        <p:pic>
          <p:nvPicPr>
            <p:cNvPr id="17" name="Picture 16">
              <a:extLst>
                <a:ext uri="{FF2B5EF4-FFF2-40B4-BE49-F238E27FC236}">
                  <a16:creationId xmlns:a16="http://schemas.microsoft.com/office/drawing/2014/main" id="{AFFBD95D-3319-E142-62A9-436B971625E8}"/>
                </a:ext>
              </a:extLst>
            </p:cNvPr>
            <p:cNvPicPr>
              <a:picLocks noChangeAspect="1"/>
            </p:cNvPicPr>
            <p:nvPr/>
          </p:nvPicPr>
          <p:blipFill>
            <a:blip r:embed="rId5"/>
            <a:stretch>
              <a:fillRect/>
            </a:stretch>
          </p:blipFill>
          <p:spPr>
            <a:xfrm>
              <a:off x="3078145" y="5376921"/>
              <a:ext cx="3148387" cy="828797"/>
            </a:xfrm>
            <a:prstGeom prst="rect">
              <a:avLst/>
            </a:prstGeom>
            <a:ln>
              <a:solidFill>
                <a:srgbClr val="92D050"/>
              </a:solidFill>
            </a:ln>
          </p:spPr>
        </p:pic>
        <p:pic>
          <p:nvPicPr>
            <p:cNvPr id="19" name="Picture 18">
              <a:extLst>
                <a:ext uri="{FF2B5EF4-FFF2-40B4-BE49-F238E27FC236}">
                  <a16:creationId xmlns:a16="http://schemas.microsoft.com/office/drawing/2014/main" id="{58B91A39-DF51-4200-C237-2BFBA4F0A47B}"/>
                </a:ext>
              </a:extLst>
            </p:cNvPr>
            <p:cNvPicPr>
              <a:picLocks noChangeAspect="1"/>
            </p:cNvPicPr>
            <p:nvPr/>
          </p:nvPicPr>
          <p:blipFill>
            <a:blip r:embed="rId6"/>
            <a:stretch>
              <a:fillRect/>
            </a:stretch>
          </p:blipFill>
          <p:spPr>
            <a:xfrm>
              <a:off x="6226532" y="5376921"/>
              <a:ext cx="2656033" cy="828797"/>
            </a:xfrm>
            <a:prstGeom prst="rect">
              <a:avLst/>
            </a:prstGeom>
            <a:ln>
              <a:solidFill>
                <a:srgbClr val="92D050"/>
              </a:solidFill>
            </a:ln>
          </p:spPr>
        </p:pic>
      </p:grpSp>
    </p:spTree>
    <p:extLst>
      <p:ext uri="{BB962C8B-B14F-4D97-AF65-F5344CB8AC3E}">
        <p14:creationId xmlns:p14="http://schemas.microsoft.com/office/powerpoint/2010/main" val="358174348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2589609" y="357929"/>
            <a:ext cx="7012781" cy="207899"/>
          </a:xfrm>
          <a:ln w="6350">
            <a:solidFill>
              <a:schemeClr val="accent5">
                <a:lumMod val="60000"/>
                <a:lumOff val="40000"/>
              </a:schemeClr>
            </a:solidFill>
          </a:ln>
        </p:spPr>
        <p:txBody>
          <a:bodyPr>
            <a:noAutofit/>
          </a:bodyPr>
          <a:lstStyle/>
          <a:p>
            <a:pPr algn="ctr"/>
            <a:r>
              <a:rPr lang="en-US" sz="1100" b="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p:sp>
        <p:nvSpPr>
          <p:cNvPr id="4" name="TextBox 3">
            <a:extLst>
              <a:ext uri="{FF2B5EF4-FFF2-40B4-BE49-F238E27FC236}">
                <a16:creationId xmlns:a16="http://schemas.microsoft.com/office/drawing/2014/main" id="{66FA94DA-B1D5-F9D7-A3D6-CD79D713F9E1}"/>
              </a:ext>
            </a:extLst>
          </p:cNvPr>
          <p:cNvSpPr txBox="1"/>
          <p:nvPr/>
        </p:nvSpPr>
        <p:spPr>
          <a:xfrm>
            <a:off x="952500" y="1030100"/>
            <a:ext cx="10848975" cy="369332"/>
          </a:xfrm>
          <a:prstGeom prst="rect">
            <a:avLst/>
          </a:prstGeom>
          <a:noFill/>
          <a:ln>
            <a:solidFill>
              <a:schemeClr val="accent5">
                <a:lumMod val="60000"/>
                <a:lumOff val="40000"/>
              </a:schemeClr>
            </a:solidFill>
          </a:ln>
        </p:spPr>
        <p:txBody>
          <a:bodyPr wrap="square" rtlCol="0">
            <a:spAutoFit/>
          </a:bodyPr>
          <a:lstStyle/>
          <a:p>
            <a:r>
              <a:rPr lang="en-US">
                <a:solidFill>
                  <a:schemeClr val="bg1"/>
                </a:solidFill>
              </a:rPr>
              <a:t>Optimization Problem Formulation: SUGAR ACOPF – Diode Limiting</a:t>
            </a:r>
          </a:p>
        </p:txBody>
      </p:sp>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F072F859-0B1C-A39C-1C2E-095A5562AFCB}"/>
                  </a:ext>
                </a:extLst>
              </p:cNvPr>
              <p:cNvSpPr txBox="1"/>
              <p:nvPr/>
            </p:nvSpPr>
            <p:spPr>
              <a:xfrm>
                <a:off x="650223" y="2739816"/>
                <a:ext cx="5391150" cy="3970318"/>
              </a:xfrm>
              <a:prstGeom prst="rect">
                <a:avLst/>
              </a:prstGeom>
              <a:noFill/>
              <a:ln>
                <a:solidFill>
                  <a:srgbClr val="92D050"/>
                </a:solidFill>
              </a:ln>
            </p:spPr>
            <p:txBody>
              <a:bodyPr wrap="square" rtlCol="0">
                <a:spAutoFit/>
              </a:bodyPr>
              <a:lstStyle/>
              <a:p>
                <a:r>
                  <a:rPr lang="en-US">
                    <a:solidFill>
                      <a:schemeClr val="bg1"/>
                    </a:solidFill>
                  </a:rPr>
                  <a:t>Inequality constraints are solved using an interior point method that gradually constrains the function shown in (9).</a:t>
                </a:r>
              </a:p>
              <a:p>
                <a:endParaRPr lang="en-US">
                  <a:solidFill>
                    <a:schemeClr val="bg1"/>
                  </a:solidFill>
                </a:endParaRPr>
              </a:p>
              <a:p>
                <a:r>
                  <a:rPr lang="en-US">
                    <a:solidFill>
                      <a:schemeClr val="bg1"/>
                    </a:solidFill>
                  </a:rPr>
                  <a:t>Each iteration of the interior point method requires robust limiting to ensure variables do not exceed their operating limits. </a:t>
                </a:r>
              </a:p>
              <a:p>
                <a:endParaRPr lang="en-US">
                  <a:solidFill>
                    <a:schemeClr val="bg1"/>
                  </a:solidFill>
                </a:endParaRPr>
              </a:p>
              <a:p>
                <a:r>
                  <a:rPr lang="en-US">
                    <a:solidFill>
                      <a:schemeClr val="bg1"/>
                    </a:solidFill>
                  </a:rPr>
                  <a:t>‘Diode limiting methods’ from </a:t>
                </a:r>
                <a:r>
                  <a:rPr lang="en-US">
                    <a:solidFill>
                      <a:schemeClr val="bg1"/>
                    </a:solidFill>
                    <a:hlinkClick r:id="rId2" action="ppaction://hlinksldjump"/>
                  </a:rPr>
                  <a:t>[23b]</a:t>
                </a:r>
                <a:r>
                  <a:rPr lang="en-US">
                    <a:solidFill>
                      <a:schemeClr val="bg1"/>
                    </a:solidFill>
                  </a:rPr>
                  <a:t> ensure each primal variable and associated slack variable is individually limited, with a factor of </a:t>
                </a:r>
                <a14:m>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𝜏</m:t>
                        </m:r>
                      </m:e>
                      <m:sub>
                        <m:r>
                          <a:rPr lang="en-US" b="0" i="1" smtClean="0">
                            <a:solidFill>
                              <a:schemeClr val="bg1"/>
                            </a:solidFill>
                            <a:latin typeface="Cambria Math" panose="02040503050406030204" pitchFamily="18" charset="0"/>
                          </a:rPr>
                          <m:t>𝑋</m:t>
                        </m:r>
                      </m:sub>
                    </m:sSub>
                  </m:oMath>
                </a14:m>
                <a:r>
                  <a:rPr lang="en-US">
                    <a:solidFill>
                      <a:schemeClr val="bg1"/>
                    </a:solidFill>
                  </a:rPr>
                  <a:t> and </a:t>
                </a:r>
                <a14:m>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𝜏</m:t>
                        </m:r>
                      </m:e>
                      <m:sub>
                        <m:r>
                          <a:rPr lang="en-US" b="0" i="1" smtClean="0">
                            <a:solidFill>
                              <a:schemeClr val="bg1"/>
                            </a:solidFill>
                            <a:latin typeface="Cambria Math" panose="02040503050406030204" pitchFamily="18" charset="0"/>
                          </a:rPr>
                          <m:t>𝑢</m:t>
                        </m:r>
                      </m:sub>
                    </m:sSub>
                  </m:oMath>
                </a14:m>
                <a:r>
                  <a:rPr lang="en-US">
                    <a:solidFill>
                      <a:schemeClr val="bg1"/>
                    </a:solidFill>
                  </a:rPr>
                  <a:t> respectively (12-13).</a:t>
                </a:r>
              </a:p>
              <a:p>
                <a:endParaRPr lang="en-US">
                  <a:solidFill>
                    <a:schemeClr val="bg1"/>
                  </a:solidFill>
                </a:endParaRPr>
              </a:p>
              <a:p>
                <a:r>
                  <a:rPr lang="en-US">
                    <a:solidFill>
                      <a:schemeClr val="bg1"/>
                    </a:solidFill>
                  </a:rPr>
                  <a:t>(14-15) represent damping constants to ensure there’s no inter-iteration oscillation of primal/slack variables.</a:t>
                </a:r>
              </a:p>
            </p:txBody>
          </p:sp>
        </mc:Choice>
        <mc:Fallback>
          <p:sp>
            <p:nvSpPr>
              <p:cNvPr id="13" name="TextBox 12">
                <a:extLst>
                  <a:ext uri="{FF2B5EF4-FFF2-40B4-BE49-F238E27FC236}">
                    <a16:creationId xmlns:a16="http://schemas.microsoft.com/office/drawing/2014/main" id="{F072F859-0B1C-A39C-1C2E-095A5562AFCB}"/>
                  </a:ext>
                </a:extLst>
              </p:cNvPr>
              <p:cNvSpPr txBox="1">
                <a:spLocks noRot="1" noChangeAspect="1" noMove="1" noResize="1" noEditPoints="1" noAdjustHandles="1" noChangeArrowheads="1" noChangeShapeType="1" noTextEdit="1"/>
              </p:cNvSpPr>
              <p:nvPr/>
            </p:nvSpPr>
            <p:spPr>
              <a:xfrm>
                <a:off x="650223" y="2739816"/>
                <a:ext cx="5391150" cy="3970318"/>
              </a:xfrm>
              <a:prstGeom prst="rect">
                <a:avLst/>
              </a:prstGeom>
              <a:blipFill>
                <a:blip r:embed="rId3"/>
                <a:stretch>
                  <a:fillRect l="-903" t="-612" r="-1016" b="-1223"/>
                </a:stretch>
              </a:blipFill>
              <a:ln>
                <a:solidFill>
                  <a:srgbClr val="92D050"/>
                </a:solidFill>
              </a:ln>
            </p:spPr>
            <p:txBody>
              <a:bodyPr/>
              <a:lstStyle/>
              <a:p>
                <a:r>
                  <a:rPr lang="en-IN">
                    <a:noFill/>
                  </a:rPr>
                  <a:t> </a:t>
                </a:r>
              </a:p>
            </p:txBody>
          </p:sp>
        </mc:Fallback>
      </mc:AlternateContent>
      <p:grpSp>
        <p:nvGrpSpPr>
          <p:cNvPr id="20" name="Group 19">
            <a:extLst>
              <a:ext uri="{FF2B5EF4-FFF2-40B4-BE49-F238E27FC236}">
                <a16:creationId xmlns:a16="http://schemas.microsoft.com/office/drawing/2014/main" id="{314A5FAE-F7CA-9678-D67D-1EB5B0F3840D}"/>
              </a:ext>
            </a:extLst>
          </p:cNvPr>
          <p:cNvGrpSpPr/>
          <p:nvPr/>
        </p:nvGrpSpPr>
        <p:grpSpPr>
          <a:xfrm>
            <a:off x="650223" y="1679038"/>
            <a:ext cx="8479992" cy="828797"/>
            <a:chOff x="402573" y="5376921"/>
            <a:chExt cx="8479992" cy="828797"/>
          </a:xfrm>
        </p:grpSpPr>
        <p:pic>
          <p:nvPicPr>
            <p:cNvPr id="15" name="Picture 14">
              <a:extLst>
                <a:ext uri="{FF2B5EF4-FFF2-40B4-BE49-F238E27FC236}">
                  <a16:creationId xmlns:a16="http://schemas.microsoft.com/office/drawing/2014/main" id="{02DC926A-3E91-7D60-B279-C989BD32FF66}"/>
                </a:ext>
              </a:extLst>
            </p:cNvPr>
            <p:cNvPicPr>
              <a:picLocks noChangeAspect="1"/>
            </p:cNvPicPr>
            <p:nvPr/>
          </p:nvPicPr>
          <p:blipFill>
            <a:blip r:embed="rId4"/>
            <a:stretch>
              <a:fillRect/>
            </a:stretch>
          </p:blipFill>
          <p:spPr>
            <a:xfrm>
              <a:off x="402573" y="5376921"/>
              <a:ext cx="2675572" cy="828797"/>
            </a:xfrm>
            <a:prstGeom prst="rect">
              <a:avLst/>
            </a:prstGeom>
            <a:ln>
              <a:solidFill>
                <a:srgbClr val="92D050"/>
              </a:solidFill>
            </a:ln>
          </p:spPr>
        </p:pic>
        <p:pic>
          <p:nvPicPr>
            <p:cNvPr id="17" name="Picture 16">
              <a:extLst>
                <a:ext uri="{FF2B5EF4-FFF2-40B4-BE49-F238E27FC236}">
                  <a16:creationId xmlns:a16="http://schemas.microsoft.com/office/drawing/2014/main" id="{AFFBD95D-3319-E142-62A9-436B971625E8}"/>
                </a:ext>
              </a:extLst>
            </p:cNvPr>
            <p:cNvPicPr>
              <a:picLocks noChangeAspect="1"/>
            </p:cNvPicPr>
            <p:nvPr/>
          </p:nvPicPr>
          <p:blipFill>
            <a:blip r:embed="rId5"/>
            <a:stretch>
              <a:fillRect/>
            </a:stretch>
          </p:blipFill>
          <p:spPr>
            <a:xfrm>
              <a:off x="3078145" y="5376921"/>
              <a:ext cx="3148387" cy="828797"/>
            </a:xfrm>
            <a:prstGeom prst="rect">
              <a:avLst/>
            </a:prstGeom>
            <a:ln>
              <a:solidFill>
                <a:srgbClr val="92D050"/>
              </a:solidFill>
            </a:ln>
          </p:spPr>
        </p:pic>
        <p:pic>
          <p:nvPicPr>
            <p:cNvPr id="19" name="Picture 18">
              <a:extLst>
                <a:ext uri="{FF2B5EF4-FFF2-40B4-BE49-F238E27FC236}">
                  <a16:creationId xmlns:a16="http://schemas.microsoft.com/office/drawing/2014/main" id="{58B91A39-DF51-4200-C237-2BFBA4F0A47B}"/>
                </a:ext>
              </a:extLst>
            </p:cNvPr>
            <p:cNvPicPr>
              <a:picLocks noChangeAspect="1"/>
            </p:cNvPicPr>
            <p:nvPr/>
          </p:nvPicPr>
          <p:blipFill>
            <a:blip r:embed="rId6"/>
            <a:stretch>
              <a:fillRect/>
            </a:stretch>
          </p:blipFill>
          <p:spPr>
            <a:xfrm>
              <a:off x="6226532" y="5376921"/>
              <a:ext cx="2656033" cy="828797"/>
            </a:xfrm>
            <a:prstGeom prst="rect">
              <a:avLst/>
            </a:prstGeom>
            <a:ln>
              <a:solidFill>
                <a:srgbClr val="92D050"/>
              </a:solidFill>
            </a:ln>
          </p:spPr>
        </p:pic>
      </p:grpSp>
    </p:spTree>
    <p:extLst>
      <p:ext uri="{BB962C8B-B14F-4D97-AF65-F5344CB8AC3E}">
        <p14:creationId xmlns:p14="http://schemas.microsoft.com/office/powerpoint/2010/main" val="360872777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2589609" y="357929"/>
            <a:ext cx="7012781" cy="207899"/>
          </a:xfrm>
          <a:ln w="6350">
            <a:solidFill>
              <a:schemeClr val="accent5">
                <a:lumMod val="60000"/>
                <a:lumOff val="40000"/>
              </a:schemeClr>
            </a:solidFill>
          </a:ln>
        </p:spPr>
        <p:txBody>
          <a:bodyPr>
            <a:noAutofit/>
          </a:bodyPr>
          <a:lstStyle/>
          <a:p>
            <a:pPr algn="ctr"/>
            <a:r>
              <a:rPr lang="en-US" sz="1100" b="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p:sp>
        <p:nvSpPr>
          <p:cNvPr id="4" name="TextBox 3">
            <a:extLst>
              <a:ext uri="{FF2B5EF4-FFF2-40B4-BE49-F238E27FC236}">
                <a16:creationId xmlns:a16="http://schemas.microsoft.com/office/drawing/2014/main" id="{66FA94DA-B1D5-F9D7-A3D6-CD79D713F9E1}"/>
              </a:ext>
            </a:extLst>
          </p:cNvPr>
          <p:cNvSpPr txBox="1"/>
          <p:nvPr/>
        </p:nvSpPr>
        <p:spPr>
          <a:xfrm>
            <a:off x="952500" y="1030100"/>
            <a:ext cx="10848975" cy="369332"/>
          </a:xfrm>
          <a:prstGeom prst="rect">
            <a:avLst/>
          </a:prstGeom>
          <a:noFill/>
          <a:ln>
            <a:solidFill>
              <a:schemeClr val="accent5">
                <a:lumMod val="60000"/>
                <a:lumOff val="40000"/>
              </a:schemeClr>
            </a:solidFill>
          </a:ln>
        </p:spPr>
        <p:txBody>
          <a:bodyPr wrap="square" rtlCol="0">
            <a:spAutoFit/>
          </a:bodyPr>
          <a:lstStyle/>
          <a:p>
            <a:r>
              <a:rPr lang="en-US">
                <a:solidFill>
                  <a:schemeClr val="bg1"/>
                </a:solidFill>
              </a:rPr>
              <a:t>Optimization Problem Formulation: SUGAR ACOPF – Tx-stepping based Homotopy Method</a:t>
            </a:r>
          </a:p>
        </p:txBody>
      </p:sp>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F072F859-0B1C-A39C-1C2E-095A5562AFCB}"/>
                  </a:ext>
                </a:extLst>
              </p:cNvPr>
              <p:cNvSpPr txBox="1"/>
              <p:nvPr/>
            </p:nvSpPr>
            <p:spPr>
              <a:xfrm>
                <a:off x="591534" y="2576164"/>
                <a:ext cx="5391150" cy="3970318"/>
              </a:xfrm>
              <a:prstGeom prst="rect">
                <a:avLst/>
              </a:prstGeom>
              <a:noFill/>
              <a:ln>
                <a:solidFill>
                  <a:srgbClr val="92D050"/>
                </a:solidFill>
              </a:ln>
            </p:spPr>
            <p:txBody>
              <a:bodyPr wrap="square" rtlCol="0">
                <a:spAutoFit/>
              </a:bodyPr>
              <a:lstStyle/>
              <a:p>
                <a:r>
                  <a:rPr lang="en-US">
                    <a:solidFill>
                      <a:schemeClr val="bg1"/>
                    </a:solidFill>
                  </a:rPr>
                  <a:t>SUGAR accommodates arbitrary initial conditions by employing a homotopy method that relaxes the non-linear constraints to a trivial problem </a:t>
                </a:r>
                <a14:m>
                  <m:oMath xmlns:m="http://schemas.openxmlformats.org/officeDocument/2006/math">
                    <m:r>
                      <a:rPr lang="en-US" b="0" i="1" smtClean="0">
                        <a:solidFill>
                          <a:schemeClr val="bg1"/>
                        </a:solidFill>
                        <a:latin typeface="Cambria Math" panose="02040503050406030204" pitchFamily="18" charset="0"/>
                      </a:rPr>
                      <m:t>𝐺</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𝑥</m:t>
                        </m:r>
                      </m:e>
                    </m:d>
                  </m:oMath>
                </a14:m>
                <a:r>
                  <a:rPr lang="en-US">
                    <a:solidFill>
                      <a:schemeClr val="bg1"/>
                    </a:solidFill>
                  </a:rPr>
                  <a:t>, and then sequentially solves a series of sub-problems to the original problem </a:t>
                </a:r>
                <a14:m>
                  <m:oMath xmlns:m="http://schemas.openxmlformats.org/officeDocument/2006/math">
                    <m:r>
                      <a:rPr lang="en-US" b="0" i="1" smtClean="0">
                        <a:solidFill>
                          <a:schemeClr val="bg1"/>
                        </a:solidFill>
                        <a:latin typeface="Cambria Math" panose="02040503050406030204" pitchFamily="18" charset="0"/>
                      </a:rPr>
                      <m:t>𝐹</m:t>
                    </m:r>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𝑥</m:t>
                    </m:r>
                    <m:r>
                      <a:rPr lang="en-US" b="0" i="1" smtClean="0">
                        <a:solidFill>
                          <a:schemeClr val="bg1"/>
                        </a:solidFill>
                        <a:latin typeface="Cambria Math" panose="02040503050406030204" pitchFamily="18" charset="0"/>
                      </a:rPr>
                      <m:t>)</m:t>
                    </m:r>
                  </m:oMath>
                </a14:m>
                <a:r>
                  <a:rPr lang="en-US">
                    <a:solidFill>
                      <a:schemeClr val="bg1"/>
                    </a:solidFill>
                  </a:rPr>
                  <a:t>. </a:t>
                </a:r>
              </a:p>
              <a:p>
                <a:endParaRPr lang="en-US">
                  <a:solidFill>
                    <a:schemeClr val="bg1"/>
                  </a:solidFill>
                </a:endParaRPr>
              </a:p>
              <a:p>
                <a:r>
                  <a:rPr lang="en-US">
                    <a:solidFill>
                      <a:schemeClr val="bg1"/>
                    </a:solidFill>
                  </a:rPr>
                  <a:t>A scalar homotopy factor </a:t>
                </a:r>
                <a14:m>
                  <m:oMath xmlns:m="http://schemas.openxmlformats.org/officeDocument/2006/math">
                    <m:r>
                      <a:rPr lang="en-US" b="0" i="1" smtClean="0">
                        <a:solidFill>
                          <a:schemeClr val="bg1"/>
                        </a:solidFill>
                        <a:latin typeface="Cambria Math" panose="02040503050406030204" pitchFamily="18" charset="0"/>
                      </a:rPr>
                      <m:t>𝛾</m:t>
                    </m:r>
                    <m:r>
                      <a:rPr lang="en-US" b="0" i="1" smtClean="0">
                        <a:solidFill>
                          <a:schemeClr val="bg1"/>
                        </a:solidFill>
                        <a:latin typeface="Cambria Math" panose="02040503050406030204" pitchFamily="18" charset="0"/>
                      </a:rPr>
                      <m:t>∈[0, 1]</m:t>
                    </m:r>
                  </m:oMath>
                </a14:m>
                <a:r>
                  <a:rPr lang="en-US">
                    <a:solidFill>
                      <a:schemeClr val="bg1"/>
                    </a:solidFill>
                  </a:rPr>
                  <a:t> is embedded into the non-linear ACOPF formulation and is iteratively decreased from </a:t>
                </a:r>
                <a14:m>
                  <m:oMath xmlns:m="http://schemas.openxmlformats.org/officeDocument/2006/math">
                    <m:r>
                      <a:rPr lang="en-US" b="0" i="1" smtClean="0">
                        <a:solidFill>
                          <a:schemeClr val="bg1"/>
                        </a:solidFill>
                        <a:latin typeface="Cambria Math" panose="02040503050406030204" pitchFamily="18" charset="0"/>
                      </a:rPr>
                      <m:t>1</m:t>
                    </m:r>
                  </m:oMath>
                </a14:m>
                <a:r>
                  <a:rPr lang="en-US">
                    <a:solidFill>
                      <a:schemeClr val="bg1"/>
                    </a:solidFill>
                  </a:rPr>
                  <a:t> to </a:t>
                </a:r>
                <a14:m>
                  <m:oMath xmlns:m="http://schemas.openxmlformats.org/officeDocument/2006/math">
                    <m:r>
                      <a:rPr lang="en-US" b="0" i="1" smtClean="0">
                        <a:solidFill>
                          <a:schemeClr val="bg1"/>
                        </a:solidFill>
                        <a:latin typeface="Cambria Math" panose="02040503050406030204" pitchFamily="18" charset="0"/>
                      </a:rPr>
                      <m:t>0</m:t>
                    </m:r>
                  </m:oMath>
                </a14:m>
                <a:r>
                  <a:rPr lang="en-US">
                    <a:solidFill>
                      <a:schemeClr val="bg1"/>
                    </a:solidFill>
                  </a:rPr>
                  <a:t> to trace a path in the solution space.</a:t>
                </a:r>
              </a:p>
              <a:p>
                <a:endParaRPr lang="en-US">
                  <a:solidFill>
                    <a:schemeClr val="bg1"/>
                  </a:solidFill>
                </a:endParaRPr>
              </a:p>
              <a:p>
                <a:r>
                  <a:rPr lang="en-US">
                    <a:solidFill>
                      <a:schemeClr val="bg1"/>
                    </a:solidFill>
                  </a:rPr>
                  <a:t>They claim that this works for arbitrary initial conditions and shows robust convergence for ACOPF systems.</a:t>
                </a:r>
              </a:p>
            </p:txBody>
          </p:sp>
        </mc:Choice>
        <mc:Fallback>
          <p:sp>
            <p:nvSpPr>
              <p:cNvPr id="13" name="TextBox 12">
                <a:extLst>
                  <a:ext uri="{FF2B5EF4-FFF2-40B4-BE49-F238E27FC236}">
                    <a16:creationId xmlns:a16="http://schemas.microsoft.com/office/drawing/2014/main" id="{F072F859-0B1C-A39C-1C2E-095A5562AFCB}"/>
                  </a:ext>
                </a:extLst>
              </p:cNvPr>
              <p:cNvSpPr txBox="1">
                <a:spLocks noRot="1" noChangeAspect="1" noMove="1" noResize="1" noEditPoints="1" noAdjustHandles="1" noChangeArrowheads="1" noChangeShapeType="1" noTextEdit="1"/>
              </p:cNvSpPr>
              <p:nvPr/>
            </p:nvSpPr>
            <p:spPr>
              <a:xfrm>
                <a:off x="591534" y="2576164"/>
                <a:ext cx="5391150" cy="3970318"/>
              </a:xfrm>
              <a:prstGeom prst="rect">
                <a:avLst/>
              </a:prstGeom>
              <a:blipFill>
                <a:blip r:embed="rId2"/>
                <a:stretch>
                  <a:fillRect l="-790" t="-766" b="-1378"/>
                </a:stretch>
              </a:blipFill>
              <a:ln>
                <a:solidFill>
                  <a:srgbClr val="92D050"/>
                </a:solidFill>
              </a:ln>
            </p:spPr>
            <p:txBody>
              <a:bodyPr/>
              <a:lstStyle/>
              <a:p>
                <a:r>
                  <a:rPr lang="en-IN">
                    <a:noFill/>
                  </a:rPr>
                  <a:t> </a:t>
                </a:r>
              </a:p>
            </p:txBody>
          </p:sp>
        </mc:Fallback>
      </mc:AlternateContent>
      <p:pic>
        <p:nvPicPr>
          <p:cNvPr id="5" name="Picture 4">
            <a:extLst>
              <a:ext uri="{FF2B5EF4-FFF2-40B4-BE49-F238E27FC236}">
                <a16:creationId xmlns:a16="http://schemas.microsoft.com/office/drawing/2014/main" id="{3FA0E0D4-C152-C354-27C7-D73C28C57105}"/>
              </a:ext>
            </a:extLst>
          </p:cNvPr>
          <p:cNvPicPr>
            <a:picLocks noChangeAspect="1"/>
          </p:cNvPicPr>
          <p:nvPr/>
        </p:nvPicPr>
        <p:blipFill>
          <a:blip r:embed="rId3"/>
          <a:stretch>
            <a:fillRect/>
          </a:stretch>
        </p:blipFill>
        <p:spPr>
          <a:xfrm>
            <a:off x="650223" y="1602775"/>
            <a:ext cx="4600575" cy="693903"/>
          </a:xfrm>
          <a:prstGeom prst="rect">
            <a:avLst/>
          </a:prstGeom>
          <a:ln>
            <a:solidFill>
              <a:srgbClr val="92D050"/>
            </a:solidFill>
          </a:ln>
        </p:spPr>
      </p:pic>
      <p:pic>
        <p:nvPicPr>
          <p:cNvPr id="7" name="Picture 6">
            <a:extLst>
              <a:ext uri="{FF2B5EF4-FFF2-40B4-BE49-F238E27FC236}">
                <a16:creationId xmlns:a16="http://schemas.microsoft.com/office/drawing/2014/main" id="{C41100D4-9A83-7BBC-6CAD-11B13695F9A1}"/>
              </a:ext>
            </a:extLst>
          </p:cNvPr>
          <p:cNvPicPr>
            <a:picLocks noChangeAspect="1"/>
          </p:cNvPicPr>
          <p:nvPr/>
        </p:nvPicPr>
        <p:blipFill>
          <a:blip r:embed="rId4"/>
          <a:stretch>
            <a:fillRect/>
          </a:stretch>
        </p:blipFill>
        <p:spPr>
          <a:xfrm>
            <a:off x="6714570" y="1602775"/>
            <a:ext cx="4934506" cy="1493337"/>
          </a:xfrm>
          <a:prstGeom prst="rect">
            <a:avLst/>
          </a:prstGeom>
          <a:ln>
            <a:solidFill>
              <a:srgbClr val="92D050"/>
            </a:solidFill>
          </a:ln>
        </p:spPr>
      </p:pic>
      <p:pic>
        <p:nvPicPr>
          <p:cNvPr id="9" name="Picture 8">
            <a:extLst>
              <a:ext uri="{FF2B5EF4-FFF2-40B4-BE49-F238E27FC236}">
                <a16:creationId xmlns:a16="http://schemas.microsoft.com/office/drawing/2014/main" id="{9515B024-D5F8-2A4E-01FB-032F845D56BE}"/>
              </a:ext>
            </a:extLst>
          </p:cNvPr>
          <p:cNvPicPr>
            <a:picLocks noChangeAspect="1"/>
          </p:cNvPicPr>
          <p:nvPr/>
        </p:nvPicPr>
        <p:blipFill>
          <a:blip r:embed="rId5"/>
          <a:stretch>
            <a:fillRect/>
          </a:stretch>
        </p:blipFill>
        <p:spPr>
          <a:xfrm>
            <a:off x="6714570" y="3259201"/>
            <a:ext cx="3124617" cy="3159445"/>
          </a:xfrm>
          <a:prstGeom prst="rect">
            <a:avLst/>
          </a:prstGeom>
          <a:ln>
            <a:solidFill>
              <a:srgbClr val="92D050"/>
            </a:solidFill>
          </a:ln>
        </p:spPr>
      </p:pic>
    </p:spTree>
    <p:extLst>
      <p:ext uri="{BB962C8B-B14F-4D97-AF65-F5344CB8AC3E}">
        <p14:creationId xmlns:p14="http://schemas.microsoft.com/office/powerpoint/2010/main" val="402795834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2589609" y="357929"/>
            <a:ext cx="7012781" cy="207899"/>
          </a:xfrm>
          <a:ln w="6350">
            <a:solidFill>
              <a:schemeClr val="accent5">
                <a:lumMod val="60000"/>
                <a:lumOff val="40000"/>
              </a:schemeClr>
            </a:solidFill>
          </a:ln>
        </p:spPr>
        <p:txBody>
          <a:bodyPr>
            <a:noAutofit/>
          </a:bodyPr>
          <a:lstStyle/>
          <a:p>
            <a:pPr algn="ctr"/>
            <a:r>
              <a:rPr lang="en-US" sz="1100" b="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p:sp>
        <p:nvSpPr>
          <p:cNvPr id="4" name="TextBox 3">
            <a:extLst>
              <a:ext uri="{FF2B5EF4-FFF2-40B4-BE49-F238E27FC236}">
                <a16:creationId xmlns:a16="http://schemas.microsoft.com/office/drawing/2014/main" id="{66FA94DA-B1D5-F9D7-A3D6-CD79D713F9E1}"/>
              </a:ext>
            </a:extLst>
          </p:cNvPr>
          <p:cNvSpPr txBox="1"/>
          <p:nvPr/>
        </p:nvSpPr>
        <p:spPr>
          <a:xfrm>
            <a:off x="952500" y="1030100"/>
            <a:ext cx="10848975" cy="369332"/>
          </a:xfrm>
          <a:prstGeom prst="rect">
            <a:avLst/>
          </a:prstGeom>
          <a:noFill/>
          <a:ln>
            <a:solidFill>
              <a:schemeClr val="accent5">
                <a:lumMod val="60000"/>
                <a:lumOff val="40000"/>
              </a:schemeClr>
            </a:solidFill>
          </a:ln>
        </p:spPr>
        <p:txBody>
          <a:bodyPr wrap="square" rtlCol="0">
            <a:spAutoFit/>
          </a:bodyPr>
          <a:lstStyle/>
          <a:p>
            <a:r>
              <a:rPr lang="en-US">
                <a:solidFill>
                  <a:schemeClr val="bg1"/>
                </a:solidFill>
              </a:rPr>
              <a:t>Optimization Problem Formulation: Generator Ramping Limits</a:t>
            </a:r>
          </a:p>
        </p:txBody>
      </p:sp>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F072F859-0B1C-A39C-1C2E-095A5562AFCB}"/>
                  </a:ext>
                </a:extLst>
              </p:cNvPr>
              <p:cNvSpPr txBox="1"/>
              <p:nvPr/>
            </p:nvSpPr>
            <p:spPr>
              <a:xfrm>
                <a:off x="591534" y="2604739"/>
                <a:ext cx="5391150" cy="1477328"/>
              </a:xfrm>
              <a:prstGeom prst="rect">
                <a:avLst/>
              </a:prstGeom>
              <a:noFill/>
              <a:ln>
                <a:solidFill>
                  <a:srgbClr val="92D050"/>
                </a:solidFill>
              </a:ln>
            </p:spPr>
            <p:txBody>
              <a:bodyPr wrap="square" rtlCol="0">
                <a:spAutoFit/>
              </a:bodyPr>
              <a:lstStyle/>
              <a:p>
                <a:r>
                  <a:rPr lang="en-US">
                    <a:solidFill>
                      <a:schemeClr val="bg1"/>
                    </a:solidFill>
                  </a:rPr>
                  <a:t>Generator ramping limits are incorporated in the same way and solved for using an interior-point method.</a:t>
                </a:r>
              </a:p>
              <a:p>
                <a:endParaRPr lang="en-US">
                  <a:solidFill>
                    <a:schemeClr val="bg1"/>
                  </a:solidFill>
                </a:endParaRPr>
              </a:p>
              <a:p>
                <a:r>
                  <a:rPr lang="en-US">
                    <a:solidFill>
                      <a:schemeClr val="bg1"/>
                    </a:solidFill>
                  </a:rPr>
                  <a:t>ESS also incorporated. (Didn’t see or read any explanation on the possibility of SCD, </a:t>
                </a:r>
                <a:r>
                  <a:rPr lang="en-US" err="1">
                    <a:solidFill>
                      <a:schemeClr val="bg1"/>
                    </a:solidFill>
                  </a:rPr>
                  <a:t>i</a:t>
                </a:r>
                <a:r>
                  <a:rPr lang="en-US">
                    <a:solidFill>
                      <a:schemeClr val="bg1"/>
                    </a:solidFill>
                  </a:rPr>
                  <a:t>..e </a:t>
                </a:r>
                <a14:m>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𝑃</m:t>
                        </m:r>
                      </m:e>
                      <m:sub>
                        <m:r>
                          <a:rPr lang="en-US" b="0" i="1" smtClean="0">
                            <a:solidFill>
                              <a:schemeClr val="bg1"/>
                            </a:solidFill>
                            <a:latin typeface="Cambria Math" panose="02040503050406030204" pitchFamily="18" charset="0"/>
                          </a:rPr>
                          <m:t>𝑐</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𝑃</m:t>
                        </m:r>
                      </m:e>
                      <m:sub>
                        <m:r>
                          <a:rPr lang="en-US" b="0" i="1" smtClean="0">
                            <a:solidFill>
                              <a:schemeClr val="bg1"/>
                            </a:solidFill>
                            <a:latin typeface="Cambria Math" panose="02040503050406030204" pitchFamily="18" charset="0"/>
                          </a:rPr>
                          <m:t>𝑑</m:t>
                        </m:r>
                      </m:sub>
                    </m:sSub>
                    <m:r>
                      <a:rPr lang="en-US" b="0" i="1" smtClean="0">
                        <a:solidFill>
                          <a:schemeClr val="bg1"/>
                        </a:solidFill>
                        <a:latin typeface="Cambria Math" panose="02040503050406030204" pitchFamily="18" charset="0"/>
                      </a:rPr>
                      <m:t>&gt;0</m:t>
                    </m:r>
                  </m:oMath>
                </a14:m>
                <a:r>
                  <a:rPr lang="en-US">
                    <a:solidFill>
                      <a:schemeClr val="bg1"/>
                    </a:solidFill>
                  </a:rPr>
                  <a:t>)</a:t>
                </a:r>
              </a:p>
            </p:txBody>
          </p:sp>
        </mc:Choice>
        <mc:Fallback>
          <p:sp>
            <p:nvSpPr>
              <p:cNvPr id="13" name="TextBox 12">
                <a:extLst>
                  <a:ext uri="{FF2B5EF4-FFF2-40B4-BE49-F238E27FC236}">
                    <a16:creationId xmlns:a16="http://schemas.microsoft.com/office/drawing/2014/main" id="{F072F859-0B1C-A39C-1C2E-095A5562AFCB}"/>
                  </a:ext>
                </a:extLst>
              </p:cNvPr>
              <p:cNvSpPr txBox="1">
                <a:spLocks noRot="1" noChangeAspect="1" noMove="1" noResize="1" noEditPoints="1" noAdjustHandles="1" noChangeArrowheads="1" noChangeShapeType="1" noTextEdit="1"/>
              </p:cNvSpPr>
              <p:nvPr/>
            </p:nvSpPr>
            <p:spPr>
              <a:xfrm>
                <a:off x="591534" y="2604739"/>
                <a:ext cx="5391150" cy="1477328"/>
              </a:xfrm>
              <a:prstGeom prst="rect">
                <a:avLst/>
              </a:prstGeom>
              <a:blipFill>
                <a:blip r:embed="rId2"/>
                <a:stretch>
                  <a:fillRect l="-790" t="-1633" r="-113" b="-4898"/>
                </a:stretch>
              </a:blipFill>
              <a:ln>
                <a:solidFill>
                  <a:srgbClr val="92D050"/>
                </a:solidFill>
              </a:ln>
            </p:spPr>
            <p:txBody>
              <a:bodyPr/>
              <a:lstStyle/>
              <a:p>
                <a:r>
                  <a:rPr lang="en-IN">
                    <a:noFill/>
                  </a:rPr>
                  <a:t> </a:t>
                </a:r>
              </a:p>
            </p:txBody>
          </p:sp>
        </mc:Fallback>
      </mc:AlternateContent>
      <p:pic>
        <p:nvPicPr>
          <p:cNvPr id="5" name="Picture 4">
            <a:extLst>
              <a:ext uri="{FF2B5EF4-FFF2-40B4-BE49-F238E27FC236}">
                <a16:creationId xmlns:a16="http://schemas.microsoft.com/office/drawing/2014/main" id="{3FA0E0D4-C152-C354-27C7-D73C28C57105}"/>
              </a:ext>
            </a:extLst>
          </p:cNvPr>
          <p:cNvPicPr>
            <a:picLocks noChangeAspect="1"/>
          </p:cNvPicPr>
          <p:nvPr/>
        </p:nvPicPr>
        <p:blipFill>
          <a:blip r:embed="rId3"/>
          <a:stretch>
            <a:fillRect/>
          </a:stretch>
        </p:blipFill>
        <p:spPr>
          <a:xfrm>
            <a:off x="650223" y="1602775"/>
            <a:ext cx="4600575" cy="693903"/>
          </a:xfrm>
          <a:prstGeom prst="rect">
            <a:avLst/>
          </a:prstGeom>
          <a:ln>
            <a:solidFill>
              <a:srgbClr val="92D050"/>
            </a:solidFill>
          </a:ln>
        </p:spPr>
      </p:pic>
      <p:pic>
        <p:nvPicPr>
          <p:cNvPr id="6" name="Picture 5">
            <a:extLst>
              <a:ext uri="{FF2B5EF4-FFF2-40B4-BE49-F238E27FC236}">
                <a16:creationId xmlns:a16="http://schemas.microsoft.com/office/drawing/2014/main" id="{00EF6843-4409-CCAB-BA26-A970B805E5EF}"/>
              </a:ext>
            </a:extLst>
          </p:cNvPr>
          <p:cNvPicPr>
            <a:picLocks noChangeAspect="1"/>
          </p:cNvPicPr>
          <p:nvPr/>
        </p:nvPicPr>
        <p:blipFill>
          <a:blip r:embed="rId4"/>
          <a:stretch>
            <a:fillRect/>
          </a:stretch>
        </p:blipFill>
        <p:spPr>
          <a:xfrm>
            <a:off x="6714570" y="1495970"/>
            <a:ext cx="4600575" cy="1629132"/>
          </a:xfrm>
          <a:prstGeom prst="rect">
            <a:avLst/>
          </a:prstGeom>
        </p:spPr>
      </p:pic>
      <p:pic>
        <p:nvPicPr>
          <p:cNvPr id="10" name="Picture 9">
            <a:extLst>
              <a:ext uri="{FF2B5EF4-FFF2-40B4-BE49-F238E27FC236}">
                <a16:creationId xmlns:a16="http://schemas.microsoft.com/office/drawing/2014/main" id="{8352AA23-851E-6E61-A87C-BAB615101CDD}"/>
              </a:ext>
            </a:extLst>
          </p:cNvPr>
          <p:cNvPicPr>
            <a:picLocks noChangeAspect="1"/>
          </p:cNvPicPr>
          <p:nvPr/>
        </p:nvPicPr>
        <p:blipFill>
          <a:blip r:embed="rId5"/>
          <a:stretch>
            <a:fillRect/>
          </a:stretch>
        </p:blipFill>
        <p:spPr>
          <a:xfrm>
            <a:off x="6592130" y="3429000"/>
            <a:ext cx="5209345" cy="2911104"/>
          </a:xfrm>
          <a:prstGeom prst="rect">
            <a:avLst/>
          </a:prstGeom>
          <a:ln>
            <a:solidFill>
              <a:srgbClr val="92D050"/>
            </a:solidFill>
          </a:ln>
        </p:spPr>
      </p:pic>
    </p:spTree>
    <p:extLst>
      <p:ext uri="{BB962C8B-B14F-4D97-AF65-F5344CB8AC3E}">
        <p14:creationId xmlns:p14="http://schemas.microsoft.com/office/powerpoint/2010/main" val="385947922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2589609" y="357929"/>
            <a:ext cx="7012781" cy="207899"/>
          </a:xfrm>
          <a:ln w="6350">
            <a:solidFill>
              <a:schemeClr val="accent5">
                <a:lumMod val="60000"/>
                <a:lumOff val="40000"/>
              </a:schemeClr>
            </a:solidFill>
          </a:ln>
        </p:spPr>
        <p:txBody>
          <a:bodyPr>
            <a:noAutofit/>
          </a:bodyPr>
          <a:lstStyle/>
          <a:p>
            <a:pPr algn="ctr"/>
            <a:r>
              <a:rPr lang="en-US" sz="1100" b="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p:sp>
        <p:nvSpPr>
          <p:cNvPr id="4" name="TextBox 3">
            <a:extLst>
              <a:ext uri="{FF2B5EF4-FFF2-40B4-BE49-F238E27FC236}">
                <a16:creationId xmlns:a16="http://schemas.microsoft.com/office/drawing/2014/main" id="{66FA94DA-B1D5-F9D7-A3D6-CD79D713F9E1}"/>
              </a:ext>
            </a:extLst>
          </p:cNvPr>
          <p:cNvSpPr txBox="1"/>
          <p:nvPr/>
        </p:nvSpPr>
        <p:spPr>
          <a:xfrm>
            <a:off x="952500" y="1030100"/>
            <a:ext cx="10848975" cy="369332"/>
          </a:xfrm>
          <a:prstGeom prst="rect">
            <a:avLst/>
          </a:prstGeom>
          <a:noFill/>
          <a:ln>
            <a:solidFill>
              <a:schemeClr val="accent5">
                <a:lumMod val="60000"/>
                <a:lumOff val="40000"/>
              </a:schemeClr>
            </a:solidFill>
          </a:ln>
        </p:spPr>
        <p:txBody>
          <a:bodyPr wrap="square" rtlCol="0">
            <a:spAutoFit/>
          </a:bodyPr>
          <a:lstStyle/>
          <a:p>
            <a:r>
              <a:rPr lang="en-US">
                <a:solidFill>
                  <a:schemeClr val="bg1"/>
                </a:solidFill>
              </a:rPr>
              <a:t>Optimization Problem Formulation: MP-OPF</a:t>
            </a:r>
          </a:p>
        </p:txBody>
      </p:sp>
      <p:sp>
        <p:nvSpPr>
          <p:cNvPr id="13" name="TextBox 12">
            <a:extLst>
              <a:ext uri="{FF2B5EF4-FFF2-40B4-BE49-F238E27FC236}">
                <a16:creationId xmlns:a16="http://schemas.microsoft.com/office/drawing/2014/main" id="{F072F859-0B1C-A39C-1C2E-095A5562AFCB}"/>
              </a:ext>
            </a:extLst>
          </p:cNvPr>
          <p:cNvSpPr txBox="1"/>
          <p:nvPr/>
        </p:nvSpPr>
        <p:spPr>
          <a:xfrm>
            <a:off x="5876923" y="1587479"/>
            <a:ext cx="4914901" cy="646331"/>
          </a:xfrm>
          <a:prstGeom prst="rect">
            <a:avLst/>
          </a:prstGeom>
          <a:noFill/>
          <a:ln>
            <a:solidFill>
              <a:srgbClr val="92D050"/>
            </a:solidFill>
          </a:ln>
        </p:spPr>
        <p:txBody>
          <a:bodyPr wrap="square" rtlCol="0">
            <a:spAutoFit/>
          </a:bodyPr>
          <a:lstStyle/>
          <a:p>
            <a:r>
              <a:rPr lang="en-US">
                <a:solidFill>
                  <a:schemeClr val="bg1"/>
                </a:solidFill>
              </a:rPr>
              <a:t>How is Simultaneous Charging Discharging (SCD) avoided?</a:t>
            </a:r>
          </a:p>
        </p:txBody>
      </p:sp>
      <p:pic>
        <p:nvPicPr>
          <p:cNvPr id="6" name="Picture 5">
            <a:extLst>
              <a:ext uri="{FF2B5EF4-FFF2-40B4-BE49-F238E27FC236}">
                <a16:creationId xmlns:a16="http://schemas.microsoft.com/office/drawing/2014/main" id="{9817959A-7548-B075-4020-AD0618B5DD42}"/>
              </a:ext>
            </a:extLst>
          </p:cNvPr>
          <p:cNvPicPr>
            <a:picLocks noChangeAspect="1"/>
          </p:cNvPicPr>
          <p:nvPr/>
        </p:nvPicPr>
        <p:blipFill>
          <a:blip r:embed="rId2"/>
          <a:stretch>
            <a:fillRect/>
          </a:stretch>
        </p:blipFill>
        <p:spPr>
          <a:xfrm>
            <a:off x="952500" y="1674055"/>
            <a:ext cx="4229100" cy="4826016"/>
          </a:xfrm>
          <a:prstGeom prst="rect">
            <a:avLst/>
          </a:prstGeom>
          <a:ln>
            <a:solidFill>
              <a:srgbClr val="92D050"/>
            </a:solidFill>
          </a:ln>
        </p:spPr>
      </p:pic>
    </p:spTree>
    <p:extLst>
      <p:ext uri="{BB962C8B-B14F-4D97-AF65-F5344CB8AC3E}">
        <p14:creationId xmlns:p14="http://schemas.microsoft.com/office/powerpoint/2010/main" val="386735744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2589609" y="357929"/>
            <a:ext cx="7012781" cy="207899"/>
          </a:xfrm>
          <a:ln w="6350">
            <a:solidFill>
              <a:schemeClr val="accent5">
                <a:lumMod val="60000"/>
                <a:lumOff val="40000"/>
              </a:schemeClr>
            </a:solidFill>
          </a:ln>
        </p:spPr>
        <p:txBody>
          <a:bodyPr>
            <a:noAutofit/>
          </a:bodyPr>
          <a:lstStyle/>
          <a:p>
            <a:pPr algn="ctr"/>
            <a:r>
              <a:rPr lang="en-US" sz="1100" b="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p:sp>
        <p:nvSpPr>
          <p:cNvPr id="4" name="TextBox 3">
            <a:extLst>
              <a:ext uri="{FF2B5EF4-FFF2-40B4-BE49-F238E27FC236}">
                <a16:creationId xmlns:a16="http://schemas.microsoft.com/office/drawing/2014/main" id="{66FA94DA-B1D5-F9D7-A3D6-CD79D713F9E1}"/>
              </a:ext>
            </a:extLst>
          </p:cNvPr>
          <p:cNvSpPr txBox="1"/>
          <p:nvPr/>
        </p:nvSpPr>
        <p:spPr>
          <a:xfrm>
            <a:off x="952500" y="1030100"/>
            <a:ext cx="10848975" cy="369332"/>
          </a:xfrm>
          <a:prstGeom prst="rect">
            <a:avLst/>
          </a:prstGeom>
          <a:noFill/>
          <a:ln>
            <a:solidFill>
              <a:schemeClr val="accent5">
                <a:lumMod val="60000"/>
                <a:lumOff val="40000"/>
              </a:schemeClr>
            </a:solidFill>
          </a:ln>
        </p:spPr>
        <p:txBody>
          <a:bodyPr wrap="square" rtlCol="0">
            <a:spAutoFit/>
          </a:bodyPr>
          <a:lstStyle/>
          <a:p>
            <a:r>
              <a:rPr lang="en-US">
                <a:solidFill>
                  <a:schemeClr val="bg1"/>
                </a:solidFill>
              </a:rPr>
              <a:t>Optimization Problem Formulation: MP-OPF</a:t>
            </a:r>
          </a:p>
        </p:txBody>
      </p:sp>
      <p:sp>
        <p:nvSpPr>
          <p:cNvPr id="13" name="TextBox 12">
            <a:extLst>
              <a:ext uri="{FF2B5EF4-FFF2-40B4-BE49-F238E27FC236}">
                <a16:creationId xmlns:a16="http://schemas.microsoft.com/office/drawing/2014/main" id="{F072F859-0B1C-A39C-1C2E-095A5562AFCB}"/>
              </a:ext>
            </a:extLst>
          </p:cNvPr>
          <p:cNvSpPr txBox="1"/>
          <p:nvPr/>
        </p:nvSpPr>
        <p:spPr>
          <a:xfrm>
            <a:off x="6019800" y="1941926"/>
            <a:ext cx="3924300" cy="646331"/>
          </a:xfrm>
          <a:prstGeom prst="rect">
            <a:avLst/>
          </a:prstGeom>
          <a:noFill/>
          <a:ln>
            <a:solidFill>
              <a:srgbClr val="92D050"/>
            </a:solidFill>
          </a:ln>
        </p:spPr>
        <p:txBody>
          <a:bodyPr wrap="square" rtlCol="0">
            <a:spAutoFit/>
          </a:bodyPr>
          <a:lstStyle/>
          <a:p>
            <a:r>
              <a:rPr lang="en-US">
                <a:solidFill>
                  <a:schemeClr val="bg1"/>
                </a:solidFill>
              </a:rPr>
              <a:t>Augmented </a:t>
            </a:r>
            <a:r>
              <a:rPr lang="en-US" err="1">
                <a:solidFill>
                  <a:schemeClr val="bg1"/>
                </a:solidFill>
              </a:rPr>
              <a:t>Lagrangian</a:t>
            </a:r>
            <a:r>
              <a:rPr lang="en-US">
                <a:solidFill>
                  <a:schemeClr val="bg1"/>
                </a:solidFill>
              </a:rPr>
              <a:t> of the MP-OPF problem.</a:t>
            </a:r>
          </a:p>
        </p:txBody>
      </p:sp>
      <p:grpSp>
        <p:nvGrpSpPr>
          <p:cNvPr id="11" name="Group 10">
            <a:extLst>
              <a:ext uri="{FF2B5EF4-FFF2-40B4-BE49-F238E27FC236}">
                <a16:creationId xmlns:a16="http://schemas.microsoft.com/office/drawing/2014/main" id="{4A02DD74-9A39-67B5-A9F2-BE070B33A6F8}"/>
              </a:ext>
            </a:extLst>
          </p:cNvPr>
          <p:cNvGrpSpPr/>
          <p:nvPr/>
        </p:nvGrpSpPr>
        <p:grpSpPr>
          <a:xfrm>
            <a:off x="952500" y="1926011"/>
            <a:ext cx="4129623" cy="1264199"/>
            <a:chOff x="952500" y="1926011"/>
            <a:chExt cx="4129623" cy="1264199"/>
          </a:xfrm>
        </p:grpSpPr>
        <p:pic>
          <p:nvPicPr>
            <p:cNvPr id="5" name="Picture 4">
              <a:extLst>
                <a:ext uri="{FF2B5EF4-FFF2-40B4-BE49-F238E27FC236}">
                  <a16:creationId xmlns:a16="http://schemas.microsoft.com/office/drawing/2014/main" id="{C96888BF-A378-1823-9F9C-DBF31E5D5E98}"/>
                </a:ext>
              </a:extLst>
            </p:cNvPr>
            <p:cNvPicPr>
              <a:picLocks noChangeAspect="1"/>
            </p:cNvPicPr>
            <p:nvPr/>
          </p:nvPicPr>
          <p:blipFill>
            <a:blip r:embed="rId2"/>
            <a:stretch>
              <a:fillRect/>
            </a:stretch>
          </p:blipFill>
          <p:spPr>
            <a:xfrm>
              <a:off x="952500" y="1926011"/>
              <a:ext cx="4129623" cy="615596"/>
            </a:xfrm>
            <a:prstGeom prst="rect">
              <a:avLst/>
            </a:prstGeom>
            <a:ln>
              <a:solidFill>
                <a:srgbClr val="92D050"/>
              </a:solidFill>
            </a:ln>
          </p:spPr>
        </p:pic>
        <p:pic>
          <p:nvPicPr>
            <p:cNvPr id="7" name="Picture 6">
              <a:extLst>
                <a:ext uri="{FF2B5EF4-FFF2-40B4-BE49-F238E27FC236}">
                  <a16:creationId xmlns:a16="http://schemas.microsoft.com/office/drawing/2014/main" id="{E1894638-F545-4017-1645-5E2E210E696A}"/>
                </a:ext>
              </a:extLst>
            </p:cNvPr>
            <p:cNvPicPr>
              <a:picLocks noChangeAspect="1"/>
            </p:cNvPicPr>
            <p:nvPr/>
          </p:nvPicPr>
          <p:blipFill>
            <a:blip r:embed="rId3"/>
            <a:stretch>
              <a:fillRect/>
            </a:stretch>
          </p:blipFill>
          <p:spPr>
            <a:xfrm>
              <a:off x="952500" y="2549001"/>
              <a:ext cx="4129623" cy="641209"/>
            </a:xfrm>
            <a:prstGeom prst="rect">
              <a:avLst/>
            </a:prstGeom>
            <a:ln>
              <a:solidFill>
                <a:srgbClr val="92D050"/>
              </a:solidFill>
            </a:ln>
          </p:spPr>
        </p:pic>
      </p:grpSp>
      <p:pic>
        <p:nvPicPr>
          <p:cNvPr id="10" name="Picture 9">
            <a:extLst>
              <a:ext uri="{FF2B5EF4-FFF2-40B4-BE49-F238E27FC236}">
                <a16:creationId xmlns:a16="http://schemas.microsoft.com/office/drawing/2014/main" id="{A4CC240E-9085-8316-F5CC-D76B0BBC9865}"/>
              </a:ext>
            </a:extLst>
          </p:cNvPr>
          <p:cNvPicPr>
            <a:picLocks noChangeAspect="1"/>
          </p:cNvPicPr>
          <p:nvPr/>
        </p:nvPicPr>
        <p:blipFill>
          <a:blip r:embed="rId4"/>
          <a:stretch>
            <a:fillRect/>
          </a:stretch>
        </p:blipFill>
        <p:spPr>
          <a:xfrm>
            <a:off x="952500" y="3314700"/>
            <a:ext cx="3847825" cy="3409184"/>
          </a:xfrm>
          <a:prstGeom prst="rect">
            <a:avLst/>
          </a:prstGeom>
          <a:ln>
            <a:solidFill>
              <a:srgbClr val="92D050"/>
            </a:solidFill>
          </a:ln>
        </p:spPr>
      </p:pic>
    </p:spTree>
    <p:extLst>
      <p:ext uri="{BB962C8B-B14F-4D97-AF65-F5344CB8AC3E}">
        <p14:creationId xmlns:p14="http://schemas.microsoft.com/office/powerpoint/2010/main" val="139836040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2589609" y="357929"/>
            <a:ext cx="7012781" cy="207899"/>
          </a:xfrm>
          <a:ln w="6350">
            <a:solidFill>
              <a:schemeClr val="accent5">
                <a:lumMod val="60000"/>
                <a:lumOff val="40000"/>
              </a:schemeClr>
            </a:solidFill>
          </a:ln>
        </p:spPr>
        <p:txBody>
          <a:bodyPr>
            <a:noAutofit/>
          </a:bodyPr>
          <a:lstStyle/>
          <a:p>
            <a:pPr algn="ctr"/>
            <a:r>
              <a:rPr lang="en-US" sz="1100" b="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p:sp>
        <p:nvSpPr>
          <p:cNvPr id="4" name="TextBox 3">
            <a:extLst>
              <a:ext uri="{FF2B5EF4-FFF2-40B4-BE49-F238E27FC236}">
                <a16:creationId xmlns:a16="http://schemas.microsoft.com/office/drawing/2014/main" id="{66FA94DA-B1D5-F9D7-A3D6-CD79D713F9E1}"/>
              </a:ext>
            </a:extLst>
          </p:cNvPr>
          <p:cNvSpPr txBox="1"/>
          <p:nvPr/>
        </p:nvSpPr>
        <p:spPr>
          <a:xfrm>
            <a:off x="952500" y="1030100"/>
            <a:ext cx="10848975" cy="369332"/>
          </a:xfrm>
          <a:prstGeom prst="rect">
            <a:avLst/>
          </a:prstGeom>
          <a:noFill/>
          <a:ln>
            <a:solidFill>
              <a:schemeClr val="accent5">
                <a:lumMod val="60000"/>
                <a:lumOff val="40000"/>
              </a:schemeClr>
            </a:solidFill>
          </a:ln>
        </p:spPr>
        <p:txBody>
          <a:bodyPr wrap="square" rtlCol="0">
            <a:spAutoFit/>
          </a:bodyPr>
          <a:lstStyle/>
          <a:p>
            <a:r>
              <a:rPr lang="en-US">
                <a:solidFill>
                  <a:schemeClr val="bg1"/>
                </a:solidFill>
              </a:rPr>
              <a:t>Optimization Problem Formulation: MP-OPF</a:t>
            </a:r>
          </a:p>
        </p:txBody>
      </p:sp>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F072F859-0B1C-A39C-1C2E-095A5562AFCB}"/>
                  </a:ext>
                </a:extLst>
              </p:cNvPr>
              <p:cNvSpPr txBox="1"/>
              <p:nvPr/>
            </p:nvSpPr>
            <p:spPr>
              <a:xfrm>
                <a:off x="952499" y="3429000"/>
                <a:ext cx="9363075" cy="3046988"/>
              </a:xfrm>
              <a:prstGeom prst="rect">
                <a:avLst/>
              </a:prstGeom>
              <a:noFill/>
              <a:ln>
                <a:solidFill>
                  <a:srgbClr val="92D050"/>
                </a:solidFill>
              </a:ln>
            </p:spPr>
            <p:txBody>
              <a:bodyPr wrap="square" rtlCol="0">
                <a:spAutoFit/>
              </a:bodyPr>
              <a:lstStyle/>
              <a:p>
                <a:r>
                  <a:rPr lang="en-US" sz="1600">
                    <a:solidFill>
                      <a:schemeClr val="bg1"/>
                    </a:solidFill>
                  </a:rPr>
                  <a:t>If not for any Generator ramping or ESS constraints, the problem is just a summation of individual ACOPFs.</a:t>
                </a:r>
              </a:p>
              <a:p>
                <a:endParaRPr lang="en-US" sz="1600">
                  <a:solidFill>
                    <a:schemeClr val="bg1"/>
                  </a:solidFill>
                </a:endParaRPr>
              </a:p>
              <a:p>
                <a:r>
                  <a:rPr lang="en-US" sz="1600">
                    <a:solidFill>
                      <a:schemeClr val="bg1"/>
                    </a:solidFill>
                  </a:rPr>
                  <a:t>The authors anyway proceed to solve for each ACOPF individually, but using a Forward-Backward Process.</a:t>
                </a:r>
              </a:p>
              <a:p>
                <a:r>
                  <a:rPr lang="en-US" sz="1600">
                    <a:solidFill>
                      <a:schemeClr val="bg1"/>
                    </a:solidFill>
                  </a:rPr>
                  <a:t>While solving for time </a:t>
                </a:r>
                <a14:m>
                  <m:oMath xmlns:m="http://schemas.openxmlformats.org/officeDocument/2006/math">
                    <m:r>
                      <a:rPr lang="en-US" sz="1600" b="0" i="1" smtClean="0">
                        <a:solidFill>
                          <a:schemeClr val="bg1"/>
                        </a:solidFill>
                        <a:latin typeface="Cambria Math" panose="02040503050406030204" pitchFamily="18" charset="0"/>
                      </a:rPr>
                      <m:t>𝑡</m:t>
                    </m:r>
                  </m:oMath>
                </a14:m>
                <a:r>
                  <a:rPr lang="en-US" sz="1600">
                    <a:solidFill>
                      <a:schemeClr val="bg1"/>
                    </a:solidFill>
                  </a:rPr>
                  <a:t>, they assume any variables from </a:t>
                </a:r>
                <a14:m>
                  <m:oMath xmlns:m="http://schemas.openxmlformats.org/officeDocument/2006/math">
                    <m:r>
                      <a:rPr lang="en-US" sz="1600" b="0" i="1" smtClean="0">
                        <a:solidFill>
                          <a:schemeClr val="bg1"/>
                        </a:solidFill>
                        <a:latin typeface="Cambria Math" panose="02040503050406030204" pitchFamily="18" charset="0"/>
                      </a:rPr>
                      <m:t>𝑡</m:t>
                    </m:r>
                    <m:r>
                      <a:rPr lang="en-US" sz="1600" b="0" i="1" smtClean="0">
                        <a:solidFill>
                          <a:schemeClr val="bg1"/>
                        </a:solidFill>
                        <a:latin typeface="Cambria Math" panose="02040503050406030204" pitchFamily="18" charset="0"/>
                      </a:rPr>
                      <m:t>+1</m:t>
                    </m:r>
                  </m:oMath>
                </a14:m>
                <a:r>
                  <a:rPr lang="en-US" sz="1600">
                    <a:solidFill>
                      <a:schemeClr val="bg1"/>
                    </a:solidFill>
                  </a:rPr>
                  <a:t> as some constants, and solve (‘forward-pass’) to get all variables for time-step </a:t>
                </a:r>
                <a14:m>
                  <m:oMath xmlns:m="http://schemas.openxmlformats.org/officeDocument/2006/math">
                    <m:r>
                      <a:rPr lang="en-US" sz="1600" b="0" i="1" smtClean="0">
                        <a:solidFill>
                          <a:schemeClr val="bg1"/>
                        </a:solidFill>
                        <a:latin typeface="Cambria Math" panose="02040503050406030204" pitchFamily="18" charset="0"/>
                      </a:rPr>
                      <m:t>𝑡</m:t>
                    </m:r>
                    <m:r>
                      <a:rPr lang="en-US" sz="1600" b="0" i="1" smtClean="0">
                        <a:solidFill>
                          <a:schemeClr val="bg1"/>
                        </a:solidFill>
                        <a:latin typeface="Cambria Math" panose="02040503050406030204" pitchFamily="18" charset="0"/>
                      </a:rPr>
                      <m:t>+1</m:t>
                    </m:r>
                  </m:oMath>
                </a14:m>
                <a:r>
                  <a:rPr lang="en-US" sz="1600">
                    <a:solidFill>
                      <a:schemeClr val="bg1"/>
                    </a:solidFill>
                  </a:rPr>
                  <a:t>. </a:t>
                </a:r>
              </a:p>
              <a:p>
                <a:endParaRPr lang="en-US" sz="1600">
                  <a:solidFill>
                    <a:schemeClr val="bg1"/>
                  </a:solidFill>
                </a:endParaRPr>
              </a:p>
              <a:p>
                <a:r>
                  <a:rPr lang="en-US" sz="1600">
                    <a:solidFill>
                      <a:schemeClr val="bg1"/>
                    </a:solidFill>
                  </a:rPr>
                  <a:t>Then they do a ‘backwards-pass’ to update the sequence based on gradient information from the forward trajectory.</a:t>
                </a:r>
              </a:p>
              <a:p>
                <a:endParaRPr lang="en-US" sz="1600">
                  <a:solidFill>
                    <a:schemeClr val="bg1"/>
                  </a:solidFill>
                </a:endParaRPr>
              </a:p>
              <a:p>
                <a:r>
                  <a:rPr lang="en-US" sz="1600">
                    <a:solidFill>
                      <a:schemeClr val="bg1"/>
                    </a:solidFill>
                  </a:rPr>
                  <a:t>Together, a forward pass and a backward pass produce a new sequence of controls.</a:t>
                </a:r>
              </a:p>
              <a:p>
                <a:endParaRPr lang="en-US" sz="1600">
                  <a:solidFill>
                    <a:schemeClr val="bg1"/>
                  </a:solidFill>
                </a:endParaRPr>
              </a:p>
              <a:p>
                <a:r>
                  <a:rPr lang="en-US" sz="1600">
                    <a:solidFill>
                      <a:schemeClr val="bg1"/>
                    </a:solidFill>
                  </a:rPr>
                  <a:t>If converged, the backward pass does not affect the forward trajectory.</a:t>
                </a:r>
              </a:p>
            </p:txBody>
          </p:sp>
        </mc:Choice>
        <mc:Fallback>
          <p:sp>
            <p:nvSpPr>
              <p:cNvPr id="13" name="TextBox 12">
                <a:extLst>
                  <a:ext uri="{FF2B5EF4-FFF2-40B4-BE49-F238E27FC236}">
                    <a16:creationId xmlns:a16="http://schemas.microsoft.com/office/drawing/2014/main" id="{F072F859-0B1C-A39C-1C2E-095A5562AFCB}"/>
                  </a:ext>
                </a:extLst>
              </p:cNvPr>
              <p:cNvSpPr txBox="1">
                <a:spLocks noRot="1" noChangeAspect="1" noMove="1" noResize="1" noEditPoints="1" noAdjustHandles="1" noChangeArrowheads="1" noChangeShapeType="1" noTextEdit="1"/>
              </p:cNvSpPr>
              <p:nvPr/>
            </p:nvSpPr>
            <p:spPr>
              <a:xfrm>
                <a:off x="952499" y="3429000"/>
                <a:ext cx="9363075" cy="3046988"/>
              </a:xfrm>
              <a:prstGeom prst="rect">
                <a:avLst/>
              </a:prstGeom>
              <a:blipFill>
                <a:blip r:embed="rId2"/>
                <a:stretch>
                  <a:fillRect l="-260" t="-399" b="-1397"/>
                </a:stretch>
              </a:blipFill>
              <a:ln>
                <a:solidFill>
                  <a:srgbClr val="92D050"/>
                </a:solidFill>
              </a:ln>
            </p:spPr>
            <p:txBody>
              <a:bodyPr/>
              <a:lstStyle/>
              <a:p>
                <a:r>
                  <a:rPr lang="en-IN">
                    <a:noFill/>
                  </a:rPr>
                  <a:t> </a:t>
                </a:r>
              </a:p>
            </p:txBody>
          </p:sp>
        </mc:Fallback>
      </mc:AlternateContent>
      <p:grpSp>
        <p:nvGrpSpPr>
          <p:cNvPr id="11" name="Group 10">
            <a:extLst>
              <a:ext uri="{FF2B5EF4-FFF2-40B4-BE49-F238E27FC236}">
                <a16:creationId xmlns:a16="http://schemas.microsoft.com/office/drawing/2014/main" id="{4A02DD74-9A39-67B5-A9F2-BE070B33A6F8}"/>
              </a:ext>
            </a:extLst>
          </p:cNvPr>
          <p:cNvGrpSpPr/>
          <p:nvPr/>
        </p:nvGrpSpPr>
        <p:grpSpPr>
          <a:xfrm>
            <a:off x="952500" y="1926011"/>
            <a:ext cx="4129623" cy="1264199"/>
            <a:chOff x="952500" y="1926011"/>
            <a:chExt cx="4129623" cy="1264199"/>
          </a:xfrm>
        </p:grpSpPr>
        <p:pic>
          <p:nvPicPr>
            <p:cNvPr id="5" name="Picture 4">
              <a:extLst>
                <a:ext uri="{FF2B5EF4-FFF2-40B4-BE49-F238E27FC236}">
                  <a16:creationId xmlns:a16="http://schemas.microsoft.com/office/drawing/2014/main" id="{C96888BF-A378-1823-9F9C-DBF31E5D5E98}"/>
                </a:ext>
              </a:extLst>
            </p:cNvPr>
            <p:cNvPicPr>
              <a:picLocks noChangeAspect="1"/>
            </p:cNvPicPr>
            <p:nvPr/>
          </p:nvPicPr>
          <p:blipFill>
            <a:blip r:embed="rId3"/>
            <a:stretch>
              <a:fillRect/>
            </a:stretch>
          </p:blipFill>
          <p:spPr>
            <a:xfrm>
              <a:off x="952500" y="1926011"/>
              <a:ext cx="4129623" cy="615596"/>
            </a:xfrm>
            <a:prstGeom prst="rect">
              <a:avLst/>
            </a:prstGeom>
            <a:ln>
              <a:solidFill>
                <a:srgbClr val="92D050"/>
              </a:solidFill>
            </a:ln>
          </p:spPr>
        </p:pic>
        <p:pic>
          <p:nvPicPr>
            <p:cNvPr id="7" name="Picture 6">
              <a:extLst>
                <a:ext uri="{FF2B5EF4-FFF2-40B4-BE49-F238E27FC236}">
                  <a16:creationId xmlns:a16="http://schemas.microsoft.com/office/drawing/2014/main" id="{E1894638-F545-4017-1645-5E2E210E696A}"/>
                </a:ext>
              </a:extLst>
            </p:cNvPr>
            <p:cNvPicPr>
              <a:picLocks noChangeAspect="1"/>
            </p:cNvPicPr>
            <p:nvPr/>
          </p:nvPicPr>
          <p:blipFill>
            <a:blip r:embed="rId4"/>
            <a:stretch>
              <a:fillRect/>
            </a:stretch>
          </p:blipFill>
          <p:spPr>
            <a:xfrm>
              <a:off x="952500" y="2549001"/>
              <a:ext cx="4129623" cy="641209"/>
            </a:xfrm>
            <a:prstGeom prst="rect">
              <a:avLst/>
            </a:prstGeom>
            <a:ln>
              <a:solidFill>
                <a:srgbClr val="92D050"/>
              </a:solidFill>
            </a:ln>
          </p:spPr>
        </p:pic>
      </p:grpSp>
      <p:pic>
        <p:nvPicPr>
          <p:cNvPr id="6" name="Picture 5">
            <a:extLst>
              <a:ext uri="{FF2B5EF4-FFF2-40B4-BE49-F238E27FC236}">
                <a16:creationId xmlns:a16="http://schemas.microsoft.com/office/drawing/2014/main" id="{2BB56D82-7D69-F2C6-DDDE-74ACD4983558}"/>
              </a:ext>
            </a:extLst>
          </p:cNvPr>
          <p:cNvPicPr>
            <a:picLocks noChangeAspect="1"/>
          </p:cNvPicPr>
          <p:nvPr/>
        </p:nvPicPr>
        <p:blipFill>
          <a:blip r:embed="rId5"/>
          <a:stretch>
            <a:fillRect/>
          </a:stretch>
        </p:blipFill>
        <p:spPr>
          <a:xfrm>
            <a:off x="5800725" y="1453221"/>
            <a:ext cx="4863076" cy="1779313"/>
          </a:xfrm>
          <a:prstGeom prst="rect">
            <a:avLst/>
          </a:prstGeom>
        </p:spPr>
      </p:pic>
    </p:spTree>
    <p:extLst>
      <p:ext uri="{BB962C8B-B14F-4D97-AF65-F5344CB8AC3E}">
        <p14:creationId xmlns:p14="http://schemas.microsoft.com/office/powerpoint/2010/main" val="352528596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2589609" y="357929"/>
            <a:ext cx="7012781" cy="207899"/>
          </a:xfrm>
          <a:ln w="6350">
            <a:solidFill>
              <a:schemeClr val="accent5">
                <a:lumMod val="60000"/>
                <a:lumOff val="40000"/>
              </a:schemeClr>
            </a:solidFill>
          </a:ln>
        </p:spPr>
        <p:txBody>
          <a:bodyPr>
            <a:noAutofit/>
          </a:bodyPr>
          <a:lstStyle/>
          <a:p>
            <a:pPr algn="ctr"/>
            <a:r>
              <a:rPr lang="en-US" sz="1100" b="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p:sp>
        <p:nvSpPr>
          <p:cNvPr id="4" name="TextBox 3">
            <a:extLst>
              <a:ext uri="{FF2B5EF4-FFF2-40B4-BE49-F238E27FC236}">
                <a16:creationId xmlns:a16="http://schemas.microsoft.com/office/drawing/2014/main" id="{66FA94DA-B1D5-F9D7-A3D6-CD79D713F9E1}"/>
              </a:ext>
            </a:extLst>
          </p:cNvPr>
          <p:cNvSpPr txBox="1"/>
          <p:nvPr/>
        </p:nvSpPr>
        <p:spPr>
          <a:xfrm>
            <a:off x="952500" y="1030100"/>
            <a:ext cx="10848975" cy="369332"/>
          </a:xfrm>
          <a:prstGeom prst="rect">
            <a:avLst/>
          </a:prstGeom>
          <a:noFill/>
          <a:ln>
            <a:solidFill>
              <a:schemeClr val="accent5">
                <a:lumMod val="60000"/>
                <a:lumOff val="40000"/>
              </a:schemeClr>
            </a:solidFill>
          </a:ln>
        </p:spPr>
        <p:txBody>
          <a:bodyPr wrap="square" rtlCol="0">
            <a:spAutoFit/>
          </a:bodyPr>
          <a:lstStyle/>
          <a:p>
            <a:r>
              <a:rPr lang="en-US">
                <a:solidFill>
                  <a:schemeClr val="bg1"/>
                </a:solidFill>
              </a:rPr>
              <a:t>Results: 14 Bus System</a:t>
            </a:r>
          </a:p>
        </p:txBody>
      </p:sp>
      <p:sp>
        <p:nvSpPr>
          <p:cNvPr id="13" name="TextBox 12">
            <a:extLst>
              <a:ext uri="{FF2B5EF4-FFF2-40B4-BE49-F238E27FC236}">
                <a16:creationId xmlns:a16="http://schemas.microsoft.com/office/drawing/2014/main" id="{F072F859-0B1C-A39C-1C2E-095A5562AFCB}"/>
              </a:ext>
            </a:extLst>
          </p:cNvPr>
          <p:cNvSpPr txBox="1"/>
          <p:nvPr/>
        </p:nvSpPr>
        <p:spPr>
          <a:xfrm>
            <a:off x="952500" y="1863704"/>
            <a:ext cx="5391150" cy="3970318"/>
          </a:xfrm>
          <a:prstGeom prst="rect">
            <a:avLst/>
          </a:prstGeom>
          <a:noFill/>
          <a:ln>
            <a:solidFill>
              <a:srgbClr val="92D050"/>
            </a:solidFill>
          </a:ln>
        </p:spPr>
        <p:txBody>
          <a:bodyPr wrap="square" rtlCol="0">
            <a:spAutoFit/>
          </a:bodyPr>
          <a:lstStyle/>
          <a:p>
            <a:r>
              <a:rPr lang="en-US">
                <a:solidFill>
                  <a:schemeClr val="bg1"/>
                </a:solidFill>
              </a:rPr>
              <a:t>Gen 02 replaced with an Energy Storage System.</a:t>
            </a:r>
          </a:p>
          <a:p>
            <a:endParaRPr lang="en-US">
              <a:solidFill>
                <a:schemeClr val="bg1"/>
              </a:solidFill>
            </a:endParaRPr>
          </a:p>
          <a:p>
            <a:r>
              <a:rPr lang="en-US">
                <a:solidFill>
                  <a:schemeClr val="bg1"/>
                </a:solidFill>
              </a:rPr>
              <a:t>Optimized over 10 hourly time-periods.</a:t>
            </a:r>
          </a:p>
          <a:p>
            <a:endParaRPr lang="en-US">
              <a:solidFill>
                <a:schemeClr val="bg1"/>
              </a:solidFill>
            </a:endParaRPr>
          </a:p>
          <a:p>
            <a:r>
              <a:rPr lang="en-US">
                <a:solidFill>
                  <a:schemeClr val="bg1"/>
                </a:solidFill>
              </a:rPr>
              <a:t>Loading factor is the blue curve (min. 1.0, Max. 1.4)</a:t>
            </a:r>
          </a:p>
          <a:p>
            <a:endParaRPr lang="en-US">
              <a:solidFill>
                <a:schemeClr val="bg1"/>
              </a:solidFill>
            </a:endParaRPr>
          </a:p>
          <a:p>
            <a:r>
              <a:rPr lang="en-US">
                <a:solidFill>
                  <a:schemeClr val="bg1"/>
                </a:solidFill>
              </a:rPr>
              <a:t>Optimal solution: Charge during periods of low demand (1 to 3), discharge during high loading time (hours 3 to 9). Because discharging cost is much lower than cost of getting power from synchronous machines.</a:t>
            </a:r>
          </a:p>
          <a:p>
            <a:endParaRPr lang="en-US">
              <a:solidFill>
                <a:schemeClr val="bg1"/>
              </a:solidFill>
            </a:endParaRPr>
          </a:p>
          <a:p>
            <a:r>
              <a:rPr lang="en-US">
                <a:solidFill>
                  <a:schemeClr val="bg1"/>
                </a:solidFill>
              </a:rPr>
              <a:t>Still, ramping constraints of the synchronous machines restrict the battery from discharging its entire energy.</a:t>
            </a:r>
          </a:p>
        </p:txBody>
      </p:sp>
      <p:pic>
        <p:nvPicPr>
          <p:cNvPr id="8" name="Picture 7">
            <a:extLst>
              <a:ext uri="{FF2B5EF4-FFF2-40B4-BE49-F238E27FC236}">
                <a16:creationId xmlns:a16="http://schemas.microsoft.com/office/drawing/2014/main" id="{40DB476D-DC55-EE2A-A85E-3E8F3CA72567}"/>
              </a:ext>
            </a:extLst>
          </p:cNvPr>
          <p:cNvPicPr>
            <a:picLocks noChangeAspect="1"/>
          </p:cNvPicPr>
          <p:nvPr/>
        </p:nvPicPr>
        <p:blipFill>
          <a:blip r:embed="rId2"/>
          <a:stretch>
            <a:fillRect/>
          </a:stretch>
        </p:blipFill>
        <p:spPr>
          <a:xfrm>
            <a:off x="7105650" y="1863704"/>
            <a:ext cx="4315379" cy="3492663"/>
          </a:xfrm>
          <a:prstGeom prst="rect">
            <a:avLst/>
          </a:prstGeom>
          <a:ln>
            <a:solidFill>
              <a:srgbClr val="92D050"/>
            </a:solidFill>
          </a:ln>
        </p:spPr>
      </p:pic>
    </p:spTree>
    <p:extLst>
      <p:ext uri="{BB962C8B-B14F-4D97-AF65-F5344CB8AC3E}">
        <p14:creationId xmlns:p14="http://schemas.microsoft.com/office/powerpoint/2010/main" val="85081181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2589609" y="357929"/>
            <a:ext cx="7012781" cy="207899"/>
          </a:xfrm>
          <a:ln w="6350">
            <a:solidFill>
              <a:schemeClr val="accent5">
                <a:lumMod val="60000"/>
                <a:lumOff val="40000"/>
              </a:schemeClr>
            </a:solidFill>
          </a:ln>
        </p:spPr>
        <p:txBody>
          <a:bodyPr>
            <a:noAutofit/>
          </a:bodyPr>
          <a:lstStyle/>
          <a:p>
            <a:pPr algn="ctr"/>
            <a:r>
              <a:rPr lang="en-US" sz="1100" b="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p:sp>
        <p:nvSpPr>
          <p:cNvPr id="4" name="TextBox 3">
            <a:extLst>
              <a:ext uri="{FF2B5EF4-FFF2-40B4-BE49-F238E27FC236}">
                <a16:creationId xmlns:a16="http://schemas.microsoft.com/office/drawing/2014/main" id="{66FA94DA-B1D5-F9D7-A3D6-CD79D713F9E1}"/>
              </a:ext>
            </a:extLst>
          </p:cNvPr>
          <p:cNvSpPr txBox="1"/>
          <p:nvPr/>
        </p:nvSpPr>
        <p:spPr>
          <a:xfrm>
            <a:off x="952500" y="1030100"/>
            <a:ext cx="10848975" cy="369332"/>
          </a:xfrm>
          <a:prstGeom prst="rect">
            <a:avLst/>
          </a:prstGeom>
          <a:noFill/>
          <a:ln>
            <a:solidFill>
              <a:schemeClr val="accent5">
                <a:lumMod val="60000"/>
                <a:lumOff val="40000"/>
              </a:schemeClr>
            </a:solidFill>
          </a:ln>
        </p:spPr>
        <p:txBody>
          <a:bodyPr wrap="square" rtlCol="0">
            <a:spAutoFit/>
          </a:bodyPr>
          <a:lstStyle/>
          <a:p>
            <a:r>
              <a:rPr lang="en-US">
                <a:solidFill>
                  <a:schemeClr val="bg1"/>
                </a:solidFill>
              </a:rPr>
              <a:t>Results: 14 Bus System</a:t>
            </a:r>
          </a:p>
        </p:txBody>
      </p:sp>
      <p:sp>
        <p:nvSpPr>
          <p:cNvPr id="13" name="TextBox 12">
            <a:extLst>
              <a:ext uri="{FF2B5EF4-FFF2-40B4-BE49-F238E27FC236}">
                <a16:creationId xmlns:a16="http://schemas.microsoft.com/office/drawing/2014/main" id="{F072F859-0B1C-A39C-1C2E-095A5562AFCB}"/>
              </a:ext>
            </a:extLst>
          </p:cNvPr>
          <p:cNvSpPr txBox="1"/>
          <p:nvPr/>
        </p:nvSpPr>
        <p:spPr>
          <a:xfrm>
            <a:off x="952500" y="1863704"/>
            <a:ext cx="5391150" cy="3970318"/>
          </a:xfrm>
          <a:prstGeom prst="rect">
            <a:avLst/>
          </a:prstGeom>
          <a:noFill/>
          <a:ln>
            <a:solidFill>
              <a:srgbClr val="92D050"/>
            </a:solidFill>
          </a:ln>
        </p:spPr>
        <p:txBody>
          <a:bodyPr wrap="square" rtlCol="0">
            <a:spAutoFit/>
          </a:bodyPr>
          <a:lstStyle/>
          <a:p>
            <a:r>
              <a:rPr lang="en-US">
                <a:solidFill>
                  <a:schemeClr val="bg1"/>
                </a:solidFill>
              </a:rPr>
              <a:t>Gen 02 replaced with an Energy Storage System.</a:t>
            </a:r>
          </a:p>
          <a:p>
            <a:endParaRPr lang="en-US">
              <a:solidFill>
                <a:schemeClr val="bg1"/>
              </a:solidFill>
            </a:endParaRPr>
          </a:p>
          <a:p>
            <a:r>
              <a:rPr lang="en-US">
                <a:solidFill>
                  <a:schemeClr val="bg1"/>
                </a:solidFill>
              </a:rPr>
              <a:t>Optimized over 10 hourly time-periods.</a:t>
            </a:r>
          </a:p>
          <a:p>
            <a:endParaRPr lang="en-US">
              <a:solidFill>
                <a:schemeClr val="bg1"/>
              </a:solidFill>
            </a:endParaRPr>
          </a:p>
          <a:p>
            <a:r>
              <a:rPr lang="en-US">
                <a:solidFill>
                  <a:schemeClr val="bg1"/>
                </a:solidFill>
              </a:rPr>
              <a:t>Loading factor is the blue curve (min. 1.0, Max. 1.4)</a:t>
            </a:r>
          </a:p>
          <a:p>
            <a:endParaRPr lang="en-US">
              <a:solidFill>
                <a:schemeClr val="bg1"/>
              </a:solidFill>
            </a:endParaRPr>
          </a:p>
          <a:p>
            <a:r>
              <a:rPr lang="en-US">
                <a:solidFill>
                  <a:schemeClr val="bg1"/>
                </a:solidFill>
              </a:rPr>
              <a:t>Optimal solution: Charge during periods of low demand (1 to 3), discharge during high loading time (hours 3 to 9). Because discharging cost is much lower than cost of getting power from synchronous machines.</a:t>
            </a:r>
          </a:p>
          <a:p>
            <a:endParaRPr lang="en-US">
              <a:solidFill>
                <a:schemeClr val="bg1"/>
              </a:solidFill>
            </a:endParaRPr>
          </a:p>
          <a:p>
            <a:r>
              <a:rPr lang="en-US">
                <a:solidFill>
                  <a:schemeClr val="bg1"/>
                </a:solidFill>
              </a:rPr>
              <a:t>Still, ramping constraints of the synchronous machines restrict the battery from discharging its entire energy.</a:t>
            </a:r>
          </a:p>
        </p:txBody>
      </p:sp>
      <p:pic>
        <p:nvPicPr>
          <p:cNvPr id="8" name="Picture 7">
            <a:extLst>
              <a:ext uri="{FF2B5EF4-FFF2-40B4-BE49-F238E27FC236}">
                <a16:creationId xmlns:a16="http://schemas.microsoft.com/office/drawing/2014/main" id="{40DB476D-DC55-EE2A-A85E-3E8F3CA72567}"/>
              </a:ext>
            </a:extLst>
          </p:cNvPr>
          <p:cNvPicPr>
            <a:picLocks noChangeAspect="1"/>
          </p:cNvPicPr>
          <p:nvPr/>
        </p:nvPicPr>
        <p:blipFill>
          <a:blip r:embed="rId2"/>
          <a:stretch>
            <a:fillRect/>
          </a:stretch>
        </p:blipFill>
        <p:spPr>
          <a:xfrm>
            <a:off x="7010400" y="1701780"/>
            <a:ext cx="2219325" cy="1796216"/>
          </a:xfrm>
          <a:prstGeom prst="rect">
            <a:avLst/>
          </a:prstGeom>
          <a:ln>
            <a:solidFill>
              <a:srgbClr val="92D050"/>
            </a:solidFill>
          </a:ln>
        </p:spPr>
      </p:pic>
      <p:pic>
        <p:nvPicPr>
          <p:cNvPr id="5" name="Picture 4">
            <a:extLst>
              <a:ext uri="{FF2B5EF4-FFF2-40B4-BE49-F238E27FC236}">
                <a16:creationId xmlns:a16="http://schemas.microsoft.com/office/drawing/2014/main" id="{61A75226-E70A-E161-4383-9FF0578990E4}"/>
              </a:ext>
            </a:extLst>
          </p:cNvPr>
          <p:cNvPicPr>
            <a:picLocks noChangeAspect="1"/>
          </p:cNvPicPr>
          <p:nvPr/>
        </p:nvPicPr>
        <p:blipFill>
          <a:blip r:embed="rId3"/>
          <a:stretch>
            <a:fillRect/>
          </a:stretch>
        </p:blipFill>
        <p:spPr>
          <a:xfrm>
            <a:off x="6667211" y="3698157"/>
            <a:ext cx="5125027" cy="2633366"/>
          </a:xfrm>
          <a:prstGeom prst="rect">
            <a:avLst/>
          </a:prstGeom>
        </p:spPr>
      </p:pic>
    </p:spTree>
    <p:extLst>
      <p:ext uri="{BB962C8B-B14F-4D97-AF65-F5344CB8AC3E}">
        <p14:creationId xmlns:p14="http://schemas.microsoft.com/office/powerpoint/2010/main" val="2734114033"/>
      </p:ext>
    </p:extLst>
  </p:cSld>
  <p:clrMapOvr>
    <a:masterClrMapping/>
  </p:clrMapOvr>
</p:sld>
</file>

<file path=ppt/theme/theme1.xml><?xml version="1.0" encoding="utf-8"?>
<a:theme xmlns:a="http://schemas.openxmlformats.org/drawingml/2006/main" name="Office Theme">
  <a:themeElements>
    <a:clrScheme name="2021-Brand-8-19-21">
      <a:dk1>
        <a:srgbClr val="000000"/>
      </a:dk1>
      <a:lt1>
        <a:srgbClr val="FFFFFF"/>
      </a:lt1>
      <a:dk2>
        <a:srgbClr val="4D4D4D"/>
      </a:dk2>
      <a:lt2>
        <a:srgbClr val="A60F2D"/>
      </a:lt2>
      <a:accent1>
        <a:srgbClr val="CA1237"/>
      </a:accent1>
      <a:accent2>
        <a:srgbClr val="002D61"/>
      </a:accent2>
      <a:accent3>
        <a:srgbClr val="F3E700"/>
      </a:accent3>
      <a:accent4>
        <a:srgbClr val="FF6727"/>
      </a:accent4>
      <a:accent5>
        <a:srgbClr val="AADC24"/>
      </a:accent5>
      <a:accent6>
        <a:srgbClr val="5BC3F5"/>
      </a:accent6>
      <a:hlink>
        <a:srgbClr val="CA1237"/>
      </a:hlink>
      <a:folHlink>
        <a:srgbClr val="FF0000"/>
      </a:folHlink>
    </a:clrScheme>
    <a:fontScheme name="Corbel">
      <a:majorFont>
        <a:latin typeface="Corbel"/>
        <a:ea typeface=""/>
        <a:cs typeface=""/>
      </a:majorFont>
      <a:minorFont>
        <a:latin typeface="Corbe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2021-Brand-8-19-21">
      <a:dk1>
        <a:srgbClr val="000000"/>
      </a:dk1>
      <a:lt1>
        <a:srgbClr val="FFFFFF"/>
      </a:lt1>
      <a:dk2>
        <a:srgbClr val="4D4D4D"/>
      </a:dk2>
      <a:lt2>
        <a:srgbClr val="A60F2D"/>
      </a:lt2>
      <a:accent1>
        <a:srgbClr val="CA1237"/>
      </a:accent1>
      <a:accent2>
        <a:srgbClr val="002D61"/>
      </a:accent2>
      <a:accent3>
        <a:srgbClr val="F3E700"/>
      </a:accent3>
      <a:accent4>
        <a:srgbClr val="FF6727"/>
      </a:accent4>
      <a:accent5>
        <a:srgbClr val="AADC24"/>
      </a:accent5>
      <a:accent6>
        <a:srgbClr val="5BC3F5"/>
      </a:accent6>
      <a:hlink>
        <a:srgbClr val="CA1237"/>
      </a:hlink>
      <a:folHlink>
        <a:srgbClr val="FF0000"/>
      </a:folHlink>
    </a:clrScheme>
    <a:fontScheme name="Arial both">
      <a:majorFont>
        <a:latin typeface="Arial"/>
        <a:ea typeface=""/>
        <a:cs typeface=""/>
      </a:majorFont>
      <a:minorFont>
        <a:latin typeface="Arial"/>
        <a:ea typeface=""/>
        <a:cs typeface=""/>
      </a:minorFont>
    </a:fontScheme>
    <a:fmtScheme name="Riblet">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7145" cap="flat" cmpd="sng" algn="ctr">
          <a:solidFill>
            <a:schemeClr val="phClr"/>
          </a:solidFill>
          <a:prstDash val="solid"/>
        </a:ln>
        <a:ln w="58420" cap="flat" cmpd="thickThin" algn="ctr">
          <a:solidFill>
            <a:schemeClr val="phClr">
              <a:shade val="95000"/>
              <a:alpha val="50000"/>
              <a:satMod val="150000"/>
            </a:schemeClr>
          </a:solidFill>
          <a:prstDash val="solid"/>
        </a:ln>
      </a:lnStyleLst>
      <a:effectStyleLst>
        <a:effectStyle>
          <a:effectLst/>
        </a:effectStyle>
        <a:effectStyle>
          <a:effectLst>
            <a:outerShdw blurRad="50800" dist="38100" dir="2700000" rotWithShape="0">
              <a:srgbClr val="000000">
                <a:alpha val="60000"/>
              </a:srgbClr>
            </a:outerShdw>
          </a:effectLst>
          <a:scene3d>
            <a:camera prst="orthographicFront">
              <a:rot lat="0" lon="0" rev="0"/>
            </a:camera>
            <a:lightRig rig="flat" dir="tl"/>
          </a:scene3d>
          <a:sp3d prstMaterial="flat">
            <a:bevelT w="31750" h="63500" prst="riblet"/>
          </a:sp3d>
        </a:effectStyle>
        <a:effectStyle>
          <a:effectLst>
            <a:outerShdw blurRad="50800" dist="38100" dir="2700000" algn="ctr" rotWithShape="0">
              <a:srgbClr val="000000">
                <a:alpha val="60000"/>
              </a:srgbClr>
            </a:outerShdw>
          </a:effectLst>
          <a:scene3d>
            <a:camera prst="orthographicFront">
              <a:rot lat="0" lon="0" rev="0"/>
            </a:camera>
            <a:lightRig rig="flat" dir="tl"/>
          </a:scene3d>
          <a:sp3d prstMaterial="flat">
            <a:bevelT w="57150" h="114300" prst="rible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07b86a79-a0e0-4fae-97d8-d960552457a2"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8EDD631CF16A9D4597B7910261C15C8D" ma:contentTypeVersion="8" ma:contentTypeDescription="Create a new document." ma:contentTypeScope="" ma:versionID="6df697ab8c469b327c4ca0ad6150b4d8">
  <xsd:schema xmlns:xsd="http://www.w3.org/2001/XMLSchema" xmlns:xs="http://www.w3.org/2001/XMLSchema" xmlns:p="http://schemas.microsoft.com/office/2006/metadata/properties" xmlns:ns3="07b86a79-a0e0-4fae-97d8-d960552457a2" xmlns:ns4="40f16175-07f6-4179-a7d3-44240c48c007" targetNamespace="http://schemas.microsoft.com/office/2006/metadata/properties" ma:root="true" ma:fieldsID="82c1df116234835aaac4f6705de5e513" ns3:_="" ns4:_="">
    <xsd:import namespace="07b86a79-a0e0-4fae-97d8-d960552457a2"/>
    <xsd:import namespace="40f16175-07f6-4179-a7d3-44240c48c007"/>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DateTaken" minOccurs="0"/>
                <xsd:element ref="ns3:MediaLengthInSeconds"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7b86a79-a0e0-4fae-97d8-d960552457a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3" nillable="true" ma:displayName="MediaServiceDateTaken" ma:hidden="true" ma:indexed="true" ma:internalName="MediaServiceDateTaken" ma:readOnly="true">
      <xsd:simpleType>
        <xsd:restriction base="dms:Text"/>
      </xsd:simpleType>
    </xsd:element>
    <xsd:element name="MediaLengthInSeconds" ma:index="14" nillable="true" ma:displayName="MediaLengthInSeconds" ma:hidden="true" ma:internalName="MediaLengthInSeconds" ma:readOnly="true">
      <xsd:simpleType>
        <xsd:restriction base="dms:Unknown"/>
      </xsd:simpleType>
    </xsd:element>
    <xsd:element name="_activity" ma:index="15"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40f16175-07f6-4179-a7d3-44240c48c007"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F4FE37C-59E4-4EF4-8795-42EF570B5A85}">
  <ds:schemaRefs>
    <ds:schemaRef ds:uri="07b86a79-a0e0-4fae-97d8-d960552457a2"/>
    <ds:schemaRef ds:uri="40f16175-07f6-4179-a7d3-44240c48c007"/>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7EFD9054-912F-4B88-91C1-59322474C238}">
  <ds:schemaRefs>
    <ds:schemaRef ds:uri="http://schemas.microsoft.com/sharepoint/v3/contenttype/forms"/>
  </ds:schemaRefs>
</ds:datastoreItem>
</file>

<file path=customXml/itemProps3.xml><?xml version="1.0" encoding="utf-8"?>
<ds:datastoreItem xmlns:ds="http://schemas.openxmlformats.org/officeDocument/2006/customXml" ds:itemID="{C18629C6-1239-43B0-A562-8FCFB8E53B3F}">
  <ds:schemaRefs>
    <ds:schemaRef ds:uri="07b86a79-a0e0-4fae-97d8-d960552457a2"/>
    <ds:schemaRef ds:uri="40f16175-07f6-4179-a7d3-44240c48c007"/>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Office Theme</Template>
  <TotalTime>0</TotalTime>
  <Words>8642</Words>
  <Application>Microsoft Office PowerPoint</Application>
  <PresentationFormat>Widescreen</PresentationFormat>
  <Paragraphs>900</Paragraphs>
  <Slides>142</Slides>
  <Notes>9</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142</vt:i4>
      </vt:variant>
    </vt:vector>
  </HeadingPairs>
  <TitlesOfParts>
    <vt:vector size="154" baseType="lpstr">
      <vt:lpstr>Arial</vt:lpstr>
      <vt:lpstr>Arial Black</vt:lpstr>
      <vt:lpstr>Biome</vt:lpstr>
      <vt:lpstr>Calibri</vt:lpstr>
      <vt:lpstr>Cambria</vt:lpstr>
      <vt:lpstr>Cambria Math</vt:lpstr>
      <vt:lpstr>Century</vt:lpstr>
      <vt:lpstr>Corbel</vt:lpstr>
      <vt:lpstr>Times New Roman</vt:lpstr>
      <vt:lpstr>Wingdings</vt:lpstr>
      <vt:lpstr>Office Theme</vt:lpstr>
      <vt:lpstr>1_Office Theme</vt:lpstr>
      <vt:lpstr>Multi-Period Optimization for Power Distribution Systems with Battery Storage</vt:lpstr>
      <vt:lpstr>Network being tested on</vt:lpstr>
      <vt:lpstr>Network being tested on</vt:lpstr>
      <vt:lpstr>Overall Scope of the problem Algorithm and Communication Architecture</vt:lpstr>
      <vt:lpstr>PowerPoint Presentation</vt:lpstr>
      <vt:lpstr>PowerPoint Presentation</vt:lpstr>
      <vt:lpstr>PowerPoint Presentation</vt:lpstr>
      <vt:lpstr>PowerPoint Presentation</vt:lpstr>
      <vt:lpstr>Multi-Period D-OPF simulation of a grid with DERs and Battery Storage</vt:lpstr>
      <vt:lpstr>Problem Statement</vt:lpstr>
      <vt:lpstr>Problem Statement</vt:lpstr>
      <vt:lpstr>Simulation Parameters</vt:lpstr>
      <vt:lpstr>Simulation Process</vt:lpstr>
      <vt:lpstr>Optimization Formulation</vt:lpstr>
      <vt:lpstr>Optimization Formulation</vt:lpstr>
      <vt:lpstr>Optimization Formulation</vt:lpstr>
      <vt:lpstr>Optimization Formulation</vt:lpstr>
      <vt:lpstr>Optimization Formulation</vt:lpstr>
      <vt:lpstr>Optimization Formulation</vt:lpstr>
      <vt:lpstr>Current Status of Simulation and Results</vt:lpstr>
      <vt:lpstr>Results: Boundary Variables</vt:lpstr>
      <vt:lpstr>Results: Boundary Variables</vt:lpstr>
      <vt:lpstr>Results: Boundary Variables</vt:lpstr>
      <vt:lpstr>Current Status of Simulation and Results</vt:lpstr>
      <vt:lpstr>Current Status of Simulation and Results</vt:lpstr>
      <vt:lpstr>Current Status of Simulation and Results</vt:lpstr>
      <vt:lpstr>Conclusion and Discussion</vt:lpstr>
      <vt:lpstr>Bounds and Values</vt:lpstr>
      <vt:lpstr>Bounds and Values</vt:lpstr>
      <vt:lpstr>Bounds and Values</vt:lpstr>
      <vt:lpstr>Reference of Notation: Battery Variables</vt:lpstr>
      <vt:lpstr>Reference of Notation: BFM and DER Variables</vt:lpstr>
      <vt:lpstr>Reference of Notation: Grid-level Notation</vt:lpstr>
      <vt:lpstr>Reference of Notation: Branch Flow Model and DER variables</vt:lpstr>
      <vt:lpstr>(IEEE 123 System divided into) 4 Area System</vt:lpstr>
      <vt:lpstr>[In development] Simulation Process of Spatially and Temporally Decomposed OPF algorithm.</vt:lpstr>
      <vt:lpstr>Optimization Formulation</vt:lpstr>
      <vt:lpstr>Multi-Period D-OPF simulation of a grid with DERs and Battery Storage</vt:lpstr>
      <vt:lpstr>Optimization Formulation</vt:lpstr>
      <vt:lpstr>Optimization Formulation</vt:lpstr>
      <vt:lpstr>Optimization Formulation</vt:lpstr>
      <vt:lpstr>Optimization Formulation</vt:lpstr>
      <vt:lpstr>Optimization Formulation</vt:lpstr>
      <vt:lpstr>Optimization Formulation</vt:lpstr>
      <vt:lpstr>Optimization Formulation</vt:lpstr>
      <vt:lpstr>Optimization Formulation</vt:lpstr>
      <vt:lpstr>Optimization Formulation</vt:lpstr>
      <vt:lpstr>Optimization Formulation</vt:lpstr>
      <vt:lpstr>Optimization Formulation</vt:lpstr>
      <vt:lpstr>Optimization Formulation</vt:lpstr>
      <vt:lpstr>Bounds and Values</vt:lpstr>
      <vt:lpstr>Bounds and Values</vt:lpstr>
      <vt:lpstr>Results: Real Power Losses</vt:lpstr>
      <vt:lpstr>A metric for quantifying effect of storage and DER power on the grid.</vt:lpstr>
      <vt:lpstr>Results: Reactive Power Losses</vt:lpstr>
      <vt:lpstr>Results</vt:lpstr>
      <vt:lpstr>Results</vt:lpstr>
      <vt:lpstr>Results: Boundary Variables</vt:lpstr>
      <vt:lpstr>Results: Battery Variables</vt:lpstr>
      <vt:lpstr>Results</vt:lpstr>
      <vt:lpstr>Takeaways</vt:lpstr>
      <vt:lpstr>Takeaways</vt:lpstr>
      <vt:lpstr>Reference of Notation</vt:lpstr>
      <vt:lpstr>Reference of Notation</vt:lpstr>
      <vt:lpstr>Battery Models Used in Various Papers</vt:lpstr>
      <vt:lpstr>Battery Models Used in Various Papers</vt:lpstr>
      <vt:lpstr>Battery Models Used in Various Papers</vt:lpstr>
      <vt:lpstr>Battery Models Used in Various Papers</vt:lpstr>
      <vt:lpstr>Battery Models Used in Various Papers</vt:lpstr>
      <vt:lpstr>Battery Models Used in Various Papers</vt:lpstr>
      <vt:lpstr>Battery Models Used in Various Papers</vt:lpstr>
      <vt:lpstr>Battery Models Used in Various Papers</vt:lpstr>
      <vt:lpstr>Battery Models Used in Various Papers</vt:lpstr>
      <vt:lpstr>Differential Dynamic Programming for Multistage Uncertain Optimal Control</vt:lpstr>
      <vt:lpstr>Differential Dynamic Programming for Multistage Uncertain Optimal Control</vt:lpstr>
      <vt:lpstr>Differential Dynamic Programming for Multistage Uncertain Optimal Control</vt:lpstr>
      <vt:lpstr>Differential Dynamic Programming for Multistage Uncertain Optimal Control</vt:lpstr>
      <vt:lpstr>Differential Dynamic Programming for Multistage Uncertain Optimal Control</vt:lpstr>
      <vt:lpstr>Differential Dynamic Programming for Multistage Uncertain Optimal Control</vt:lpstr>
      <vt:lpstr>Differential Dynamic Programming for Multistage Uncertain Optimal Control</vt:lpstr>
      <vt:lpstr>Differential Dynamic Programming for Multistage Uncertain Optimal Control</vt:lpstr>
      <vt:lpstr>Differential Dynamic Programming for Multistage Uncertain Optimal Control</vt:lpstr>
      <vt:lpstr>Differential Dynamic Programming for Multistage Uncertain Optimal Control</vt:lpstr>
      <vt:lpstr>Differential Dynamic Programming for Multistage Uncertain Optimal Control</vt:lpstr>
      <vt:lpstr>Differential Dynamic Programming for Multistage Uncertain Optimal Control</vt:lpstr>
      <vt:lpstr>Large Scale Multi-Period Optimal Power Flow With Energy Storage Systems Using Differential Dynamic Programming</vt:lpstr>
      <vt:lpstr>Large Scale Multi-Period Optimal Power Flow With Energy Storage Systems Using Differential Dynamic Programming</vt:lpstr>
      <vt:lpstr>Large Scale Multi-Period Optimal Power Flow With Energy Storage Systems Using Differential Dynamic Programming</vt:lpstr>
      <vt:lpstr>Large Scale Multi-Period Optimal Power Flow With Energy Storage Systems Using Differential Dynamic Programming</vt:lpstr>
      <vt:lpstr>Large Scale Multi-Period Optimal Power Flow With Energy Storage Systems Using Differential Dynamic Programming</vt:lpstr>
      <vt:lpstr>Large Scale Multi-Period Optimal Power Flow With Energy Storage Systems Using Differential Dynamic Programming</vt:lpstr>
      <vt:lpstr>Large Scale Multi-Period Optimal Power Flow With Energy Storage Systems Using Differential Dynamic Programming</vt:lpstr>
      <vt:lpstr>Large Scale Multi-Period Optimal Power Flow With Energy Storage Systems Using Differential Dynamic Programming</vt:lpstr>
      <vt:lpstr>Large Scale Multi-Period Optimal Power Flow With Energy Storage Systems Using Differential Dynamic Programming</vt:lpstr>
      <vt:lpstr>Large Scale Multi-Period Optimal Power Flow With Energy Storage Systems Using Differential Dynamic Programming</vt:lpstr>
      <vt:lpstr>Large Scale Multi-Period Optimal Power Flow With Energy Storage Systems Using Differential Dynamic Programming</vt:lpstr>
      <vt:lpstr>Large Scale Multi-Period Optimal Power Flow With Energy Storage Systems Using Differential Dynamic Programming</vt:lpstr>
      <vt:lpstr>Large Scale Multi-Period Optimal Power Flow With Energy Storage Systems Using Differential Dynamic Programming</vt:lpstr>
      <vt:lpstr>Large Scale Multi-Period Optimal Power Flow With Energy Storage Systems Using Differential Dynamic Programming</vt:lpstr>
      <vt:lpstr>Large Scale Multi-Period Optimal Power Flow With Energy Storage Systems Using Differential Dynamic Programming</vt:lpstr>
      <vt:lpstr>Large Scale Multi-Period Optimal Power Flow With Energy Storage Systems Using Differential Dynamic Programming</vt:lpstr>
      <vt:lpstr>Large Scale Multi-Period Optimal Power Flow With Energy Storage Systems Using Differential Dynamic Programming</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Optimal Multi-Period Dispatch of Distributed Energy Resources in Unbalanced Distribution Feeders</vt:lpstr>
      <vt:lpstr>Optimal Multi-Period Dispatch of Distributed Energy Resources in Unbalanced Distribution Feeders</vt:lpstr>
      <vt:lpstr>Optimal Multi-Period Dispatch of Distributed Energy Resources in Unbalanced Distribution Feeders</vt:lpstr>
      <vt:lpstr>Optimal Multi-Period Dispatch of Distributed Energy Resources in Unbalanced Distribution Feeders</vt:lpstr>
      <vt:lpstr>Optimal Multi-Period Dispatch of Distributed Energy Resources in Unbalanced Distribution Feeders</vt:lpstr>
      <vt:lpstr>Optimal Multi-Period Dispatch of Distributed Energy Resources in Unbalanced Distribution Feeders</vt:lpstr>
      <vt:lpstr>Optimal Multi-Period Dispatch of Distributed Energy Resources in Unbalanced Distribution Feeders</vt:lpstr>
      <vt:lpstr>Optimal Multi-Period Dispatch of Distributed Energy Resources in Unbalanced Distribution Feeders</vt:lpstr>
      <vt:lpstr>Optimal Multi-Period Dispatch of Distributed Energy Resources in Unbalanced Distribution Feeders</vt:lpstr>
      <vt:lpstr>Optimal Multi-Period Dispatch of Distributed Energy Resources in Unbalanced Distribution Feeders</vt:lpstr>
      <vt:lpstr>Optimal Multi-Period Dispatch of Distributed Energy Resources in Unbalanced Distribution Feeders</vt:lpstr>
      <vt:lpstr>Optimal Multi-Period Dispatch of Distributed Energy Resources in Unbalanced Distribution Feeders</vt:lpstr>
      <vt:lpstr>Optimal Multi-Period Dispatch of Distributed Energy Resources in Unbalanced Distribution Feeders</vt:lpstr>
      <vt:lpstr>Optimal Multi-Period Dispatch of Distributed Energy Resources in Unbalanced Distribution Feeders</vt:lpstr>
      <vt:lpstr>Optimal Multi-Period Dispatch of Distributed Energy Resources in Unbalanced Distribution Feeders</vt:lpstr>
      <vt:lpstr>Optimal Multi-Period Dispatch of Distributed Energy Resources in Unbalanced Distribution Feeders</vt:lpstr>
      <vt:lpstr>Optimal Multi-Period Dispatch of Distributed Energy Resources in Unbalanced Distribution Feeders</vt:lpstr>
      <vt:lpstr>Optimal Multi-Period Dispatch of Distributed Energy Resources in Unbalanced Distribution Feeders</vt:lpstr>
      <vt:lpstr>References</vt:lpstr>
      <vt:lpstr>References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Boydo, Valerie J</dc:creator>
  <cp:lastModifiedBy>Jha, Aryan Ritwajeet</cp:lastModifiedBy>
  <cp:revision>1</cp:revision>
  <cp:lastPrinted>2021-09-10T16:26:58Z</cp:lastPrinted>
  <dcterms:created xsi:type="dcterms:W3CDTF">2021-07-01T22:58:28Z</dcterms:created>
  <dcterms:modified xsi:type="dcterms:W3CDTF">2023-11-14T21:39:57Z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0x0101008EDD631CF16A9D4597B7910261C15C8D</vt:lpwstr>
  </property>
</Properties>
</file>